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45"/>
  </p:notesMasterIdLst>
  <p:sldIdLst>
    <p:sldId id="263" r:id="rId2"/>
    <p:sldId id="264" r:id="rId3"/>
    <p:sldId id="267" r:id="rId4"/>
    <p:sldId id="266" r:id="rId5"/>
    <p:sldId id="268" r:id="rId6"/>
    <p:sldId id="269" r:id="rId7"/>
    <p:sldId id="270" r:id="rId8"/>
    <p:sldId id="271" r:id="rId9"/>
    <p:sldId id="272" r:id="rId10"/>
    <p:sldId id="274" r:id="rId11"/>
    <p:sldId id="275" r:id="rId12"/>
    <p:sldId id="276" r:id="rId13"/>
    <p:sldId id="278" r:id="rId14"/>
    <p:sldId id="279" r:id="rId15"/>
    <p:sldId id="281" r:id="rId16"/>
    <p:sldId id="284" r:id="rId17"/>
    <p:sldId id="287" r:id="rId18"/>
    <p:sldId id="282" r:id="rId19"/>
    <p:sldId id="273" r:id="rId20"/>
    <p:sldId id="285" r:id="rId21"/>
    <p:sldId id="286" r:id="rId22"/>
    <p:sldId id="288" r:id="rId23"/>
    <p:sldId id="289" r:id="rId24"/>
    <p:sldId id="290" r:id="rId25"/>
    <p:sldId id="291" r:id="rId26"/>
    <p:sldId id="292" r:id="rId27"/>
    <p:sldId id="293" r:id="rId28"/>
    <p:sldId id="294" r:id="rId29"/>
    <p:sldId id="295" r:id="rId30"/>
    <p:sldId id="296" r:id="rId31"/>
    <p:sldId id="298" r:id="rId32"/>
    <p:sldId id="300" r:id="rId33"/>
    <p:sldId id="299" r:id="rId34"/>
    <p:sldId id="302" r:id="rId35"/>
    <p:sldId id="303" r:id="rId36"/>
    <p:sldId id="304" r:id="rId37"/>
    <p:sldId id="305" r:id="rId38"/>
    <p:sldId id="306" r:id="rId39"/>
    <p:sldId id="297" r:id="rId40"/>
    <p:sldId id="280" r:id="rId41"/>
    <p:sldId id="301" r:id="rId42"/>
    <p:sldId id="307" r:id="rId43"/>
    <p:sldId id="277" r:id="rId4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id="{CF047A08-585C-0A43-A909-E70795640C76}">
          <p14:sldIdLst>
            <p14:sldId id="263"/>
            <p14:sldId id="264"/>
          </p14:sldIdLst>
        </p14:section>
        <p14:section name="Who am I" id="{10977006-B917-CA43-AA48-11AADBE0582D}">
          <p14:sldIdLst>
            <p14:sldId id="267"/>
            <p14:sldId id="266"/>
            <p14:sldId id="268"/>
            <p14:sldId id="269"/>
            <p14:sldId id="270"/>
            <p14:sldId id="271"/>
          </p14:sldIdLst>
        </p14:section>
        <p14:section name="The engineering substrate" id="{1F9C62F0-749B-474D-A085-119525DEBECA}">
          <p14:sldIdLst>
            <p14:sldId id="272"/>
            <p14:sldId id="274"/>
            <p14:sldId id="275"/>
          </p14:sldIdLst>
        </p14:section>
        <p14:section name="Vibe coding" id="{DF2688F0-4C65-964F-89D2-BF793DFEF083}">
          <p14:sldIdLst>
            <p14:sldId id="276"/>
            <p14:sldId id="278"/>
            <p14:sldId id="279"/>
            <p14:sldId id="281"/>
          </p14:sldIdLst>
        </p14:section>
        <p14:section name="MAGE" id="{2CBCCDE0-CBC0-2D4F-BEA3-35FC249AD0B2}">
          <p14:sldIdLst>
            <p14:sldId id="284"/>
            <p14:sldId id="287"/>
            <p14:sldId id="282"/>
            <p14:sldId id="273"/>
          </p14:sldIdLst>
        </p14:section>
        <p14:section name="Modeling" id="{8C77C89A-8986-1944-9048-CF4051B46CF1}">
          <p14:sldIdLst>
            <p14:sldId id="285"/>
            <p14:sldId id="286"/>
            <p14:sldId id="288"/>
            <p14:sldId id="289"/>
            <p14:sldId id="290"/>
            <p14:sldId id="291"/>
          </p14:sldIdLst>
        </p14:section>
        <p14:section name="Alignment" id="{6EB14DA4-2EEB-084D-B8B5-D8E6F0A2CF76}">
          <p14:sldIdLst>
            <p14:sldId id="292"/>
            <p14:sldId id="293"/>
            <p14:sldId id="294"/>
            <p14:sldId id="295"/>
          </p14:sldIdLst>
        </p14:section>
        <p14:section name="The MAGE Method" id="{D9F13DC2-4E13-1D43-92E5-C854A5D80B7B}">
          <p14:sldIdLst>
            <p14:sldId id="296"/>
            <p14:sldId id="298"/>
            <p14:sldId id="300"/>
            <p14:sldId id="299"/>
          </p14:sldIdLst>
        </p14:section>
        <p14:section name="Data" id="{A4D3572A-87C5-C947-847B-7911F0A61791}">
          <p14:sldIdLst>
            <p14:sldId id="302"/>
            <p14:sldId id="303"/>
            <p14:sldId id="304"/>
            <p14:sldId id="305"/>
            <p14:sldId id="306"/>
          </p14:sldIdLst>
        </p14:section>
        <p14:section name="Related work and Implications" id="{2905DDA2-B84C-804A-8957-7E4CDEB8AB88}">
          <p14:sldIdLst>
            <p14:sldId id="297"/>
            <p14:sldId id="280"/>
          </p14:sldIdLst>
        </p14:section>
        <p14:section name="Closing remarks" id="{561B07CB-7B5A-CC49-AA82-759305B2F0C3}">
          <p14:sldIdLst>
            <p14:sldId id="301"/>
            <p14:sldId id="307"/>
            <p14:sldId id="27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3FFB2F9-B20B-F3D9-E2CF-8A1B6FB546FE}" name="James C Davis" initials="JCD" userId="S::davisjam@purdue.edu::84778d94-b1cc-4a48-87ce-749e1d7d6e7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150" autoAdjust="0"/>
    <p:restoredTop sz="84884"/>
  </p:normalViewPr>
  <p:slideViewPr>
    <p:cSldViewPr snapToGrid="0" snapToObjects="1">
      <p:cViewPr>
        <p:scale>
          <a:sx n="70" d="100"/>
          <a:sy n="70" d="100"/>
        </p:scale>
        <p:origin x="464" y="1032"/>
      </p:cViewPr>
      <p:guideLst/>
    </p:cSldViewPr>
  </p:slideViewPr>
  <p:notesTextViewPr>
    <p:cViewPr>
      <p:scale>
        <a:sx n="80" d="100"/>
        <a:sy n="80" d="100"/>
      </p:scale>
      <p:origin x="0" y="-960"/>
    </p:cViewPr>
  </p:notesTextViewPr>
  <p:sorterViewPr>
    <p:cViewPr>
      <p:scale>
        <a:sx n="80" d="100"/>
        <a:sy n="80" d="100"/>
      </p:scale>
      <p:origin x="0" y="0"/>
    </p:cViewPr>
  </p:sorter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s, James C" userId="84778d94-b1cc-4a48-87ce-749e1d7d6e72" providerId="ADAL" clId="{D0D12B2A-040A-E24A-B778-9201BB26E162}"/>
    <pc:docChg chg="custSel modSld">
      <pc:chgData name="Davis, James C" userId="84778d94-b1cc-4a48-87ce-749e1d7d6e72" providerId="ADAL" clId="{D0D12B2A-040A-E24A-B778-9201BB26E162}" dt="2024-01-17T13:29:46.249" v="15" actId="20577"/>
      <pc:docMkLst>
        <pc:docMk/>
      </pc:docMkLst>
      <pc:sldChg chg="modSp mod">
        <pc:chgData name="Davis, James C" userId="84778d94-b1cc-4a48-87ce-749e1d7d6e72" providerId="ADAL" clId="{D0D12B2A-040A-E24A-B778-9201BB26E162}" dt="2024-01-17T02:59:40.758" v="8" actId="27636"/>
        <pc:sldMkLst>
          <pc:docMk/>
          <pc:sldMk cId="681153070" sldId="263"/>
        </pc:sldMkLst>
        <pc:spChg chg="mod">
          <ac:chgData name="Davis, James C" userId="84778d94-b1cc-4a48-87ce-749e1d7d6e72" providerId="ADAL" clId="{D0D12B2A-040A-E24A-B778-9201BB26E162}" dt="2024-01-17T02:59:40.758" v="8" actId="27636"/>
          <ac:spMkLst>
            <pc:docMk/>
            <pc:sldMk cId="681153070" sldId="263"/>
            <ac:spMk id="2" creationId="{7A610390-B9F9-1640-9974-0C21350E01C9}"/>
          </ac:spMkLst>
        </pc:spChg>
      </pc:sldChg>
      <pc:sldChg chg="modSp mod">
        <pc:chgData name="Davis, James C" userId="84778d94-b1cc-4a48-87ce-749e1d7d6e72" providerId="ADAL" clId="{D0D12B2A-040A-E24A-B778-9201BB26E162}" dt="2024-01-17T02:59:56.751" v="12" actId="20577"/>
        <pc:sldMkLst>
          <pc:docMk/>
          <pc:sldMk cId="4283807312" sldId="279"/>
        </pc:sldMkLst>
        <pc:spChg chg="mod">
          <ac:chgData name="Davis, James C" userId="84778d94-b1cc-4a48-87ce-749e1d7d6e72" providerId="ADAL" clId="{D0D12B2A-040A-E24A-B778-9201BB26E162}" dt="2024-01-17T02:59:56.751" v="12" actId="20577"/>
          <ac:spMkLst>
            <pc:docMk/>
            <pc:sldMk cId="4283807312" sldId="279"/>
            <ac:spMk id="3" creationId="{C9A584C7-FB3C-6D44-8B7E-26AB6FD58CB9}"/>
          </ac:spMkLst>
        </pc:spChg>
      </pc:sldChg>
      <pc:sldChg chg="modSp mod">
        <pc:chgData name="Davis, James C" userId="84778d94-b1cc-4a48-87ce-749e1d7d6e72" providerId="ADAL" clId="{D0D12B2A-040A-E24A-B778-9201BB26E162}" dt="2024-01-17T13:29:46.249" v="15" actId="20577"/>
        <pc:sldMkLst>
          <pc:docMk/>
          <pc:sldMk cId="3193249446" sldId="280"/>
        </pc:sldMkLst>
        <pc:spChg chg="mod">
          <ac:chgData name="Davis, James C" userId="84778d94-b1cc-4a48-87ce-749e1d7d6e72" providerId="ADAL" clId="{D0D12B2A-040A-E24A-B778-9201BB26E162}" dt="2024-01-17T13:29:46.249" v="15" actId="20577"/>
          <ac:spMkLst>
            <pc:docMk/>
            <pc:sldMk cId="3193249446" sldId="280"/>
            <ac:spMk id="2" creationId="{8BEDB958-5302-624B-9645-8F9C16112B9C}"/>
          </ac:spMkLst>
        </pc:spChg>
      </pc:sldChg>
      <pc:sldChg chg="modNotesTx">
        <pc:chgData name="Davis, James C" userId="84778d94-b1cc-4a48-87ce-749e1d7d6e72" providerId="ADAL" clId="{D0D12B2A-040A-E24A-B778-9201BB26E162}" dt="2024-01-17T02:57:28.037" v="1" actId="20577"/>
        <pc:sldMkLst>
          <pc:docMk/>
          <pc:sldMk cId="3487360237" sldId="340"/>
        </pc:sldMkLst>
      </pc:sldChg>
      <pc:sldChg chg="delSp modSp modAnim">
        <pc:chgData name="Davis, James C" userId="84778d94-b1cc-4a48-87ce-749e1d7d6e72" providerId="ADAL" clId="{D0D12B2A-040A-E24A-B778-9201BB26E162}" dt="2024-01-17T13:29:39.986" v="14" actId="1076"/>
        <pc:sldMkLst>
          <pc:docMk/>
          <pc:sldMk cId="2115629209" sldId="342"/>
        </pc:sldMkLst>
        <pc:spChg chg="mod">
          <ac:chgData name="Davis, James C" userId="84778d94-b1cc-4a48-87ce-749e1d7d6e72" providerId="ADAL" clId="{D0D12B2A-040A-E24A-B778-9201BB26E162}" dt="2024-01-17T13:29:39.986" v="14" actId="1076"/>
          <ac:spMkLst>
            <pc:docMk/>
            <pc:sldMk cId="2115629209" sldId="342"/>
            <ac:spMk id="8" creationId="{2A63E62E-2870-F849-BE72-FE8EC892B988}"/>
          </ac:spMkLst>
        </pc:spChg>
        <pc:spChg chg="del">
          <ac:chgData name="Davis, James C" userId="84778d94-b1cc-4a48-87ce-749e1d7d6e72" providerId="ADAL" clId="{D0D12B2A-040A-E24A-B778-9201BB26E162}" dt="2024-01-17T13:29:36.019" v="13" actId="478"/>
          <ac:spMkLst>
            <pc:docMk/>
            <pc:sldMk cId="2115629209" sldId="342"/>
            <ac:spMk id="9" creationId="{60EFC090-0950-2B4E-865A-0515AE63783E}"/>
          </ac:spMkLst>
        </pc:spChg>
        <pc:picChg chg="mod">
          <ac:chgData name="Davis, James C" userId="84778d94-b1cc-4a48-87ce-749e1d7d6e72" providerId="ADAL" clId="{D0D12B2A-040A-E24A-B778-9201BB26E162}" dt="2024-01-17T13:29:39.986" v="14" actId="1076"/>
          <ac:picMkLst>
            <pc:docMk/>
            <pc:sldMk cId="2115629209" sldId="342"/>
            <ac:picMk id="6" creationId="{F2CBE01C-70CD-7044-A880-6B15797DAD90}"/>
          </ac:picMkLst>
        </pc:picChg>
        <pc:picChg chg="del">
          <ac:chgData name="Davis, James C" userId="84778d94-b1cc-4a48-87ce-749e1d7d6e72" providerId="ADAL" clId="{D0D12B2A-040A-E24A-B778-9201BB26E162}" dt="2024-01-17T13:29:36.019" v="13" actId="478"/>
          <ac:picMkLst>
            <pc:docMk/>
            <pc:sldMk cId="2115629209" sldId="342"/>
            <ac:picMk id="7" creationId="{0D0CC5D2-C23C-C94F-A7F4-7508849A9AC8}"/>
          </ac:picMkLst>
        </pc:picChg>
      </pc:sldChg>
    </pc:docChg>
  </pc:docChgLst>
  <pc:docChgLst>
    <pc:chgData name="Davis, James C" userId="84778d94-b1cc-4a48-87ce-749e1d7d6e72" providerId="ADAL" clId="{3A07BE75-CD12-464B-B8E5-341E489B6D50}"/>
    <pc:docChg chg="undo custSel addSld delSld modSld sldOrd modMainMaster">
      <pc:chgData name="Davis, James C" userId="84778d94-b1cc-4a48-87ce-749e1d7d6e72" providerId="ADAL" clId="{3A07BE75-CD12-464B-B8E5-341E489B6D50}" dt="2020-08-22T00:42:18.016" v="281" actId="2696"/>
      <pc:docMkLst>
        <pc:docMk/>
      </pc:docMkLst>
      <pc:sldChg chg="modSp del mod chgLayout">
        <pc:chgData name="Davis, James C" userId="84778d94-b1cc-4a48-87ce-749e1d7d6e72" providerId="ADAL" clId="{3A07BE75-CD12-464B-B8E5-341E489B6D50}" dt="2020-08-22T00:24:24.615" v="224" actId="2696"/>
        <pc:sldMkLst>
          <pc:docMk/>
          <pc:sldMk cId="2664743580" sldId="257"/>
        </pc:sldMkLst>
        <pc:spChg chg="mod ord">
          <ac:chgData name="Davis, James C" userId="84778d94-b1cc-4a48-87ce-749e1d7d6e72" providerId="ADAL" clId="{3A07BE75-CD12-464B-B8E5-341E489B6D50}" dt="2020-08-21T21:52:44.126" v="170" actId="700"/>
          <ac:spMkLst>
            <pc:docMk/>
            <pc:sldMk cId="2664743580" sldId="257"/>
            <ac:spMk id="2" creationId="{1C6DAED2-C73D-2443-84E6-FD89A1066655}"/>
          </ac:spMkLst>
        </pc:spChg>
        <pc:spChg chg="mod ord">
          <ac:chgData name="Davis, James C" userId="84778d94-b1cc-4a48-87ce-749e1d7d6e72" providerId="ADAL" clId="{3A07BE75-CD12-464B-B8E5-341E489B6D50}" dt="2020-08-21T21:52:44.126" v="170" actId="700"/>
          <ac:spMkLst>
            <pc:docMk/>
            <pc:sldMk cId="2664743580" sldId="257"/>
            <ac:spMk id="3" creationId="{4021E30B-3F73-3D4B-B22E-DFCD13F0982C}"/>
          </ac:spMkLst>
        </pc:spChg>
        <pc:spChg chg="mod ord">
          <ac:chgData name="Davis, James C" userId="84778d94-b1cc-4a48-87ce-749e1d7d6e72" providerId="ADAL" clId="{3A07BE75-CD12-464B-B8E5-341E489B6D50}" dt="2020-08-21T21:52:44.126" v="170" actId="700"/>
          <ac:spMkLst>
            <pc:docMk/>
            <pc:sldMk cId="2664743580" sldId="257"/>
            <ac:spMk id="4" creationId="{4EEC893F-2E6E-8648-8011-345CAE3441CC}"/>
          </ac:spMkLst>
        </pc:spChg>
        <pc:spChg chg="mod ord">
          <ac:chgData name="Davis, James C" userId="84778d94-b1cc-4a48-87ce-749e1d7d6e72" providerId="ADAL" clId="{3A07BE75-CD12-464B-B8E5-341E489B6D50}" dt="2020-08-21T21:52:44.126" v="170" actId="700"/>
          <ac:spMkLst>
            <pc:docMk/>
            <pc:sldMk cId="2664743580" sldId="257"/>
            <ac:spMk id="5" creationId="{BC6C36F4-D49A-904E-968D-C3A9784ABFE4}"/>
          </ac:spMkLst>
        </pc:spChg>
        <pc:picChg chg="mod">
          <ac:chgData name="Davis, James C" userId="84778d94-b1cc-4a48-87ce-749e1d7d6e72" providerId="ADAL" clId="{3A07BE75-CD12-464B-B8E5-341E489B6D50}" dt="2020-08-21T21:29:38.344" v="1" actId="1076"/>
          <ac:picMkLst>
            <pc:docMk/>
            <pc:sldMk cId="2664743580" sldId="257"/>
            <ac:picMk id="6" creationId="{05240C7F-A381-8841-9325-1750E088B7EE}"/>
          </ac:picMkLst>
        </pc:picChg>
      </pc:sldChg>
      <pc:sldChg chg="del">
        <pc:chgData name="Davis, James C" userId="84778d94-b1cc-4a48-87ce-749e1d7d6e72" providerId="ADAL" clId="{3A07BE75-CD12-464B-B8E5-341E489B6D50}" dt="2020-08-22T00:24:24.657" v="229" actId="2696"/>
        <pc:sldMkLst>
          <pc:docMk/>
          <pc:sldMk cId="3623823879" sldId="258"/>
        </pc:sldMkLst>
      </pc:sldChg>
      <pc:sldChg chg="del">
        <pc:chgData name="Davis, James C" userId="84778d94-b1cc-4a48-87ce-749e1d7d6e72" providerId="ADAL" clId="{3A07BE75-CD12-464B-B8E5-341E489B6D50}" dt="2020-08-22T00:24:24.639" v="225" actId="2696"/>
        <pc:sldMkLst>
          <pc:docMk/>
          <pc:sldMk cId="314975692" sldId="259"/>
        </pc:sldMkLst>
      </pc:sldChg>
      <pc:sldChg chg="del">
        <pc:chgData name="Davis, James C" userId="84778d94-b1cc-4a48-87ce-749e1d7d6e72" providerId="ADAL" clId="{3A07BE75-CD12-464B-B8E5-341E489B6D50}" dt="2020-08-22T00:24:24.647" v="227" actId="2696"/>
        <pc:sldMkLst>
          <pc:docMk/>
          <pc:sldMk cId="604482168" sldId="260"/>
        </pc:sldMkLst>
      </pc:sldChg>
      <pc:sldChg chg="del">
        <pc:chgData name="Davis, James C" userId="84778d94-b1cc-4a48-87ce-749e1d7d6e72" providerId="ADAL" clId="{3A07BE75-CD12-464B-B8E5-341E489B6D50}" dt="2020-08-22T00:24:24.651" v="228" actId="2696"/>
        <pc:sldMkLst>
          <pc:docMk/>
          <pc:sldMk cId="4000766671" sldId="261"/>
        </pc:sldMkLst>
      </pc:sldChg>
      <pc:sldChg chg="del">
        <pc:chgData name="Davis, James C" userId="84778d94-b1cc-4a48-87ce-749e1d7d6e72" providerId="ADAL" clId="{3A07BE75-CD12-464B-B8E5-341E489B6D50}" dt="2020-08-22T00:24:24.643" v="226" actId="2696"/>
        <pc:sldMkLst>
          <pc:docMk/>
          <pc:sldMk cId="688098976" sldId="262"/>
        </pc:sldMkLst>
      </pc:sldChg>
      <pc:sldChg chg="add ord">
        <pc:chgData name="Davis, James C" userId="84778d94-b1cc-4a48-87ce-749e1d7d6e72" providerId="ADAL" clId="{3A07BE75-CD12-464B-B8E5-341E489B6D50}" dt="2020-08-21T21:52:55.117" v="172" actId="20578"/>
        <pc:sldMkLst>
          <pc:docMk/>
          <pc:sldMk cId="681153070" sldId="263"/>
        </pc:sldMkLst>
      </pc:sldChg>
      <pc:sldChg chg="modSp del mod chgLayout">
        <pc:chgData name="Davis, James C" userId="84778d94-b1cc-4a48-87ce-749e1d7d6e72" providerId="ADAL" clId="{3A07BE75-CD12-464B-B8E5-341E489B6D50}" dt="2020-08-21T21:48:54.342" v="125" actId="2696"/>
        <pc:sldMkLst>
          <pc:docMk/>
          <pc:sldMk cId="3147833230" sldId="263"/>
        </pc:sldMkLst>
        <pc:spChg chg="mod ord">
          <ac:chgData name="Davis, James C" userId="84778d94-b1cc-4a48-87ce-749e1d7d6e72" providerId="ADAL" clId="{3A07BE75-CD12-464B-B8E5-341E489B6D50}" dt="2020-08-21T21:48:19.810" v="116" actId="700"/>
          <ac:spMkLst>
            <pc:docMk/>
            <pc:sldMk cId="3147833230" sldId="263"/>
            <ac:spMk id="2" creationId="{47D58BE6-14B5-9C44-823D-A0CD72F52380}"/>
          </ac:spMkLst>
        </pc:spChg>
        <pc:spChg chg="mod ord">
          <ac:chgData name="Davis, James C" userId="84778d94-b1cc-4a48-87ce-749e1d7d6e72" providerId="ADAL" clId="{3A07BE75-CD12-464B-B8E5-341E489B6D50}" dt="2020-08-21T21:48:19.810" v="116" actId="700"/>
          <ac:spMkLst>
            <pc:docMk/>
            <pc:sldMk cId="3147833230" sldId="263"/>
            <ac:spMk id="3" creationId="{136DE25F-C5BE-D242-A236-23CAD8000F95}"/>
          </ac:spMkLst>
        </pc:spChg>
      </pc:sldChg>
      <pc:sldChg chg="add del">
        <pc:chgData name="Davis, James C" userId="84778d94-b1cc-4a48-87ce-749e1d7d6e72" providerId="ADAL" clId="{3A07BE75-CD12-464B-B8E5-341E489B6D50}" dt="2020-08-21T21:48:52.737" v="124" actId="2696"/>
        <pc:sldMkLst>
          <pc:docMk/>
          <pc:sldMk cId="782185809" sldId="264"/>
        </pc:sldMkLst>
      </pc:sldChg>
      <pc:sldChg chg="add del">
        <pc:chgData name="Davis, James C" userId="84778d94-b1cc-4a48-87ce-749e1d7d6e72" providerId="ADAL" clId="{3A07BE75-CD12-464B-B8E5-341E489B6D50}" dt="2020-08-21T21:53:01.519" v="174"/>
        <pc:sldMkLst>
          <pc:docMk/>
          <pc:sldMk cId="1024360737" sldId="264"/>
        </pc:sldMkLst>
      </pc:sldChg>
      <pc:sldChg chg="modSp add del mod">
        <pc:chgData name="Davis, James C" userId="84778d94-b1cc-4a48-87ce-749e1d7d6e72" providerId="ADAL" clId="{3A07BE75-CD12-464B-B8E5-341E489B6D50}" dt="2020-08-21T21:53:06.666" v="178"/>
        <pc:sldMkLst>
          <pc:docMk/>
          <pc:sldMk cId="1726848758" sldId="264"/>
        </pc:sldMkLst>
        <pc:spChg chg="mod">
          <ac:chgData name="Davis, James C" userId="84778d94-b1cc-4a48-87ce-749e1d7d6e72" providerId="ADAL" clId="{3A07BE75-CD12-464B-B8E5-341E489B6D50}" dt="2020-08-21T21:53:06.666" v="178"/>
          <ac:spMkLst>
            <pc:docMk/>
            <pc:sldMk cId="1726848758" sldId="264"/>
            <ac:spMk id="2" creationId="{9F8FAC51-B00C-0D4A-8712-E15CBD0EF78E}"/>
          </ac:spMkLst>
        </pc:spChg>
      </pc:sldChg>
      <pc:sldChg chg="modSp add del mod">
        <pc:chgData name="Davis, James C" userId="84778d94-b1cc-4a48-87ce-749e1d7d6e72" providerId="ADAL" clId="{3A07BE75-CD12-464B-B8E5-341E489B6D50}" dt="2020-08-22T00:42:18.016" v="281" actId="2696"/>
        <pc:sldMkLst>
          <pc:docMk/>
          <pc:sldMk cId="4268083898" sldId="264"/>
        </pc:sldMkLst>
        <pc:spChg chg="mod">
          <ac:chgData name="Davis, James C" userId="84778d94-b1cc-4a48-87ce-749e1d7d6e72" providerId="ADAL" clId="{3A07BE75-CD12-464B-B8E5-341E489B6D50}" dt="2020-08-22T00:39:20.205" v="231" actId="27636"/>
          <ac:spMkLst>
            <pc:docMk/>
            <pc:sldMk cId="4268083898" sldId="264"/>
            <ac:spMk id="3" creationId="{C9A584C7-FB3C-6D44-8B7E-26AB6FD58CB9}"/>
          </ac:spMkLst>
        </pc:spChg>
      </pc:sldChg>
      <pc:sldChg chg="modSp add del mod">
        <pc:chgData name="Davis, James C" userId="84778d94-b1cc-4a48-87ce-749e1d7d6e72" providerId="ADAL" clId="{3A07BE75-CD12-464B-B8E5-341E489B6D50}" dt="2020-08-21T21:48:51.817" v="123" actId="2696"/>
        <pc:sldMkLst>
          <pc:docMk/>
          <pc:sldMk cId="1430075404" sldId="265"/>
        </pc:sldMkLst>
        <pc:spChg chg="mod">
          <ac:chgData name="Davis, James C" userId="84778d94-b1cc-4a48-87ce-749e1d7d6e72" providerId="ADAL" clId="{3A07BE75-CD12-464B-B8E5-341E489B6D50}" dt="2020-08-21T21:48:48.300" v="122" actId="20577"/>
          <ac:spMkLst>
            <pc:docMk/>
            <pc:sldMk cId="1430075404" sldId="265"/>
            <ac:spMk id="3" creationId="{C769EAF9-B323-E24F-8899-6898B1EA9A4A}"/>
          </ac:spMkLst>
        </pc:spChg>
      </pc:sldChg>
      <pc:sldChg chg="addSp delSp modSp add del mod modClrScheme chgLayout">
        <pc:chgData name="Davis, James C" userId="84778d94-b1cc-4a48-87ce-749e1d7d6e72" providerId="ADAL" clId="{3A07BE75-CD12-464B-B8E5-341E489B6D50}" dt="2020-08-22T00:42:17.529" v="280" actId="2696"/>
        <pc:sldMkLst>
          <pc:docMk/>
          <pc:sldMk cId="2255461419" sldId="265"/>
        </pc:sldMkLst>
        <pc:spChg chg="del mod ord">
          <ac:chgData name="Davis, James C" userId="84778d94-b1cc-4a48-87ce-749e1d7d6e72" providerId="ADAL" clId="{3A07BE75-CD12-464B-B8E5-341E489B6D50}" dt="2020-08-22T00:41:48.627" v="276" actId="700"/>
          <ac:spMkLst>
            <pc:docMk/>
            <pc:sldMk cId="2255461419" sldId="265"/>
            <ac:spMk id="2" creationId="{D8E78418-C693-4142-A3B0-B4F78FBA644E}"/>
          </ac:spMkLst>
        </pc:spChg>
        <pc:spChg chg="del mod ord">
          <ac:chgData name="Davis, James C" userId="84778d94-b1cc-4a48-87ce-749e1d7d6e72" providerId="ADAL" clId="{3A07BE75-CD12-464B-B8E5-341E489B6D50}" dt="2020-08-22T00:41:48.627" v="276" actId="700"/>
          <ac:spMkLst>
            <pc:docMk/>
            <pc:sldMk cId="2255461419" sldId="265"/>
            <ac:spMk id="3" creationId="{990D958E-4809-D24A-8198-832065D04D7F}"/>
          </ac:spMkLst>
        </pc:spChg>
        <pc:spChg chg="mod ord">
          <ac:chgData name="Davis, James C" userId="84778d94-b1cc-4a48-87ce-749e1d7d6e72" providerId="ADAL" clId="{3A07BE75-CD12-464B-B8E5-341E489B6D50}" dt="2020-08-22T00:41:48.627" v="276" actId="700"/>
          <ac:spMkLst>
            <pc:docMk/>
            <pc:sldMk cId="2255461419" sldId="265"/>
            <ac:spMk id="4" creationId="{8B1E063C-5B65-E44B-89A0-AD2EF4D39A8A}"/>
          </ac:spMkLst>
        </pc:spChg>
        <pc:spChg chg="del mod ord">
          <ac:chgData name="Davis, James C" userId="84778d94-b1cc-4a48-87ce-749e1d7d6e72" providerId="ADAL" clId="{3A07BE75-CD12-464B-B8E5-341E489B6D50}" dt="2020-08-22T00:41:48.627" v="276" actId="700"/>
          <ac:spMkLst>
            <pc:docMk/>
            <pc:sldMk cId="2255461419" sldId="265"/>
            <ac:spMk id="5" creationId="{49101BB8-AA7F-E34E-B6DF-64CDF6037099}"/>
          </ac:spMkLst>
        </pc:spChg>
        <pc:spChg chg="add mod ord">
          <ac:chgData name="Davis, James C" userId="84778d94-b1cc-4a48-87ce-749e1d7d6e72" providerId="ADAL" clId="{3A07BE75-CD12-464B-B8E5-341E489B6D50}" dt="2020-08-22T00:41:48.674" v="277" actId="27636"/>
          <ac:spMkLst>
            <pc:docMk/>
            <pc:sldMk cId="2255461419" sldId="265"/>
            <ac:spMk id="6" creationId="{B8E006A1-5676-8447-A128-ED0B9889F1F8}"/>
          </ac:spMkLst>
        </pc:spChg>
        <pc:spChg chg="add mod ord">
          <ac:chgData name="Davis, James C" userId="84778d94-b1cc-4a48-87ce-749e1d7d6e72" providerId="ADAL" clId="{3A07BE75-CD12-464B-B8E5-341E489B6D50}" dt="2020-08-22T00:41:48.627" v="276" actId="700"/>
          <ac:spMkLst>
            <pc:docMk/>
            <pc:sldMk cId="2255461419" sldId="265"/>
            <ac:spMk id="7" creationId="{D02AFB4D-5B18-F148-A54A-C72AEA0566C7}"/>
          </ac:spMkLst>
        </pc:spChg>
        <pc:spChg chg="add mod ord">
          <ac:chgData name="Davis, James C" userId="84778d94-b1cc-4a48-87ce-749e1d7d6e72" providerId="ADAL" clId="{3A07BE75-CD12-464B-B8E5-341E489B6D50}" dt="2020-08-22T00:41:48.627" v="276" actId="700"/>
          <ac:spMkLst>
            <pc:docMk/>
            <pc:sldMk cId="2255461419" sldId="265"/>
            <ac:spMk id="8" creationId="{936E13DC-7746-9047-BA8B-60EEF1CC6699}"/>
          </ac:spMkLst>
        </pc:spChg>
        <pc:spChg chg="add mod ord">
          <ac:chgData name="Davis, James C" userId="84778d94-b1cc-4a48-87ce-749e1d7d6e72" providerId="ADAL" clId="{3A07BE75-CD12-464B-B8E5-341E489B6D50}" dt="2020-08-22T00:41:48.627" v="276" actId="700"/>
          <ac:spMkLst>
            <pc:docMk/>
            <pc:sldMk cId="2255461419" sldId="265"/>
            <ac:spMk id="9" creationId="{80CFD713-0850-364E-AFCF-820BA97CB50D}"/>
          </ac:spMkLst>
        </pc:spChg>
        <pc:spChg chg="add mod ord">
          <ac:chgData name="Davis, James C" userId="84778d94-b1cc-4a48-87ce-749e1d7d6e72" providerId="ADAL" clId="{3A07BE75-CD12-464B-B8E5-341E489B6D50}" dt="2020-08-22T00:41:48.627" v="276" actId="700"/>
          <ac:spMkLst>
            <pc:docMk/>
            <pc:sldMk cId="2255461419" sldId="265"/>
            <ac:spMk id="10" creationId="{C9E6D8DD-924D-444D-A83D-2B7D8F575B34}"/>
          </ac:spMkLst>
        </pc:spChg>
        <pc:spChg chg="add mod ord">
          <ac:chgData name="Davis, James C" userId="84778d94-b1cc-4a48-87ce-749e1d7d6e72" providerId="ADAL" clId="{3A07BE75-CD12-464B-B8E5-341E489B6D50}" dt="2020-08-22T00:41:48.627" v="276" actId="700"/>
          <ac:spMkLst>
            <pc:docMk/>
            <pc:sldMk cId="2255461419" sldId="265"/>
            <ac:spMk id="11" creationId="{42415CF1-EBAF-0A4D-9393-243342210F60}"/>
          </ac:spMkLst>
        </pc:spChg>
        <pc:spChg chg="add mod ord">
          <ac:chgData name="Davis, James C" userId="84778d94-b1cc-4a48-87ce-749e1d7d6e72" providerId="ADAL" clId="{3A07BE75-CD12-464B-B8E5-341E489B6D50}" dt="2020-08-22T00:41:48.627" v="276" actId="700"/>
          <ac:spMkLst>
            <pc:docMk/>
            <pc:sldMk cId="2255461419" sldId="265"/>
            <ac:spMk id="12" creationId="{AD55BCE4-E4DD-A440-AD7C-3E916F012932}"/>
          </ac:spMkLst>
        </pc:spChg>
      </pc:sldChg>
      <pc:sldMasterChg chg="addSp delSp modSp mod addSldLayout delSldLayout modSldLayout sldLayoutOrd">
        <pc:chgData name="Davis, James C" userId="84778d94-b1cc-4a48-87ce-749e1d7d6e72" providerId="ADAL" clId="{3A07BE75-CD12-464B-B8E5-341E489B6D50}" dt="2020-08-22T00:41:14.878" v="273" actId="208"/>
        <pc:sldMasterMkLst>
          <pc:docMk/>
          <pc:sldMasterMk cId="3595336832" sldId="2147483708"/>
        </pc:sldMasterMkLst>
        <pc:spChg chg="mod">
          <ac:chgData name="Davis, James C" userId="84778d94-b1cc-4a48-87ce-749e1d7d6e72" providerId="ADAL" clId="{3A07BE75-CD12-464B-B8E5-341E489B6D50}" dt="2020-08-21T21:39:54.513" v="63" actId="2711"/>
          <ac:spMkLst>
            <pc:docMk/>
            <pc:sldMasterMk cId="3595336832" sldId="2147483708"/>
            <ac:spMk id="2" creationId="{00000000-0000-0000-0000-000000000000}"/>
          </ac:spMkLst>
        </pc:spChg>
        <pc:spChg chg="mod">
          <ac:chgData name="Davis, James C" userId="84778d94-b1cc-4a48-87ce-749e1d7d6e72" providerId="ADAL" clId="{3A07BE75-CD12-464B-B8E5-341E489B6D50}" dt="2020-08-21T21:39:59.359" v="64" actId="2711"/>
          <ac:spMkLst>
            <pc:docMk/>
            <pc:sldMasterMk cId="3595336832" sldId="2147483708"/>
            <ac:spMk id="3" creationId="{00000000-0000-0000-0000-000000000000}"/>
          </ac:spMkLst>
        </pc:spChg>
        <pc:spChg chg="del mod">
          <ac:chgData name="Davis, James C" userId="84778d94-b1cc-4a48-87ce-749e1d7d6e72" providerId="ADAL" clId="{3A07BE75-CD12-464B-B8E5-341E489B6D50}" dt="2020-08-21T21:53:30.462" v="181" actId="478"/>
          <ac:spMkLst>
            <pc:docMk/>
            <pc:sldMasterMk cId="3595336832" sldId="2147483708"/>
            <ac:spMk id="4" creationId="{00000000-0000-0000-0000-000000000000}"/>
          </ac:spMkLst>
        </pc:spChg>
        <pc:spChg chg="del mod">
          <ac:chgData name="Davis, James C" userId="84778d94-b1cc-4a48-87ce-749e1d7d6e72" providerId="ADAL" clId="{3A07BE75-CD12-464B-B8E5-341E489B6D50}" dt="2020-08-21T21:53:26.995" v="180"/>
          <ac:spMkLst>
            <pc:docMk/>
            <pc:sldMasterMk cId="3595336832" sldId="2147483708"/>
            <ac:spMk id="5" creationId="{00000000-0000-0000-0000-000000000000}"/>
          </ac:spMkLst>
        </pc:spChg>
        <pc:spChg chg="mod">
          <ac:chgData name="Davis, James C" userId="84778d94-b1cc-4a48-87ce-749e1d7d6e72" providerId="ADAL" clId="{3A07BE75-CD12-464B-B8E5-341E489B6D50}" dt="2020-08-22T00:24:08.382" v="223" actId="1036"/>
          <ac:spMkLst>
            <pc:docMk/>
            <pc:sldMasterMk cId="3595336832" sldId="2147483708"/>
            <ac:spMk id="6" creationId="{00000000-0000-0000-0000-000000000000}"/>
          </ac:spMkLst>
        </pc:spChg>
        <pc:picChg chg="add mod">
          <ac:chgData name="Davis, James C" userId="84778d94-b1cc-4a48-87ce-749e1d7d6e72" providerId="ADAL" clId="{3A07BE75-CD12-464B-B8E5-341E489B6D50}" dt="2020-08-22T00:24:08.382" v="223" actId="1036"/>
          <ac:picMkLst>
            <pc:docMk/>
            <pc:sldMasterMk cId="3595336832" sldId="2147483708"/>
            <ac:picMk id="8" creationId="{C6965342-B6F4-4E4D-AE27-465DB42B2B52}"/>
          </ac:picMkLst>
        </pc:picChg>
        <pc:cxnChg chg="del">
          <ac:chgData name="Davis, James C" userId="84778d94-b1cc-4a48-87ce-749e1d7d6e72" providerId="ADAL" clId="{3A07BE75-CD12-464B-B8E5-341E489B6D50}" dt="2020-08-21T21:53:32.310" v="182" actId="478"/>
          <ac:cxnSpMkLst>
            <pc:docMk/>
            <pc:sldMasterMk cId="3595336832" sldId="2147483708"/>
            <ac:cxnSpMk id="16" creationId="{8DFF833F-712C-324A-8187-5455C581BDBA}"/>
          </ac:cxnSpMkLst>
        </pc:cxnChg>
        <pc:sldLayoutChg chg="delSp modSp mod ord">
          <pc:chgData name="Davis, James C" userId="84778d94-b1cc-4a48-87ce-749e1d7d6e72" providerId="ADAL" clId="{3A07BE75-CD12-464B-B8E5-341E489B6D50}" dt="2020-08-22T00:23:00.768" v="194" actId="478"/>
          <pc:sldLayoutMkLst>
            <pc:docMk/>
            <pc:sldMasterMk cId="3595336832" sldId="2147483708"/>
            <pc:sldLayoutMk cId="2463502173" sldId="2147483709"/>
          </pc:sldLayoutMkLst>
          <pc:spChg chg="mod">
            <ac:chgData name="Davis, James C" userId="84778d94-b1cc-4a48-87ce-749e1d7d6e72" providerId="ADAL" clId="{3A07BE75-CD12-464B-B8E5-341E489B6D50}" dt="2020-08-21T21:43:01.534" v="90" actId="20577"/>
            <ac:spMkLst>
              <pc:docMk/>
              <pc:sldMasterMk cId="3595336832" sldId="2147483708"/>
              <pc:sldLayoutMk cId="2463502173" sldId="2147483709"/>
              <ac:spMk id="2" creationId="{00000000-0000-0000-0000-000000000000}"/>
            </ac:spMkLst>
          </pc:spChg>
          <pc:spChg chg="mod">
            <ac:chgData name="Davis, James C" userId="84778d94-b1cc-4a48-87ce-749e1d7d6e72" providerId="ADAL" clId="{3A07BE75-CD12-464B-B8E5-341E489B6D50}" dt="2020-08-21T21:43:07.257" v="91" actId="2711"/>
            <ac:spMkLst>
              <pc:docMk/>
              <pc:sldMasterMk cId="3595336832" sldId="2147483708"/>
              <pc:sldLayoutMk cId="2463502173" sldId="2147483709"/>
              <ac:spMk id="3" creationId="{00000000-0000-0000-0000-000000000000}"/>
            </ac:spMkLst>
          </pc:spChg>
          <pc:spChg chg="del">
            <ac:chgData name="Davis, James C" userId="84778d94-b1cc-4a48-87ce-749e1d7d6e72" providerId="ADAL" clId="{3A07BE75-CD12-464B-B8E5-341E489B6D50}" dt="2020-08-22T00:23:00.768" v="194" actId="478"/>
            <ac:spMkLst>
              <pc:docMk/>
              <pc:sldMasterMk cId="3595336832" sldId="2147483708"/>
              <pc:sldLayoutMk cId="2463502173" sldId="2147483709"/>
              <ac:spMk id="7" creationId="{00000000-0000-0000-0000-000000000000}"/>
            </ac:spMkLst>
          </pc:spChg>
        </pc:sldLayoutChg>
        <pc:sldLayoutChg chg="delSp modSp mod">
          <pc:chgData name="Davis, James C" userId="84778d94-b1cc-4a48-87ce-749e1d7d6e72" providerId="ADAL" clId="{3A07BE75-CD12-464B-B8E5-341E489B6D50}" dt="2020-08-22T00:23:05.175" v="195" actId="478"/>
          <pc:sldLayoutMkLst>
            <pc:docMk/>
            <pc:sldMasterMk cId="3595336832" sldId="2147483708"/>
            <pc:sldLayoutMk cId="1406754891" sldId="2147483720"/>
          </pc:sldLayoutMkLst>
          <pc:spChg chg="mod">
            <ac:chgData name="Davis, James C" userId="84778d94-b1cc-4a48-87ce-749e1d7d6e72" providerId="ADAL" clId="{3A07BE75-CD12-464B-B8E5-341E489B6D50}" dt="2020-08-21T21:43:55.357" v="94" actId="20577"/>
            <ac:spMkLst>
              <pc:docMk/>
              <pc:sldMasterMk cId="3595336832" sldId="2147483708"/>
              <pc:sldLayoutMk cId="1406754891" sldId="2147483720"/>
              <ac:spMk id="2" creationId="{00000000-0000-0000-0000-000000000000}"/>
            </ac:spMkLst>
          </pc:spChg>
          <pc:spChg chg="mod">
            <ac:chgData name="Davis, James C" userId="84778d94-b1cc-4a48-87ce-749e1d7d6e72" providerId="ADAL" clId="{3A07BE75-CD12-464B-B8E5-341E489B6D50}" dt="2020-08-21T21:43:57.588" v="95" actId="20577"/>
            <ac:spMkLst>
              <pc:docMk/>
              <pc:sldMasterMk cId="3595336832" sldId="2147483708"/>
              <pc:sldLayoutMk cId="1406754891" sldId="2147483720"/>
              <ac:spMk id="3" creationId="{00000000-0000-0000-0000-000000000000}"/>
            </ac:spMkLst>
          </pc:spChg>
          <pc:spChg chg="mod">
            <ac:chgData name="Davis, James C" userId="84778d94-b1cc-4a48-87ce-749e1d7d6e72" providerId="ADAL" clId="{3A07BE75-CD12-464B-B8E5-341E489B6D50}" dt="2020-08-21T21:43:52.321" v="93" actId="2711"/>
            <ac:spMkLst>
              <pc:docMk/>
              <pc:sldMasterMk cId="3595336832" sldId="2147483708"/>
              <pc:sldLayoutMk cId="1406754891" sldId="2147483720"/>
              <ac:spMk id="25" creationId="{9F798712-4535-8340-942F-27FFD5E3FE9B}"/>
            </ac:spMkLst>
          </pc:spChg>
          <pc:spChg chg="del mod">
            <ac:chgData name="Davis, James C" userId="84778d94-b1cc-4a48-87ce-749e1d7d6e72" providerId="ADAL" clId="{3A07BE75-CD12-464B-B8E5-341E489B6D50}" dt="2020-08-22T00:23:05.175" v="195" actId="478"/>
            <ac:spMkLst>
              <pc:docMk/>
              <pc:sldMasterMk cId="3595336832" sldId="2147483708"/>
              <pc:sldLayoutMk cId="1406754891" sldId="2147483720"/>
              <ac:spMk id="28" creationId="{32B67432-75BE-B145-B884-FF16D239EAF2}"/>
            </ac:spMkLst>
          </pc:spChg>
          <pc:spChg chg="mod">
            <ac:chgData name="Davis, James C" userId="84778d94-b1cc-4a48-87ce-749e1d7d6e72" providerId="ADAL" clId="{3A07BE75-CD12-464B-B8E5-341E489B6D50}" dt="2020-08-21T21:43:52.321" v="93" actId="2711"/>
            <ac:spMkLst>
              <pc:docMk/>
              <pc:sldMasterMk cId="3595336832" sldId="2147483708"/>
              <pc:sldLayoutMk cId="1406754891" sldId="2147483720"/>
              <ac:spMk id="29" creationId="{49E8753C-A442-034F-B0F4-92D22B3247FE}"/>
            </ac:spMkLst>
          </pc:spChg>
          <pc:picChg chg="mod">
            <ac:chgData name="Davis, James C" userId="84778d94-b1cc-4a48-87ce-749e1d7d6e72" providerId="ADAL" clId="{3A07BE75-CD12-464B-B8E5-341E489B6D50}" dt="2020-08-21T21:43:52.321" v="93" actId="2711"/>
            <ac:picMkLst>
              <pc:docMk/>
              <pc:sldMasterMk cId="3595336832" sldId="2147483708"/>
              <pc:sldLayoutMk cId="1406754891" sldId="2147483720"/>
              <ac:picMk id="27" creationId="{6283C7A5-FA96-634B-82F6-99BF44D20F7C}"/>
            </ac:picMkLst>
          </pc:picChg>
          <pc:cxnChg chg="mod">
            <ac:chgData name="Davis, James C" userId="84778d94-b1cc-4a48-87ce-749e1d7d6e72" providerId="ADAL" clId="{3A07BE75-CD12-464B-B8E5-341E489B6D50}" dt="2020-08-21T21:43:52.321" v="93" actId="2711"/>
            <ac:cxnSpMkLst>
              <pc:docMk/>
              <pc:sldMasterMk cId="3595336832" sldId="2147483708"/>
              <pc:sldLayoutMk cId="1406754891" sldId="2147483720"/>
              <ac:cxnSpMk id="30" creationId="{58350E96-57A4-414B-9B8B-1430C2B4D38E}"/>
            </ac:cxnSpMkLst>
          </pc:cxnChg>
        </pc:sldLayoutChg>
        <pc:sldLayoutChg chg="delSp modSp mod">
          <pc:chgData name="Davis, James C" userId="84778d94-b1cc-4a48-87ce-749e1d7d6e72" providerId="ADAL" clId="{3A07BE75-CD12-464B-B8E5-341E489B6D50}" dt="2020-08-22T00:23:08.231" v="196" actId="478"/>
          <pc:sldLayoutMkLst>
            <pc:docMk/>
            <pc:sldMasterMk cId="3595336832" sldId="2147483708"/>
            <pc:sldLayoutMk cId="1815464052" sldId="2147483721"/>
          </pc:sldLayoutMkLst>
          <pc:spChg chg="mod">
            <ac:chgData name="Davis, James C" userId="84778d94-b1cc-4a48-87ce-749e1d7d6e72" providerId="ADAL" clId="{3A07BE75-CD12-464B-B8E5-341E489B6D50}" dt="2020-08-21T21:44:14.595" v="105" actId="20577"/>
            <ac:spMkLst>
              <pc:docMk/>
              <pc:sldMasterMk cId="3595336832" sldId="2147483708"/>
              <pc:sldLayoutMk cId="1815464052" sldId="2147483721"/>
              <ac:spMk id="3" creationId="{00000000-0000-0000-0000-000000000000}"/>
            </ac:spMkLst>
          </pc:spChg>
          <pc:spChg chg="mod">
            <ac:chgData name="Davis, James C" userId="84778d94-b1cc-4a48-87ce-749e1d7d6e72" providerId="ADAL" clId="{3A07BE75-CD12-464B-B8E5-341E489B6D50}" dt="2020-08-21T21:44:08.192" v="96" actId="2711"/>
            <ac:spMkLst>
              <pc:docMk/>
              <pc:sldMasterMk cId="3595336832" sldId="2147483708"/>
              <pc:sldLayoutMk cId="1815464052" sldId="2147483721"/>
              <ac:spMk id="10" creationId="{699BD747-48B6-2547-8F7C-25A44594F612}"/>
            </ac:spMkLst>
          </pc:spChg>
          <pc:spChg chg="mod">
            <ac:chgData name="Davis, James C" userId="84778d94-b1cc-4a48-87ce-749e1d7d6e72" providerId="ADAL" clId="{3A07BE75-CD12-464B-B8E5-341E489B6D50}" dt="2020-08-21T21:44:08.192" v="96" actId="2711"/>
            <ac:spMkLst>
              <pc:docMk/>
              <pc:sldMasterMk cId="3595336832" sldId="2147483708"/>
              <pc:sldLayoutMk cId="1815464052" sldId="2147483721"/>
              <ac:spMk id="19" creationId="{4B5CCD19-DE21-294C-8B0B-3103725AE082}"/>
            </ac:spMkLst>
          </pc:spChg>
          <pc:spChg chg="mod">
            <ac:chgData name="Davis, James C" userId="84778d94-b1cc-4a48-87ce-749e1d7d6e72" providerId="ADAL" clId="{3A07BE75-CD12-464B-B8E5-341E489B6D50}" dt="2020-08-21T21:44:10.980" v="97" actId="20577"/>
            <ac:spMkLst>
              <pc:docMk/>
              <pc:sldMasterMk cId="3595336832" sldId="2147483708"/>
              <pc:sldLayoutMk cId="1815464052" sldId="2147483721"/>
              <ac:spMk id="22" creationId="{73768DE6-FB80-874D-8DE0-986B46F1FD05}"/>
            </ac:spMkLst>
          </pc:spChg>
          <pc:spChg chg="del mod">
            <ac:chgData name="Davis, James C" userId="84778d94-b1cc-4a48-87ce-749e1d7d6e72" providerId="ADAL" clId="{3A07BE75-CD12-464B-B8E5-341E489B6D50}" dt="2020-08-22T00:23:08.231" v="196" actId="478"/>
            <ac:spMkLst>
              <pc:docMk/>
              <pc:sldMasterMk cId="3595336832" sldId="2147483708"/>
              <pc:sldLayoutMk cId="1815464052" sldId="2147483721"/>
              <ac:spMk id="23" creationId="{CF069E70-AF49-2042-836A-1CC5C09B9CCB}"/>
            </ac:spMkLst>
          </pc:spChg>
          <pc:spChg chg="mod">
            <ac:chgData name="Davis, James C" userId="84778d94-b1cc-4a48-87ce-749e1d7d6e72" providerId="ADAL" clId="{3A07BE75-CD12-464B-B8E5-341E489B6D50}" dt="2020-08-21T21:44:08.192" v="96" actId="2711"/>
            <ac:spMkLst>
              <pc:docMk/>
              <pc:sldMasterMk cId="3595336832" sldId="2147483708"/>
              <pc:sldLayoutMk cId="1815464052" sldId="2147483721"/>
              <ac:spMk id="24" creationId="{50D54855-2B56-7D4D-BC1F-BBB8B58B9663}"/>
            </ac:spMkLst>
          </pc:spChg>
          <pc:picChg chg="mod">
            <ac:chgData name="Davis, James C" userId="84778d94-b1cc-4a48-87ce-749e1d7d6e72" providerId="ADAL" clId="{3A07BE75-CD12-464B-B8E5-341E489B6D50}" dt="2020-08-21T21:44:08.192" v="96" actId="2711"/>
            <ac:picMkLst>
              <pc:docMk/>
              <pc:sldMasterMk cId="3595336832" sldId="2147483708"/>
              <pc:sldLayoutMk cId="1815464052" sldId="2147483721"/>
              <ac:picMk id="21" creationId="{87C91AFD-CCD5-AA40-82FE-4B69C6151917}"/>
            </ac:picMkLst>
          </pc:picChg>
          <pc:cxnChg chg="mod">
            <ac:chgData name="Davis, James C" userId="84778d94-b1cc-4a48-87ce-749e1d7d6e72" providerId="ADAL" clId="{3A07BE75-CD12-464B-B8E5-341E489B6D50}" dt="2020-08-21T21:44:08.192" v="96" actId="2711"/>
            <ac:cxnSpMkLst>
              <pc:docMk/>
              <pc:sldMasterMk cId="3595336832" sldId="2147483708"/>
              <pc:sldLayoutMk cId="1815464052" sldId="2147483721"/>
              <ac:cxnSpMk id="25" creationId="{BCC405A1-23C8-8E4E-940E-49CA3B709385}"/>
            </ac:cxnSpMkLst>
          </pc:cxnChg>
        </pc:sldLayoutChg>
        <pc:sldLayoutChg chg="delSp modSp mod">
          <pc:chgData name="Davis, James C" userId="84778d94-b1cc-4a48-87ce-749e1d7d6e72" providerId="ADAL" clId="{3A07BE75-CD12-464B-B8E5-341E489B6D50}" dt="2020-08-22T00:23:14.775" v="197" actId="478"/>
          <pc:sldLayoutMkLst>
            <pc:docMk/>
            <pc:sldMasterMk cId="3595336832" sldId="2147483708"/>
            <pc:sldLayoutMk cId="4186258001" sldId="2147483722"/>
          </pc:sldLayoutMkLst>
          <pc:spChg chg="mod">
            <ac:chgData name="Davis, James C" userId="84778d94-b1cc-4a48-87ce-749e1d7d6e72" providerId="ADAL" clId="{3A07BE75-CD12-464B-B8E5-341E489B6D50}" dt="2020-08-21T21:44:27.196" v="107" actId="2711"/>
            <ac:spMkLst>
              <pc:docMk/>
              <pc:sldMasterMk cId="3595336832" sldId="2147483708"/>
              <pc:sldLayoutMk cId="4186258001" sldId="2147483722"/>
              <ac:spMk id="14" creationId="{0D6DAF39-EE35-6843-807B-FF770BE21293}"/>
            </ac:spMkLst>
          </pc:spChg>
          <pc:spChg chg="mod">
            <ac:chgData name="Davis, James C" userId="84778d94-b1cc-4a48-87ce-749e1d7d6e72" providerId="ADAL" clId="{3A07BE75-CD12-464B-B8E5-341E489B6D50}" dt="2020-08-21T21:44:23.703" v="106" actId="2711"/>
            <ac:spMkLst>
              <pc:docMk/>
              <pc:sldMasterMk cId="3595336832" sldId="2147483708"/>
              <pc:sldLayoutMk cId="4186258001" sldId="2147483722"/>
              <ac:spMk id="17" creationId="{B6A7C9B5-3617-0144-A4ED-16186741E8C3}"/>
            </ac:spMkLst>
          </pc:spChg>
          <pc:spChg chg="del">
            <ac:chgData name="Davis, James C" userId="84778d94-b1cc-4a48-87ce-749e1d7d6e72" providerId="ADAL" clId="{3A07BE75-CD12-464B-B8E5-341E489B6D50}" dt="2020-08-22T00:23:14.775" v="197" actId="478"/>
            <ac:spMkLst>
              <pc:docMk/>
              <pc:sldMasterMk cId="3595336832" sldId="2147483708"/>
              <pc:sldLayoutMk cId="4186258001" sldId="2147483722"/>
              <ac:spMk id="19" creationId="{AAF94E19-ED71-7845-B4E1-5D3EA4F2593F}"/>
            </ac:spMkLst>
          </pc:spChg>
        </pc:sldLayoutChg>
        <pc:sldLayoutChg chg="delSp modSp mod">
          <pc:chgData name="Davis, James C" userId="84778d94-b1cc-4a48-87ce-749e1d7d6e72" providerId="ADAL" clId="{3A07BE75-CD12-464B-B8E5-341E489B6D50}" dt="2020-08-22T00:23:19.703" v="198" actId="478"/>
          <pc:sldLayoutMkLst>
            <pc:docMk/>
            <pc:sldMasterMk cId="3595336832" sldId="2147483708"/>
            <pc:sldLayoutMk cId="2707393526" sldId="2147483723"/>
          </pc:sldLayoutMkLst>
          <pc:spChg chg="mod">
            <ac:chgData name="Davis, James C" userId="84778d94-b1cc-4a48-87ce-749e1d7d6e72" providerId="ADAL" clId="{3A07BE75-CD12-464B-B8E5-341E489B6D50}" dt="2020-08-21T21:44:35.786" v="108" actId="2711"/>
            <ac:spMkLst>
              <pc:docMk/>
              <pc:sldMasterMk cId="3595336832" sldId="2147483708"/>
              <pc:sldLayoutMk cId="2707393526" sldId="2147483723"/>
              <ac:spMk id="6" creationId="{5CCAEC11-865D-CB4B-88E8-5AF51FB37FBE}"/>
            </ac:spMkLst>
          </pc:spChg>
          <pc:spChg chg="mod">
            <ac:chgData name="Davis, James C" userId="84778d94-b1cc-4a48-87ce-749e1d7d6e72" providerId="ADAL" clId="{3A07BE75-CD12-464B-B8E5-341E489B6D50}" dt="2020-08-21T21:44:35.786" v="108" actId="2711"/>
            <ac:spMkLst>
              <pc:docMk/>
              <pc:sldMasterMk cId="3595336832" sldId="2147483708"/>
              <pc:sldLayoutMk cId="2707393526" sldId="2147483723"/>
              <ac:spMk id="15" creationId="{4D7D7E43-151C-6148-8D70-1135C4C4B705}"/>
            </ac:spMkLst>
          </pc:spChg>
          <pc:spChg chg="mod">
            <ac:chgData name="Davis, James C" userId="84778d94-b1cc-4a48-87ce-749e1d7d6e72" providerId="ADAL" clId="{3A07BE75-CD12-464B-B8E5-341E489B6D50}" dt="2020-08-21T21:44:35.786" v="108" actId="2711"/>
            <ac:spMkLst>
              <pc:docMk/>
              <pc:sldMasterMk cId="3595336832" sldId="2147483708"/>
              <pc:sldLayoutMk cId="2707393526" sldId="2147483723"/>
              <ac:spMk id="16" creationId="{0B79470A-88E7-9241-9D11-9A69D762338C}"/>
            </ac:spMkLst>
          </pc:spChg>
          <pc:spChg chg="mod">
            <ac:chgData name="Davis, James C" userId="84778d94-b1cc-4a48-87ce-749e1d7d6e72" providerId="ADAL" clId="{3A07BE75-CD12-464B-B8E5-341E489B6D50}" dt="2020-08-21T21:44:35.786" v="108" actId="2711"/>
            <ac:spMkLst>
              <pc:docMk/>
              <pc:sldMasterMk cId="3595336832" sldId="2147483708"/>
              <pc:sldLayoutMk cId="2707393526" sldId="2147483723"/>
              <ac:spMk id="20" creationId="{EACB2F0C-1C3D-CD48-AD13-7B5AD683F7C7}"/>
            </ac:spMkLst>
          </pc:spChg>
          <pc:spChg chg="mod">
            <ac:chgData name="Davis, James C" userId="84778d94-b1cc-4a48-87ce-749e1d7d6e72" providerId="ADAL" clId="{3A07BE75-CD12-464B-B8E5-341E489B6D50}" dt="2020-08-21T21:44:35.786" v="108" actId="2711"/>
            <ac:spMkLst>
              <pc:docMk/>
              <pc:sldMasterMk cId="3595336832" sldId="2147483708"/>
              <pc:sldLayoutMk cId="2707393526" sldId="2147483723"/>
              <ac:spMk id="23" creationId="{BD416322-CF1A-F143-B2A9-844B608C50DA}"/>
            </ac:spMkLst>
          </pc:spChg>
          <pc:spChg chg="del mod">
            <ac:chgData name="Davis, James C" userId="84778d94-b1cc-4a48-87ce-749e1d7d6e72" providerId="ADAL" clId="{3A07BE75-CD12-464B-B8E5-341E489B6D50}" dt="2020-08-22T00:23:19.703" v="198" actId="478"/>
            <ac:spMkLst>
              <pc:docMk/>
              <pc:sldMasterMk cId="3595336832" sldId="2147483708"/>
              <pc:sldLayoutMk cId="2707393526" sldId="2147483723"/>
              <ac:spMk id="25" creationId="{A7492D50-D618-9F40-B9F2-9B08441829B8}"/>
            </ac:spMkLst>
          </pc:spChg>
          <pc:spChg chg="mod">
            <ac:chgData name="Davis, James C" userId="84778d94-b1cc-4a48-87ce-749e1d7d6e72" providerId="ADAL" clId="{3A07BE75-CD12-464B-B8E5-341E489B6D50}" dt="2020-08-21T21:44:35.786" v="108" actId="2711"/>
            <ac:spMkLst>
              <pc:docMk/>
              <pc:sldMasterMk cId="3595336832" sldId="2147483708"/>
              <pc:sldLayoutMk cId="2707393526" sldId="2147483723"/>
              <ac:spMk id="26" creationId="{8E13B548-F076-CF46-A887-15D7D4869738}"/>
            </ac:spMkLst>
          </pc:spChg>
          <pc:picChg chg="mod">
            <ac:chgData name="Davis, James C" userId="84778d94-b1cc-4a48-87ce-749e1d7d6e72" providerId="ADAL" clId="{3A07BE75-CD12-464B-B8E5-341E489B6D50}" dt="2020-08-21T21:44:35.786" v="108" actId="2711"/>
            <ac:picMkLst>
              <pc:docMk/>
              <pc:sldMasterMk cId="3595336832" sldId="2147483708"/>
              <pc:sldLayoutMk cId="2707393526" sldId="2147483723"/>
              <ac:picMk id="24" creationId="{4DC803D7-BDE8-2740-B36D-EB98236EB729}"/>
            </ac:picMkLst>
          </pc:picChg>
          <pc:cxnChg chg="mod">
            <ac:chgData name="Davis, James C" userId="84778d94-b1cc-4a48-87ce-749e1d7d6e72" providerId="ADAL" clId="{3A07BE75-CD12-464B-B8E5-341E489B6D50}" dt="2020-08-21T21:44:35.786" v="108" actId="2711"/>
            <ac:cxnSpMkLst>
              <pc:docMk/>
              <pc:sldMasterMk cId="3595336832" sldId="2147483708"/>
              <pc:sldLayoutMk cId="2707393526" sldId="2147483723"/>
              <ac:cxnSpMk id="27" creationId="{8F96F97C-D2D6-7949-BDC5-C0B91FB918BD}"/>
            </ac:cxnSpMkLst>
          </pc:cxnChg>
        </pc:sldLayoutChg>
        <pc:sldLayoutChg chg="delSp modSp mod">
          <pc:chgData name="Davis, James C" userId="84778d94-b1cc-4a48-87ce-749e1d7d6e72" providerId="ADAL" clId="{3A07BE75-CD12-464B-B8E5-341E489B6D50}" dt="2020-08-22T00:23:26.607" v="199" actId="478"/>
          <pc:sldLayoutMkLst>
            <pc:docMk/>
            <pc:sldMasterMk cId="3595336832" sldId="2147483708"/>
            <pc:sldLayoutMk cId="69532377" sldId="2147483724"/>
          </pc:sldLayoutMkLst>
          <pc:spChg chg="mod">
            <ac:chgData name="Davis, James C" userId="84778d94-b1cc-4a48-87ce-749e1d7d6e72" providerId="ADAL" clId="{3A07BE75-CD12-464B-B8E5-341E489B6D50}" dt="2020-08-21T21:44:47.211" v="109" actId="2711"/>
            <ac:spMkLst>
              <pc:docMk/>
              <pc:sldMasterMk cId="3595336832" sldId="2147483708"/>
              <pc:sldLayoutMk cId="69532377" sldId="2147483724"/>
              <ac:spMk id="2" creationId="{00000000-0000-0000-0000-000000000000}"/>
            </ac:spMkLst>
          </pc:spChg>
          <pc:spChg chg="mod">
            <ac:chgData name="Davis, James C" userId="84778d94-b1cc-4a48-87ce-749e1d7d6e72" providerId="ADAL" clId="{3A07BE75-CD12-464B-B8E5-341E489B6D50}" dt="2020-08-21T21:44:47.211" v="109" actId="2711"/>
            <ac:spMkLst>
              <pc:docMk/>
              <pc:sldMasterMk cId="3595336832" sldId="2147483708"/>
              <pc:sldLayoutMk cId="69532377" sldId="2147483724"/>
              <ac:spMk id="16" creationId="{900775FC-E9E4-FF46-A522-92CC39196093}"/>
            </ac:spMkLst>
          </pc:spChg>
          <pc:spChg chg="mod">
            <ac:chgData name="Davis, James C" userId="84778d94-b1cc-4a48-87ce-749e1d7d6e72" providerId="ADAL" clId="{3A07BE75-CD12-464B-B8E5-341E489B6D50}" dt="2020-08-21T21:44:47.211" v="109" actId="2711"/>
            <ac:spMkLst>
              <pc:docMk/>
              <pc:sldMasterMk cId="3595336832" sldId="2147483708"/>
              <pc:sldLayoutMk cId="69532377" sldId="2147483724"/>
              <ac:spMk id="17" creationId="{F59025A6-822F-2D44-9F31-61A4A63F5CD3}"/>
            </ac:spMkLst>
          </pc:spChg>
          <pc:spChg chg="del mod">
            <ac:chgData name="Davis, James C" userId="84778d94-b1cc-4a48-87ce-749e1d7d6e72" providerId="ADAL" clId="{3A07BE75-CD12-464B-B8E5-341E489B6D50}" dt="2020-08-22T00:23:26.607" v="199" actId="478"/>
            <ac:spMkLst>
              <pc:docMk/>
              <pc:sldMasterMk cId="3595336832" sldId="2147483708"/>
              <pc:sldLayoutMk cId="69532377" sldId="2147483724"/>
              <ac:spMk id="22" creationId="{F8CD2E15-DFA2-0F4C-8839-A9AD4504A2B8}"/>
            </ac:spMkLst>
          </pc:spChg>
          <pc:spChg chg="mod">
            <ac:chgData name="Davis, James C" userId="84778d94-b1cc-4a48-87ce-749e1d7d6e72" providerId="ADAL" clId="{3A07BE75-CD12-464B-B8E5-341E489B6D50}" dt="2020-08-21T21:44:47.211" v="109" actId="2711"/>
            <ac:spMkLst>
              <pc:docMk/>
              <pc:sldMasterMk cId="3595336832" sldId="2147483708"/>
              <pc:sldLayoutMk cId="69532377" sldId="2147483724"/>
              <ac:spMk id="23" creationId="{ACFC5D5C-1C9B-F148-A910-72ADDA93ABF0}"/>
            </ac:spMkLst>
          </pc:spChg>
          <pc:picChg chg="mod">
            <ac:chgData name="Davis, James C" userId="84778d94-b1cc-4a48-87ce-749e1d7d6e72" providerId="ADAL" clId="{3A07BE75-CD12-464B-B8E5-341E489B6D50}" dt="2020-08-21T21:44:47.211" v="109" actId="2711"/>
            <ac:picMkLst>
              <pc:docMk/>
              <pc:sldMasterMk cId="3595336832" sldId="2147483708"/>
              <pc:sldLayoutMk cId="69532377" sldId="2147483724"/>
              <ac:picMk id="21" creationId="{237F821D-D4B4-C442-814B-E1605BD7539E}"/>
            </ac:picMkLst>
          </pc:picChg>
          <pc:cxnChg chg="mod">
            <ac:chgData name="Davis, James C" userId="84778d94-b1cc-4a48-87ce-749e1d7d6e72" providerId="ADAL" clId="{3A07BE75-CD12-464B-B8E5-341E489B6D50}" dt="2020-08-21T21:44:47.211" v="109" actId="2711"/>
            <ac:cxnSpMkLst>
              <pc:docMk/>
              <pc:sldMasterMk cId="3595336832" sldId="2147483708"/>
              <pc:sldLayoutMk cId="69532377" sldId="2147483724"/>
              <ac:cxnSpMk id="25" creationId="{A45DD0F1-B8FD-0047-817A-E2982F127A6A}"/>
            </ac:cxnSpMkLst>
          </pc:cxnChg>
        </pc:sldLayoutChg>
        <pc:sldLayoutChg chg="delSp modSp mod ord">
          <pc:chgData name="Davis, James C" userId="84778d94-b1cc-4a48-87ce-749e1d7d6e72" providerId="ADAL" clId="{3A07BE75-CD12-464B-B8E5-341E489B6D50}" dt="2020-08-22T00:22:53.569" v="193" actId="478"/>
          <pc:sldLayoutMkLst>
            <pc:docMk/>
            <pc:sldMasterMk cId="3595336832" sldId="2147483708"/>
            <pc:sldLayoutMk cId="574188406" sldId="2147483725"/>
          </pc:sldLayoutMkLst>
          <pc:spChg chg="mod">
            <ac:chgData name="Davis, James C" userId="84778d94-b1cc-4a48-87ce-749e1d7d6e72" providerId="ADAL" clId="{3A07BE75-CD12-464B-B8E5-341E489B6D50}" dt="2020-08-21T21:47:59.479" v="115" actId="20577"/>
            <ac:spMkLst>
              <pc:docMk/>
              <pc:sldMasterMk cId="3595336832" sldId="2147483708"/>
              <pc:sldLayoutMk cId="574188406" sldId="2147483725"/>
              <ac:spMk id="11" creationId="{7218C6A0-FE47-3C49-9974-F3CABE12FB6E}"/>
            </ac:spMkLst>
          </pc:spChg>
          <pc:spChg chg="del">
            <ac:chgData name="Davis, James C" userId="84778d94-b1cc-4a48-87ce-749e1d7d6e72" providerId="ADAL" clId="{3A07BE75-CD12-464B-B8E5-341E489B6D50}" dt="2020-08-22T00:22:53.569" v="193" actId="478"/>
            <ac:spMkLst>
              <pc:docMk/>
              <pc:sldMasterMk cId="3595336832" sldId="2147483708"/>
              <pc:sldLayoutMk cId="574188406" sldId="2147483725"/>
              <ac:spMk id="19" creationId="{AAF94E19-ED71-7845-B4E1-5D3EA4F2593F}"/>
            </ac:spMkLst>
          </pc:spChg>
        </pc:sldLayoutChg>
        <pc:sldLayoutChg chg="addSp delSp modSp mod modTransition">
          <pc:chgData name="Davis, James C" userId="84778d94-b1cc-4a48-87ce-749e1d7d6e72" providerId="ADAL" clId="{3A07BE75-CD12-464B-B8E5-341E489B6D50}" dt="2020-08-22T00:40:43.830" v="269" actId="208"/>
          <pc:sldLayoutMkLst>
            <pc:docMk/>
            <pc:sldMasterMk cId="3595336832" sldId="2147483708"/>
            <pc:sldLayoutMk cId="4232609549" sldId="2147483726"/>
          </pc:sldLayoutMkLst>
          <pc:spChg chg="add del mod">
            <ac:chgData name="Davis, James C" userId="84778d94-b1cc-4a48-87ce-749e1d7d6e72" providerId="ADAL" clId="{3A07BE75-CD12-464B-B8E5-341E489B6D50}" dt="2020-08-21T21:35:31.852" v="21"/>
            <ac:spMkLst>
              <pc:docMk/>
              <pc:sldMasterMk cId="3595336832" sldId="2147483708"/>
              <pc:sldLayoutMk cId="4232609549" sldId="2147483726"/>
              <ac:spMk id="2" creationId="{3DB09C4B-756F-E046-A7B8-E818F3D67C91}"/>
            </ac:spMkLst>
          </pc:spChg>
          <pc:spChg chg="add del mod">
            <ac:chgData name="Davis, James C" userId="84778d94-b1cc-4a48-87ce-749e1d7d6e72" providerId="ADAL" clId="{3A07BE75-CD12-464B-B8E5-341E489B6D50}" dt="2020-08-21T21:35:31.852" v="21"/>
            <ac:spMkLst>
              <pc:docMk/>
              <pc:sldMasterMk cId="3595336832" sldId="2147483708"/>
              <pc:sldLayoutMk cId="4232609549" sldId="2147483726"/>
              <ac:spMk id="3" creationId="{4A738382-6B3F-6B47-8A09-6FCE0611FDA4}"/>
            </ac:spMkLst>
          </pc:spChg>
          <pc:spChg chg="add del mod">
            <ac:chgData name="Davis, James C" userId="84778d94-b1cc-4a48-87ce-749e1d7d6e72" providerId="ADAL" clId="{3A07BE75-CD12-464B-B8E5-341E489B6D50}" dt="2020-08-21T21:35:31.852" v="21"/>
            <ac:spMkLst>
              <pc:docMk/>
              <pc:sldMasterMk cId="3595336832" sldId="2147483708"/>
              <pc:sldLayoutMk cId="4232609549" sldId="2147483726"/>
              <ac:spMk id="4" creationId="{7629B2FB-9B75-0F4D-933A-91D5F9EB95B4}"/>
            </ac:spMkLst>
          </pc:spChg>
          <pc:spChg chg="add del mod">
            <ac:chgData name="Davis, James C" userId="84778d94-b1cc-4a48-87ce-749e1d7d6e72" providerId="ADAL" clId="{3A07BE75-CD12-464B-B8E5-341E489B6D50}" dt="2020-08-21T21:35:33.686" v="23"/>
            <ac:spMkLst>
              <pc:docMk/>
              <pc:sldMasterMk cId="3595336832" sldId="2147483708"/>
              <pc:sldLayoutMk cId="4232609549" sldId="2147483726"/>
              <ac:spMk id="7" creationId="{7F1E983B-BAA3-B44E-9FA7-C1DBBF63451D}"/>
            </ac:spMkLst>
          </pc:spChg>
          <pc:spChg chg="mod">
            <ac:chgData name="Davis, James C" userId="84778d94-b1cc-4a48-87ce-749e1d7d6e72" providerId="ADAL" clId="{3A07BE75-CD12-464B-B8E5-341E489B6D50}" dt="2020-08-22T00:40:39.983" v="268" actId="208"/>
            <ac:spMkLst>
              <pc:docMk/>
              <pc:sldMasterMk cId="3595336832" sldId="2147483708"/>
              <pc:sldLayoutMk cId="4232609549" sldId="2147483726"/>
              <ac:spMk id="8" creationId="{9629C0A1-FA46-974B-8B59-DAFA34D587F5}"/>
            </ac:spMkLst>
          </pc:spChg>
          <pc:spChg chg="del">
            <ac:chgData name="Davis, James C" userId="84778d94-b1cc-4a48-87ce-749e1d7d6e72" providerId="ADAL" clId="{3A07BE75-CD12-464B-B8E5-341E489B6D50}" dt="2020-08-22T00:22:22.489" v="186" actId="478"/>
            <ac:spMkLst>
              <pc:docMk/>
              <pc:sldMasterMk cId="3595336832" sldId="2147483708"/>
              <pc:sldLayoutMk cId="4232609549" sldId="2147483726"/>
              <ac:spMk id="9" creationId="{44FC41B1-856D-154F-84BA-1815B447367D}"/>
            </ac:spMkLst>
          </pc:spChg>
          <pc:spChg chg="mod">
            <ac:chgData name="Davis, James C" userId="84778d94-b1cc-4a48-87ce-749e1d7d6e72" providerId="ADAL" clId="{3A07BE75-CD12-464B-B8E5-341E489B6D50}" dt="2020-08-22T00:40:43.830" v="269" actId="208"/>
            <ac:spMkLst>
              <pc:docMk/>
              <pc:sldMasterMk cId="3595336832" sldId="2147483708"/>
              <pc:sldLayoutMk cId="4232609549" sldId="2147483726"/>
              <ac:spMk id="11" creationId="{F21F285B-3B58-4149-B959-9010CE636448}"/>
            </ac:spMkLst>
          </pc:spChg>
          <pc:spChg chg="add del mod">
            <ac:chgData name="Davis, James C" userId="84778d94-b1cc-4a48-87ce-749e1d7d6e72" providerId="ADAL" clId="{3A07BE75-CD12-464B-B8E5-341E489B6D50}" dt="2020-08-21T21:35:33.686" v="23"/>
            <ac:spMkLst>
              <pc:docMk/>
              <pc:sldMasterMk cId="3595336832" sldId="2147483708"/>
              <pc:sldLayoutMk cId="4232609549" sldId="2147483726"/>
              <ac:spMk id="13" creationId="{541CDDB2-4D8E-A543-A397-396990320797}"/>
            </ac:spMkLst>
          </pc:spChg>
          <pc:spChg chg="add del mod">
            <ac:chgData name="Davis, James C" userId="84778d94-b1cc-4a48-87ce-749e1d7d6e72" providerId="ADAL" clId="{3A07BE75-CD12-464B-B8E5-341E489B6D50}" dt="2020-08-21T21:35:33.686" v="23"/>
            <ac:spMkLst>
              <pc:docMk/>
              <pc:sldMasterMk cId="3595336832" sldId="2147483708"/>
              <pc:sldLayoutMk cId="4232609549" sldId="2147483726"/>
              <ac:spMk id="15" creationId="{09BBB4B8-9B85-9842-9B69-F922216F8990}"/>
            </ac:spMkLst>
          </pc:spChg>
          <pc:spChg chg="add mod">
            <ac:chgData name="Davis, James C" userId="84778d94-b1cc-4a48-87ce-749e1d7d6e72" providerId="ADAL" clId="{3A07BE75-CD12-464B-B8E5-341E489B6D50}" dt="2020-08-22T00:22:15.073" v="185"/>
            <ac:spMkLst>
              <pc:docMk/>
              <pc:sldMasterMk cId="3595336832" sldId="2147483708"/>
              <pc:sldLayoutMk cId="4232609549" sldId="2147483726"/>
              <ac:spMk id="16" creationId="{1991DBEA-463E-0543-8703-1617F14E9D1E}"/>
            </ac:spMkLst>
          </pc:spChg>
          <pc:spChg chg="add del mod">
            <ac:chgData name="Davis, James C" userId="84778d94-b1cc-4a48-87ce-749e1d7d6e72" providerId="ADAL" clId="{3A07BE75-CD12-464B-B8E5-341E489B6D50}" dt="2020-08-21T21:49:35.056" v="129" actId="2085"/>
            <ac:spMkLst>
              <pc:docMk/>
              <pc:sldMasterMk cId="3595336832" sldId="2147483708"/>
              <pc:sldLayoutMk cId="4232609549" sldId="2147483726"/>
              <ac:spMk id="251914" creationId="{00000000-0000-0000-0000-000000000000}"/>
            </ac:spMkLst>
          </pc:spChg>
          <pc:picChg chg="add del mod">
            <ac:chgData name="Davis, James C" userId="84778d94-b1cc-4a48-87ce-749e1d7d6e72" providerId="ADAL" clId="{3A07BE75-CD12-464B-B8E5-341E489B6D50}" dt="2020-08-21T21:35:22.429" v="18" actId="21"/>
            <ac:picMkLst>
              <pc:docMk/>
              <pc:sldMasterMk cId="3595336832" sldId="2147483708"/>
              <pc:sldLayoutMk cId="4232609549" sldId="2147483726"/>
              <ac:picMk id="6" creationId="{37731326-0C60-DD41-B5BD-7937076E0B2E}"/>
            </ac:picMkLst>
          </pc:picChg>
          <pc:picChg chg="del">
            <ac:chgData name="Davis, James C" userId="84778d94-b1cc-4a48-87ce-749e1d7d6e72" providerId="ADAL" clId="{3A07BE75-CD12-464B-B8E5-341E489B6D50}" dt="2020-08-21T21:32:58.065" v="4" actId="478"/>
            <ac:picMkLst>
              <pc:docMk/>
              <pc:sldMasterMk cId="3595336832" sldId="2147483708"/>
              <pc:sldLayoutMk cId="4232609549" sldId="2147483726"/>
              <ac:picMk id="10" creationId="{213FEFA3-8A82-6844-88D4-95E07E779EF4}"/>
            </ac:picMkLst>
          </pc:picChg>
          <pc:picChg chg="add mod">
            <ac:chgData name="Davis, James C" userId="84778d94-b1cc-4a48-87ce-749e1d7d6e72" providerId="ADAL" clId="{3A07BE75-CD12-464B-B8E5-341E489B6D50}" dt="2020-08-21T21:33:10.757" v="9" actId="1076"/>
            <ac:picMkLst>
              <pc:docMk/>
              <pc:sldMasterMk cId="3595336832" sldId="2147483708"/>
              <pc:sldLayoutMk cId="4232609549" sldId="2147483726"/>
              <ac:picMk id="12" creationId="{BCBD89D8-43BD-5D41-99C6-91B0B6A51904}"/>
            </ac:picMkLst>
          </pc:picChg>
          <pc:picChg chg="add del mod">
            <ac:chgData name="Davis, James C" userId="84778d94-b1cc-4a48-87ce-749e1d7d6e72" providerId="ADAL" clId="{3A07BE75-CD12-464B-B8E5-341E489B6D50}" dt="2020-08-21T21:37:51.327" v="44" actId="21"/>
            <ac:picMkLst>
              <pc:docMk/>
              <pc:sldMasterMk cId="3595336832" sldId="2147483708"/>
              <pc:sldLayoutMk cId="4232609549" sldId="2147483726"/>
              <ac:picMk id="14" creationId="{AD52B8E7-6A95-D242-B4DC-D368E54B24F3}"/>
            </ac:picMkLst>
          </pc:picChg>
        </pc:sldLayoutChg>
        <pc:sldLayoutChg chg="delSp new del mod">
          <pc:chgData name="Davis, James C" userId="84778d94-b1cc-4a48-87ce-749e1d7d6e72" providerId="ADAL" clId="{3A07BE75-CD12-464B-B8E5-341E489B6D50}" dt="2020-08-21T21:36:14.105" v="31" actId="2696"/>
          <pc:sldLayoutMkLst>
            <pc:docMk/>
            <pc:sldMasterMk cId="3595336832" sldId="2147483708"/>
            <pc:sldLayoutMk cId="3571145014" sldId="2147483727"/>
          </pc:sldLayoutMkLst>
          <pc:spChg chg="del">
            <ac:chgData name="Davis, James C" userId="84778d94-b1cc-4a48-87ce-749e1d7d6e72" providerId="ADAL" clId="{3A07BE75-CD12-464B-B8E5-341E489B6D50}" dt="2020-08-21T21:35:57.762" v="28" actId="478"/>
            <ac:spMkLst>
              <pc:docMk/>
              <pc:sldMasterMk cId="3595336832" sldId="2147483708"/>
              <pc:sldLayoutMk cId="3571145014" sldId="2147483727"/>
              <ac:spMk id="2" creationId="{DB4F1C61-C21B-0A4B-BDB4-132F0405C9BE}"/>
            </ac:spMkLst>
          </pc:spChg>
          <pc:spChg chg="del">
            <ac:chgData name="Davis, James C" userId="84778d94-b1cc-4a48-87ce-749e1d7d6e72" providerId="ADAL" clId="{3A07BE75-CD12-464B-B8E5-341E489B6D50}" dt="2020-08-21T21:36:00.473" v="29"/>
            <ac:spMkLst>
              <pc:docMk/>
              <pc:sldMasterMk cId="3595336832" sldId="2147483708"/>
              <pc:sldLayoutMk cId="3571145014" sldId="2147483727"/>
              <ac:spMk id="3" creationId="{12A83881-1209-9945-BCDF-198622D8227C}"/>
            </ac:spMkLst>
          </pc:spChg>
          <pc:spChg chg="del">
            <ac:chgData name="Davis, James C" userId="84778d94-b1cc-4a48-87ce-749e1d7d6e72" providerId="ADAL" clId="{3A07BE75-CD12-464B-B8E5-341E489B6D50}" dt="2020-08-21T21:36:00.473" v="29"/>
            <ac:spMkLst>
              <pc:docMk/>
              <pc:sldMasterMk cId="3595336832" sldId="2147483708"/>
              <pc:sldLayoutMk cId="3571145014" sldId="2147483727"/>
              <ac:spMk id="4" creationId="{32B112DC-B82E-6F4F-8D13-45166552D6E7}"/>
            </ac:spMkLst>
          </pc:spChg>
          <pc:spChg chg="del">
            <ac:chgData name="Davis, James C" userId="84778d94-b1cc-4a48-87ce-749e1d7d6e72" providerId="ADAL" clId="{3A07BE75-CD12-464B-B8E5-341E489B6D50}" dt="2020-08-21T21:36:00.473" v="29"/>
            <ac:spMkLst>
              <pc:docMk/>
              <pc:sldMasterMk cId="3595336832" sldId="2147483708"/>
              <pc:sldLayoutMk cId="3571145014" sldId="2147483727"/>
              <ac:spMk id="5" creationId="{A52275F4-AECB-F54E-B051-819366F94C61}"/>
            </ac:spMkLst>
          </pc:spChg>
        </pc:sldLayoutChg>
        <pc:sldLayoutChg chg="addSp delSp modSp mod modTransition">
          <pc:chgData name="Davis, James C" userId="84778d94-b1cc-4a48-87ce-749e1d7d6e72" providerId="ADAL" clId="{3A07BE75-CD12-464B-B8E5-341E489B6D50}" dt="2020-08-22T00:40:52.264" v="270" actId="208"/>
          <pc:sldLayoutMkLst>
            <pc:docMk/>
            <pc:sldMasterMk cId="3595336832" sldId="2147483708"/>
            <pc:sldLayoutMk cId="3328718115" sldId="2147483728"/>
          </pc:sldLayoutMkLst>
          <pc:spChg chg="add del mod">
            <ac:chgData name="Davis, James C" userId="84778d94-b1cc-4a48-87ce-749e1d7d6e72" providerId="ADAL" clId="{3A07BE75-CD12-464B-B8E5-341E489B6D50}" dt="2020-08-21T21:53:44.149" v="183" actId="478"/>
            <ac:spMkLst>
              <pc:docMk/>
              <pc:sldMasterMk cId="3595336832" sldId="2147483708"/>
              <pc:sldLayoutMk cId="3328718115" sldId="2147483728"/>
              <ac:spMk id="2" creationId="{A0349C6E-8F46-DA41-ADEA-4CAA630A7964}"/>
            </ac:spMkLst>
          </pc:spChg>
          <pc:spChg chg="mod">
            <ac:chgData name="Davis, James C" userId="84778d94-b1cc-4a48-87ce-749e1d7d6e72" providerId="ADAL" clId="{3A07BE75-CD12-464B-B8E5-341E489B6D50}" dt="2020-08-22T00:40:52.264" v="270" actId="208"/>
            <ac:spMkLst>
              <pc:docMk/>
              <pc:sldMasterMk cId="3595336832" sldId="2147483708"/>
              <pc:sldLayoutMk cId="3328718115" sldId="2147483728"/>
              <ac:spMk id="4" creationId="{67B3E873-1394-3543-8BD2-2C910090ECBD}"/>
            </ac:spMkLst>
          </pc:spChg>
          <pc:spChg chg="add del mod">
            <ac:chgData name="Davis, James C" userId="84778d94-b1cc-4a48-87ce-749e1d7d6e72" providerId="ADAL" clId="{3A07BE75-CD12-464B-B8E5-341E489B6D50}" dt="2020-08-22T00:39:41.505" v="234" actId="207"/>
            <ac:spMkLst>
              <pc:docMk/>
              <pc:sldMasterMk cId="3595336832" sldId="2147483708"/>
              <pc:sldLayoutMk cId="3328718115" sldId="2147483728"/>
              <ac:spMk id="5" creationId="{00000000-0000-0000-0000-000000000000}"/>
            </ac:spMkLst>
          </pc:spChg>
          <pc:spChg chg="add del mod">
            <ac:chgData name="Davis, James C" userId="84778d94-b1cc-4a48-87ce-749e1d7d6e72" providerId="ADAL" clId="{3A07BE75-CD12-464B-B8E5-341E489B6D50}" dt="2020-08-21T21:54:10.149" v="184" actId="478"/>
            <ac:spMkLst>
              <pc:docMk/>
              <pc:sldMasterMk cId="3595336832" sldId="2147483708"/>
              <pc:sldLayoutMk cId="3328718115" sldId="2147483728"/>
              <ac:spMk id="8" creationId="{87597FFB-B432-F440-9DDE-C765DFB23B24}"/>
            </ac:spMkLst>
          </pc:spChg>
          <pc:spChg chg="add mod">
            <ac:chgData name="Davis, James C" userId="84778d94-b1cc-4a48-87ce-749e1d7d6e72" providerId="ADAL" clId="{3A07BE75-CD12-464B-B8E5-341E489B6D50}" dt="2020-08-21T21:53:17.422" v="179"/>
            <ac:spMkLst>
              <pc:docMk/>
              <pc:sldMasterMk cId="3595336832" sldId="2147483708"/>
              <pc:sldLayoutMk cId="3328718115" sldId="2147483728"/>
              <ac:spMk id="9" creationId="{4403002C-B894-EA4E-9F9C-C47945496723}"/>
            </ac:spMkLst>
          </pc:spChg>
          <pc:picChg chg="add del mod">
            <ac:chgData name="Davis, James C" userId="84778d94-b1cc-4a48-87ce-749e1d7d6e72" providerId="ADAL" clId="{3A07BE75-CD12-464B-B8E5-341E489B6D50}" dt="2020-08-21T21:37:57.744" v="48"/>
            <ac:picMkLst>
              <pc:docMk/>
              <pc:sldMasterMk cId="3595336832" sldId="2147483708"/>
              <pc:sldLayoutMk cId="3328718115" sldId="2147483728"/>
              <ac:picMk id="6" creationId="{5109DD2C-49A7-2340-918F-14658BEE258D}"/>
            </ac:picMkLst>
          </pc:picChg>
          <pc:picChg chg="add del mod">
            <ac:chgData name="Davis, James C" userId="84778d94-b1cc-4a48-87ce-749e1d7d6e72" providerId="ADAL" clId="{3A07BE75-CD12-464B-B8E5-341E489B6D50}" dt="2020-08-21T21:39:00.916" v="58" actId="478"/>
            <ac:picMkLst>
              <pc:docMk/>
              <pc:sldMasterMk cId="3595336832" sldId="2147483708"/>
              <pc:sldLayoutMk cId="3328718115" sldId="2147483728"/>
              <ac:picMk id="7" creationId="{436176C0-63A3-BE44-BA6C-A9E6FBC44A2F}"/>
            </ac:picMkLst>
          </pc:picChg>
        </pc:sldLayoutChg>
        <pc:sldLayoutChg chg="addSp delSp modSp mod modTransition">
          <pc:chgData name="Davis, James C" userId="84778d94-b1cc-4a48-87ce-749e1d7d6e72" providerId="ADAL" clId="{3A07BE75-CD12-464B-B8E5-341E489B6D50}" dt="2020-08-22T00:40:59.683" v="271" actId="208"/>
          <pc:sldLayoutMkLst>
            <pc:docMk/>
            <pc:sldMasterMk cId="3595336832" sldId="2147483708"/>
            <pc:sldLayoutMk cId="694698316" sldId="2147483729"/>
          </pc:sldLayoutMkLst>
          <pc:spChg chg="add mod">
            <ac:chgData name="Davis, James C" userId="84778d94-b1cc-4a48-87ce-749e1d7d6e72" providerId="ADAL" clId="{3A07BE75-CD12-464B-B8E5-341E489B6D50}" dt="2020-08-22T00:22:27.599" v="187"/>
            <ac:spMkLst>
              <pc:docMk/>
              <pc:sldMasterMk cId="3595336832" sldId="2147483708"/>
              <pc:sldLayoutMk cId="694698316" sldId="2147483729"/>
              <ac:spMk id="2" creationId="{63EE7B0E-2C93-BA42-B420-3285D7F3E908}"/>
            </ac:spMkLst>
          </pc:spChg>
          <pc:spChg chg="add del mod">
            <ac:chgData name="Davis, James C" userId="84778d94-b1cc-4a48-87ce-749e1d7d6e72" providerId="ADAL" clId="{3A07BE75-CD12-464B-B8E5-341E489B6D50}" dt="2020-08-22T00:40:59.683" v="271" actId="208"/>
            <ac:spMkLst>
              <pc:docMk/>
              <pc:sldMasterMk cId="3595336832" sldId="2147483708"/>
              <pc:sldLayoutMk cId="694698316" sldId="2147483729"/>
              <ac:spMk id="7" creationId="{43238AEC-E676-EF48-A1EE-CE1856C5DB86}"/>
            </ac:spMkLst>
          </pc:spChg>
          <pc:spChg chg="del">
            <ac:chgData name="Davis, James C" userId="84778d94-b1cc-4a48-87ce-749e1d7d6e72" providerId="ADAL" clId="{3A07BE75-CD12-464B-B8E5-341E489B6D50}" dt="2020-08-21T21:49:41.914" v="130" actId="478"/>
            <ac:spMkLst>
              <pc:docMk/>
              <pc:sldMasterMk cId="3595336832" sldId="2147483708"/>
              <pc:sldLayoutMk cId="694698316" sldId="2147483729"/>
              <ac:spMk id="8" creationId="{54299B08-215C-6449-B3F9-1A0AD0C27459}"/>
            </ac:spMkLst>
          </pc:spChg>
          <pc:spChg chg="add del mod">
            <ac:chgData name="Davis, James C" userId="84778d94-b1cc-4a48-87ce-749e1d7d6e72" providerId="ADAL" clId="{3A07BE75-CD12-464B-B8E5-341E489B6D50}" dt="2020-08-22T00:39:59.584" v="235" actId="478"/>
            <ac:spMkLst>
              <pc:docMk/>
              <pc:sldMasterMk cId="3595336832" sldId="2147483708"/>
              <pc:sldLayoutMk cId="694698316" sldId="2147483729"/>
              <ac:spMk id="10" creationId="{B9EAC580-F61D-3248-985B-963029B60BD7}"/>
            </ac:spMkLst>
          </pc:spChg>
          <pc:spChg chg="add del mod">
            <ac:chgData name="Davis, James C" userId="84778d94-b1cc-4a48-87ce-749e1d7d6e72" providerId="ADAL" clId="{3A07BE75-CD12-464B-B8E5-341E489B6D50}" dt="2020-08-21T21:51:26.904" v="154"/>
            <ac:spMkLst>
              <pc:docMk/>
              <pc:sldMasterMk cId="3595336832" sldId="2147483708"/>
              <pc:sldLayoutMk cId="694698316" sldId="2147483729"/>
              <ac:spMk id="11" creationId="{BB079078-4975-8043-86A2-01C27989FD9B}"/>
            </ac:spMkLst>
          </pc:spChg>
          <pc:spChg chg="add mod">
            <ac:chgData name="Davis, James C" userId="84778d94-b1cc-4a48-87ce-749e1d7d6e72" providerId="ADAL" clId="{3A07BE75-CD12-464B-B8E5-341E489B6D50}" dt="2020-08-22T00:39:59.881" v="236"/>
            <ac:spMkLst>
              <pc:docMk/>
              <pc:sldMasterMk cId="3595336832" sldId="2147483708"/>
              <pc:sldLayoutMk cId="694698316" sldId="2147483729"/>
              <ac:spMk id="12" creationId="{4EEA1B3E-FF6B-734D-830E-C9FC203C0A8A}"/>
            </ac:spMkLst>
          </pc:spChg>
          <pc:picChg chg="add del mod">
            <ac:chgData name="Davis, James C" userId="84778d94-b1cc-4a48-87ce-749e1d7d6e72" providerId="ADAL" clId="{3A07BE75-CD12-464B-B8E5-341E489B6D50}" dt="2020-08-21T21:37:57.145" v="47"/>
            <ac:picMkLst>
              <pc:docMk/>
              <pc:sldMasterMk cId="3595336832" sldId="2147483708"/>
              <pc:sldLayoutMk cId="694698316" sldId="2147483729"/>
              <ac:picMk id="6" creationId="{7BA8BD17-3132-FB46-9C90-DB7121FC4216}"/>
            </ac:picMkLst>
          </pc:picChg>
          <pc:picChg chg="add del mod">
            <ac:chgData name="Davis, James C" userId="84778d94-b1cc-4a48-87ce-749e1d7d6e72" providerId="ADAL" clId="{3A07BE75-CD12-464B-B8E5-341E489B6D50}" dt="2020-08-21T21:39:02.679" v="59" actId="478"/>
            <ac:picMkLst>
              <pc:docMk/>
              <pc:sldMasterMk cId="3595336832" sldId="2147483708"/>
              <pc:sldLayoutMk cId="694698316" sldId="2147483729"/>
              <ac:picMk id="9" creationId="{AFA908D9-16CC-7642-87C8-CAD6F2D9A015}"/>
            </ac:picMkLst>
          </pc:picChg>
        </pc:sldLayoutChg>
        <pc:sldLayoutChg chg="addSp delSp modSp mod modTransition">
          <pc:chgData name="Davis, James C" userId="84778d94-b1cc-4a48-87ce-749e1d7d6e72" providerId="ADAL" clId="{3A07BE75-CD12-464B-B8E5-341E489B6D50}" dt="2020-08-21T21:49:51.311" v="132" actId="2085"/>
          <pc:sldLayoutMkLst>
            <pc:docMk/>
            <pc:sldMasterMk cId="3595336832" sldId="2147483708"/>
            <pc:sldLayoutMk cId="2909255550" sldId="2147483730"/>
          </pc:sldLayoutMkLst>
          <pc:spChg chg="mod">
            <ac:chgData name="Davis, James C" userId="84778d94-b1cc-4a48-87ce-749e1d7d6e72" providerId="ADAL" clId="{3A07BE75-CD12-464B-B8E5-341E489B6D50}" dt="2020-08-21T21:49:51.311" v="132" actId="2085"/>
            <ac:spMkLst>
              <pc:docMk/>
              <pc:sldMasterMk cId="3595336832" sldId="2147483708"/>
              <pc:sldLayoutMk cId="2909255550" sldId="2147483730"/>
              <ac:spMk id="2" creationId="{00000000-0000-0000-0000-000000000000}"/>
            </ac:spMkLst>
          </pc:spChg>
          <pc:picChg chg="add del mod">
            <ac:chgData name="Davis, James C" userId="84778d94-b1cc-4a48-87ce-749e1d7d6e72" providerId="ADAL" clId="{3A07BE75-CD12-464B-B8E5-341E489B6D50}" dt="2020-08-21T21:39:05.826" v="60" actId="478"/>
            <ac:picMkLst>
              <pc:docMk/>
              <pc:sldMasterMk cId="3595336832" sldId="2147483708"/>
              <pc:sldLayoutMk cId="2909255550" sldId="2147483730"/>
              <ac:picMk id="7" creationId="{27C84A94-4C94-3A48-AA0E-AC42698DC144}"/>
            </ac:picMkLst>
          </pc:picChg>
        </pc:sldLayoutChg>
        <pc:sldLayoutChg chg="addSp delSp modSp mod modTransition">
          <pc:chgData name="Davis, James C" userId="84778d94-b1cc-4a48-87ce-749e1d7d6e72" providerId="ADAL" clId="{3A07BE75-CD12-464B-B8E5-341E489B6D50}" dt="2020-08-22T00:41:06.101" v="272" actId="208"/>
          <pc:sldLayoutMkLst>
            <pc:docMk/>
            <pc:sldMasterMk cId="3595336832" sldId="2147483708"/>
            <pc:sldLayoutMk cId="72169177" sldId="2147483731"/>
          </pc:sldLayoutMkLst>
          <pc:spChg chg="add mod">
            <ac:chgData name="Davis, James C" userId="84778d94-b1cc-4a48-87ce-749e1d7d6e72" providerId="ADAL" clId="{3A07BE75-CD12-464B-B8E5-341E489B6D50}" dt="2020-08-22T00:22:34.999" v="188"/>
            <ac:spMkLst>
              <pc:docMk/>
              <pc:sldMasterMk cId="3595336832" sldId="2147483708"/>
              <pc:sldLayoutMk cId="72169177" sldId="2147483731"/>
              <ac:spMk id="2" creationId="{62769056-9B24-3340-82FF-6C6B5739D9BC}"/>
            </ac:spMkLst>
          </pc:spChg>
          <pc:spChg chg="mod">
            <ac:chgData name="Davis, James C" userId="84778d94-b1cc-4a48-87ce-749e1d7d6e72" providerId="ADAL" clId="{3A07BE75-CD12-464B-B8E5-341E489B6D50}" dt="2020-08-22T00:41:06.101" v="272" actId="208"/>
            <ac:spMkLst>
              <pc:docMk/>
              <pc:sldMasterMk cId="3595336832" sldId="2147483708"/>
              <pc:sldLayoutMk cId="72169177" sldId="2147483731"/>
              <ac:spMk id="9" creationId="{2473502F-33E0-294C-B0A7-D634CB781736}"/>
            </ac:spMkLst>
          </pc:spChg>
          <pc:spChg chg="add del mod">
            <ac:chgData name="Davis, James C" userId="84778d94-b1cc-4a48-87ce-749e1d7d6e72" providerId="ADAL" clId="{3A07BE75-CD12-464B-B8E5-341E489B6D50}" dt="2020-08-21T21:51:50.438" v="161" actId="478"/>
            <ac:spMkLst>
              <pc:docMk/>
              <pc:sldMasterMk cId="3595336832" sldId="2147483708"/>
              <pc:sldLayoutMk cId="72169177" sldId="2147483731"/>
              <ac:spMk id="10" creationId="{6FFDCCFB-1F77-9545-807B-771C13BE6464}"/>
            </ac:spMkLst>
          </pc:spChg>
          <pc:spChg chg="del">
            <ac:chgData name="Davis, James C" userId="84778d94-b1cc-4a48-87ce-749e1d7d6e72" providerId="ADAL" clId="{3A07BE75-CD12-464B-B8E5-341E489B6D50}" dt="2020-08-21T21:49:53.756" v="133" actId="478"/>
            <ac:spMkLst>
              <pc:docMk/>
              <pc:sldMasterMk cId="3595336832" sldId="2147483708"/>
              <pc:sldLayoutMk cId="72169177" sldId="2147483731"/>
              <ac:spMk id="11" creationId="{545324D7-CC7E-054E-9C45-DBD5F9F63503}"/>
            </ac:spMkLst>
          </pc:spChg>
          <pc:spChg chg="add del mod">
            <ac:chgData name="Davis, James C" userId="84778d94-b1cc-4a48-87ce-749e1d7d6e72" providerId="ADAL" clId="{3A07BE75-CD12-464B-B8E5-341E489B6D50}" dt="2020-08-22T00:40:03.391" v="237" actId="478"/>
            <ac:spMkLst>
              <pc:docMk/>
              <pc:sldMasterMk cId="3595336832" sldId="2147483708"/>
              <pc:sldLayoutMk cId="72169177" sldId="2147483731"/>
              <ac:spMk id="12" creationId="{D683F71B-CE88-4648-AC3A-8C1B31F3209D}"/>
            </ac:spMkLst>
          </pc:spChg>
          <pc:spChg chg="add mod">
            <ac:chgData name="Davis, James C" userId="84778d94-b1cc-4a48-87ce-749e1d7d6e72" providerId="ADAL" clId="{3A07BE75-CD12-464B-B8E5-341E489B6D50}" dt="2020-08-22T00:40:03.725" v="238"/>
            <ac:spMkLst>
              <pc:docMk/>
              <pc:sldMasterMk cId="3595336832" sldId="2147483708"/>
              <pc:sldLayoutMk cId="72169177" sldId="2147483731"/>
              <ac:spMk id="13" creationId="{AA231EA3-1A2F-1844-B410-74339C343F3B}"/>
            </ac:spMkLst>
          </pc:spChg>
          <pc:picChg chg="add del mod">
            <ac:chgData name="Davis, James C" userId="84778d94-b1cc-4a48-87ce-749e1d7d6e72" providerId="ADAL" clId="{3A07BE75-CD12-464B-B8E5-341E489B6D50}" dt="2020-08-21T21:39:12.937" v="61" actId="478"/>
            <ac:picMkLst>
              <pc:docMk/>
              <pc:sldMasterMk cId="3595336832" sldId="2147483708"/>
              <pc:sldLayoutMk cId="72169177" sldId="2147483731"/>
              <ac:picMk id="8" creationId="{BA01369E-A0A4-9640-A3D0-EA829CCB74EF}"/>
            </ac:picMkLst>
          </pc:picChg>
        </pc:sldLayoutChg>
        <pc:sldLayoutChg chg="addSp delSp modSp mod modTransition">
          <pc:chgData name="Davis, James C" userId="84778d94-b1cc-4a48-87ce-749e1d7d6e72" providerId="ADAL" clId="{3A07BE75-CD12-464B-B8E5-341E489B6D50}" dt="2020-08-22T00:22:38.314" v="189"/>
          <pc:sldLayoutMkLst>
            <pc:docMk/>
            <pc:sldMasterMk cId="3595336832" sldId="2147483708"/>
            <pc:sldLayoutMk cId="1735298232" sldId="2147483732"/>
          </pc:sldLayoutMkLst>
          <pc:spChg chg="add mod">
            <ac:chgData name="Davis, James C" userId="84778d94-b1cc-4a48-87ce-749e1d7d6e72" providerId="ADAL" clId="{3A07BE75-CD12-464B-B8E5-341E489B6D50}" dt="2020-08-22T00:22:38.314" v="189"/>
            <ac:spMkLst>
              <pc:docMk/>
              <pc:sldMasterMk cId="3595336832" sldId="2147483708"/>
              <pc:sldLayoutMk cId="1735298232" sldId="2147483732"/>
              <ac:spMk id="2" creationId="{CE36F63A-CE5C-9B40-933E-022B0D8B1C6B}"/>
            </ac:spMkLst>
          </pc:spChg>
          <pc:picChg chg="add del mod">
            <ac:chgData name="Davis, James C" userId="84778d94-b1cc-4a48-87ce-749e1d7d6e72" providerId="ADAL" clId="{3A07BE75-CD12-464B-B8E5-341E489B6D50}" dt="2020-08-21T21:39:14.531" v="62" actId="478"/>
            <ac:picMkLst>
              <pc:docMk/>
              <pc:sldMasterMk cId="3595336832" sldId="2147483708"/>
              <pc:sldLayoutMk cId="1735298232" sldId="2147483732"/>
              <ac:picMk id="5" creationId="{4F4006C6-9E67-7E49-9565-414BBE2BB0AF}"/>
            </ac:picMkLst>
          </pc:picChg>
        </pc:sldLayoutChg>
        <pc:sldLayoutChg chg="addSp modSp modTransition">
          <pc:chgData name="Davis, James C" userId="84778d94-b1cc-4a48-87ce-749e1d7d6e72" providerId="ADAL" clId="{3A07BE75-CD12-464B-B8E5-341E489B6D50}" dt="2020-08-22T00:22:40.308" v="190"/>
          <pc:sldLayoutMkLst>
            <pc:docMk/>
            <pc:sldMasterMk cId="3595336832" sldId="2147483708"/>
            <pc:sldLayoutMk cId="2822395168" sldId="2147483733"/>
          </pc:sldLayoutMkLst>
          <pc:spChg chg="add mod">
            <ac:chgData name="Davis, James C" userId="84778d94-b1cc-4a48-87ce-749e1d7d6e72" providerId="ADAL" clId="{3A07BE75-CD12-464B-B8E5-341E489B6D50}" dt="2020-08-22T00:22:40.308" v="190"/>
            <ac:spMkLst>
              <pc:docMk/>
              <pc:sldMasterMk cId="3595336832" sldId="2147483708"/>
              <pc:sldLayoutMk cId="2822395168" sldId="2147483733"/>
              <ac:spMk id="2" creationId="{67FB7F21-D986-DE48-8D0B-E206BB744136}"/>
            </ac:spMkLst>
          </pc:spChg>
        </pc:sldLayoutChg>
        <pc:sldLayoutChg chg="addSp delSp modSp mod modTransition">
          <pc:chgData name="Davis, James C" userId="84778d94-b1cc-4a48-87ce-749e1d7d6e72" providerId="ADAL" clId="{3A07BE75-CD12-464B-B8E5-341E489B6D50}" dt="2020-08-22T00:22:42.410" v="191"/>
          <pc:sldLayoutMkLst>
            <pc:docMk/>
            <pc:sldMasterMk cId="3595336832" sldId="2147483708"/>
            <pc:sldLayoutMk cId="669961557" sldId="2147483734"/>
          </pc:sldLayoutMkLst>
          <pc:spChg chg="mod">
            <ac:chgData name="Davis, James C" userId="84778d94-b1cc-4a48-87ce-749e1d7d6e72" providerId="ADAL" clId="{3A07BE75-CD12-464B-B8E5-341E489B6D50}" dt="2020-08-21T21:43:37.629" v="92" actId="2711"/>
            <ac:spMkLst>
              <pc:docMk/>
              <pc:sldMasterMk cId="3595336832" sldId="2147483708"/>
              <pc:sldLayoutMk cId="669961557" sldId="2147483734"/>
              <ac:spMk id="3" creationId="{00000000-0000-0000-0000-000000000000}"/>
            </ac:spMkLst>
          </pc:spChg>
          <pc:spChg chg="del">
            <ac:chgData name="Davis, James C" userId="84778d94-b1cc-4a48-87ce-749e1d7d6e72" providerId="ADAL" clId="{3A07BE75-CD12-464B-B8E5-341E489B6D50}" dt="2020-08-21T21:50:10.455" v="135" actId="478"/>
            <ac:spMkLst>
              <pc:docMk/>
              <pc:sldMasterMk cId="3595336832" sldId="2147483708"/>
              <pc:sldLayoutMk cId="669961557" sldId="2147483734"/>
              <ac:spMk id="5" creationId="{0F3ED26C-BA8F-FF4F-AE42-088993C8BDBB}"/>
            </ac:spMkLst>
          </pc:spChg>
          <pc:spChg chg="del">
            <ac:chgData name="Davis, James C" userId="84778d94-b1cc-4a48-87ce-749e1d7d6e72" providerId="ADAL" clId="{3A07BE75-CD12-464B-B8E5-341E489B6D50}" dt="2020-08-21T21:50:10.455" v="135" actId="478"/>
            <ac:spMkLst>
              <pc:docMk/>
              <pc:sldMasterMk cId="3595336832" sldId="2147483708"/>
              <pc:sldLayoutMk cId="669961557" sldId="2147483734"/>
              <ac:spMk id="6" creationId="{7459A6C9-1895-6441-9AC8-69CD38D23F53}"/>
            </ac:spMkLst>
          </pc:spChg>
          <pc:spChg chg="add mod">
            <ac:chgData name="Davis, James C" userId="84778d94-b1cc-4a48-87ce-749e1d7d6e72" providerId="ADAL" clId="{3A07BE75-CD12-464B-B8E5-341E489B6D50}" dt="2020-08-21T21:50:11.037" v="136"/>
            <ac:spMkLst>
              <pc:docMk/>
              <pc:sldMasterMk cId="3595336832" sldId="2147483708"/>
              <pc:sldLayoutMk cId="669961557" sldId="2147483734"/>
              <ac:spMk id="7" creationId="{00379C94-9660-514E-8573-54286DE89411}"/>
            </ac:spMkLst>
          </pc:spChg>
          <pc:spChg chg="add mod">
            <ac:chgData name="Davis, James C" userId="84778d94-b1cc-4a48-87ce-749e1d7d6e72" providerId="ADAL" clId="{3A07BE75-CD12-464B-B8E5-341E489B6D50}" dt="2020-08-21T21:50:11.037" v="136"/>
            <ac:spMkLst>
              <pc:docMk/>
              <pc:sldMasterMk cId="3595336832" sldId="2147483708"/>
              <pc:sldLayoutMk cId="669961557" sldId="2147483734"/>
              <ac:spMk id="8" creationId="{D15DDF22-1F41-F644-A1F1-7ADD56BDE3A3}"/>
            </ac:spMkLst>
          </pc:spChg>
          <pc:spChg chg="add mod">
            <ac:chgData name="Davis, James C" userId="84778d94-b1cc-4a48-87ce-749e1d7d6e72" providerId="ADAL" clId="{3A07BE75-CD12-464B-B8E5-341E489B6D50}" dt="2020-08-22T00:22:42.410" v="191"/>
            <ac:spMkLst>
              <pc:docMk/>
              <pc:sldMasterMk cId="3595336832" sldId="2147483708"/>
              <pc:sldLayoutMk cId="669961557" sldId="2147483734"/>
              <ac:spMk id="9" creationId="{0A566D20-E8C7-904C-94FE-895061C60765}"/>
            </ac:spMkLst>
          </pc:spChg>
        </pc:sldLayoutChg>
        <pc:sldLayoutChg chg="addSp delSp modSp mod modTransition">
          <pc:chgData name="Davis, James C" userId="84778d94-b1cc-4a48-87ce-749e1d7d6e72" providerId="ADAL" clId="{3A07BE75-CD12-464B-B8E5-341E489B6D50}" dt="2020-08-22T00:41:14.878" v="273" actId="208"/>
          <pc:sldLayoutMkLst>
            <pc:docMk/>
            <pc:sldMasterMk cId="3595336832" sldId="2147483708"/>
            <pc:sldLayoutMk cId="2625959151" sldId="2147483735"/>
          </pc:sldLayoutMkLst>
          <pc:spChg chg="add mod">
            <ac:chgData name="Davis, James C" userId="84778d94-b1cc-4a48-87ce-749e1d7d6e72" providerId="ADAL" clId="{3A07BE75-CD12-464B-B8E5-341E489B6D50}" dt="2020-08-22T00:22:43.766" v="192"/>
            <ac:spMkLst>
              <pc:docMk/>
              <pc:sldMasterMk cId="3595336832" sldId="2147483708"/>
              <pc:sldLayoutMk cId="2625959151" sldId="2147483735"/>
              <ac:spMk id="2" creationId="{3DEA9EA1-F1A5-094D-9902-BECC17F58D5D}"/>
            </ac:spMkLst>
          </pc:spChg>
          <pc:spChg chg="mod">
            <ac:chgData name="Davis, James C" userId="84778d94-b1cc-4a48-87ce-749e1d7d6e72" providerId="ADAL" clId="{3A07BE75-CD12-464B-B8E5-341E489B6D50}" dt="2020-08-22T00:41:14.878" v="273" actId="208"/>
            <ac:spMkLst>
              <pc:docMk/>
              <pc:sldMasterMk cId="3595336832" sldId="2147483708"/>
              <pc:sldLayoutMk cId="2625959151" sldId="2147483735"/>
              <ac:spMk id="5" creationId="{86516E46-FEB4-8747-ABDB-067B42ABF68D}"/>
            </ac:spMkLst>
          </pc:spChg>
          <pc:spChg chg="del mod">
            <ac:chgData name="Davis, James C" userId="84778d94-b1cc-4a48-87ce-749e1d7d6e72" providerId="ADAL" clId="{3A07BE75-CD12-464B-B8E5-341E489B6D50}" dt="2020-08-22T00:40:10.151" v="239" actId="478"/>
            <ac:spMkLst>
              <pc:docMk/>
              <pc:sldMasterMk cId="3595336832" sldId="2147483708"/>
              <pc:sldLayoutMk cId="2625959151" sldId="2147483735"/>
              <ac:spMk id="6" creationId="{E87CB39C-1C1B-D642-A306-2EBAED5C721F}"/>
            </ac:spMkLst>
          </pc:spChg>
          <pc:spChg chg="add mod">
            <ac:chgData name="Davis, James C" userId="84778d94-b1cc-4a48-87ce-749e1d7d6e72" providerId="ADAL" clId="{3A07BE75-CD12-464B-B8E5-341E489B6D50}" dt="2020-08-22T00:40:15.383" v="267" actId="20577"/>
            <ac:spMkLst>
              <pc:docMk/>
              <pc:sldMasterMk cId="3595336832" sldId="2147483708"/>
              <pc:sldLayoutMk cId="2625959151" sldId="2147483735"/>
              <ac:spMk id="11" creationId="{763F7E14-41AB-9449-929A-4F43668AF032}"/>
            </ac:spMkLst>
          </pc:spChg>
        </pc:sldLayoutChg>
      </pc:sldMasterChg>
    </pc:docChg>
  </pc:docChgLst>
  <pc:docChgLst>
    <pc:chgData name="Davis, James C" userId="84778d94-b1cc-4a48-87ce-749e1d7d6e72" providerId="ADAL" clId="{272228CA-D576-3A44-AAFC-ED313CA4A112}"/>
    <pc:docChg chg="undo custSel addSld delSld modSld">
      <pc:chgData name="Davis, James C" userId="84778d94-b1cc-4a48-87ce-749e1d7d6e72" providerId="ADAL" clId="{272228CA-D576-3A44-AAFC-ED313CA4A112}" dt="2021-01-20T14:23:52.800" v="3682" actId="20577"/>
      <pc:docMkLst>
        <pc:docMk/>
      </pc:docMkLst>
      <pc:sldChg chg="delSp modSp mod">
        <pc:chgData name="Davis, James C" userId="84778d94-b1cc-4a48-87ce-749e1d7d6e72" providerId="ADAL" clId="{272228CA-D576-3A44-AAFC-ED313CA4A112}" dt="2021-01-20T13:47:35.086" v="4" actId="403"/>
        <pc:sldMkLst>
          <pc:docMk/>
          <pc:sldMk cId="681153070" sldId="263"/>
        </pc:sldMkLst>
        <pc:spChg chg="mod">
          <ac:chgData name="Davis, James C" userId="84778d94-b1cc-4a48-87ce-749e1d7d6e72" providerId="ADAL" clId="{272228CA-D576-3A44-AAFC-ED313CA4A112}" dt="2021-01-20T13:47:35.086" v="4" actId="403"/>
          <ac:spMkLst>
            <pc:docMk/>
            <pc:sldMk cId="681153070" sldId="263"/>
            <ac:spMk id="2" creationId="{7A610390-B9F9-1640-9974-0C21350E01C9}"/>
          </ac:spMkLst>
        </pc:spChg>
        <pc:spChg chg="mod">
          <ac:chgData name="Davis, James C" userId="84778d94-b1cc-4a48-87ce-749e1d7d6e72" providerId="ADAL" clId="{272228CA-D576-3A44-AAFC-ED313CA4A112}" dt="2021-01-20T13:47:29.421" v="2" actId="1076"/>
          <ac:spMkLst>
            <pc:docMk/>
            <pc:sldMk cId="681153070" sldId="263"/>
            <ac:spMk id="3" creationId="{089D1F61-B74F-FD46-9676-D29849AD2577}"/>
          </ac:spMkLst>
        </pc:spChg>
        <pc:spChg chg="del">
          <ac:chgData name="Davis, James C" userId="84778d94-b1cc-4a48-87ce-749e1d7d6e72" providerId="ADAL" clId="{272228CA-D576-3A44-AAFC-ED313CA4A112}" dt="2021-01-20T13:32:27.456" v="0" actId="478"/>
          <ac:spMkLst>
            <pc:docMk/>
            <pc:sldMk cId="681153070" sldId="263"/>
            <ac:spMk id="4" creationId="{D801D185-CF82-8649-AA67-5EE943981CCF}"/>
          </ac:spMkLst>
        </pc:spChg>
      </pc:sldChg>
      <pc:sldChg chg="modSp mod">
        <pc:chgData name="Davis, James C" userId="84778d94-b1cc-4a48-87ce-749e1d7d6e72" providerId="ADAL" clId="{272228CA-D576-3A44-AAFC-ED313CA4A112}" dt="2021-01-20T14:23:52.800" v="3682" actId="20577"/>
        <pc:sldMkLst>
          <pc:docMk/>
          <pc:sldMk cId="4268083898" sldId="264"/>
        </pc:sldMkLst>
        <pc:spChg chg="mod">
          <ac:chgData name="Davis, James C" userId="84778d94-b1cc-4a48-87ce-749e1d7d6e72" providerId="ADAL" clId="{272228CA-D576-3A44-AAFC-ED313CA4A112}" dt="2021-01-20T14:23:52.800" v="3682" actId="20577"/>
          <ac:spMkLst>
            <pc:docMk/>
            <pc:sldMk cId="4268083898" sldId="264"/>
            <ac:spMk id="2" creationId="{1EBAB61F-537F-FC4D-BDFF-36A0819BCD5B}"/>
          </ac:spMkLst>
        </pc:spChg>
        <pc:spChg chg="mod">
          <ac:chgData name="Davis, James C" userId="84778d94-b1cc-4a48-87ce-749e1d7d6e72" providerId="ADAL" clId="{272228CA-D576-3A44-AAFC-ED313CA4A112}" dt="2021-01-20T13:47:43.920" v="36" actId="20577"/>
          <ac:spMkLst>
            <pc:docMk/>
            <pc:sldMk cId="4268083898" sldId="264"/>
            <ac:spMk id="3" creationId="{C9A584C7-FB3C-6D44-8B7E-26AB6FD58CB9}"/>
          </ac:spMkLst>
        </pc:spChg>
      </pc:sldChg>
      <pc:sldChg chg="modSp mod">
        <pc:chgData name="Davis, James C" userId="84778d94-b1cc-4a48-87ce-749e1d7d6e72" providerId="ADAL" clId="{272228CA-D576-3A44-AAFC-ED313CA4A112}" dt="2021-01-20T13:47:54.024" v="70" actId="20577"/>
        <pc:sldMkLst>
          <pc:docMk/>
          <pc:sldMk cId="438814055" sldId="266"/>
        </pc:sldMkLst>
        <pc:spChg chg="mod">
          <ac:chgData name="Davis, James C" userId="84778d94-b1cc-4a48-87ce-749e1d7d6e72" providerId="ADAL" clId="{272228CA-D576-3A44-AAFC-ED313CA4A112}" dt="2021-01-20T13:47:54.024" v="70" actId="20577"/>
          <ac:spMkLst>
            <pc:docMk/>
            <pc:sldMk cId="438814055" sldId="266"/>
            <ac:spMk id="3" creationId="{C9A584C7-FB3C-6D44-8B7E-26AB6FD58CB9}"/>
          </ac:spMkLst>
        </pc:spChg>
      </pc:sldChg>
      <pc:sldChg chg="del">
        <pc:chgData name="Davis, James C" userId="84778d94-b1cc-4a48-87ce-749e1d7d6e72" providerId="ADAL" clId="{272228CA-D576-3A44-AAFC-ED313CA4A112}" dt="2021-01-20T13:48:59.004" v="178" actId="2696"/>
        <pc:sldMkLst>
          <pc:docMk/>
          <pc:sldMk cId="2677217343" sldId="267"/>
        </pc:sldMkLst>
      </pc:sldChg>
      <pc:sldChg chg="del">
        <pc:chgData name="Davis, James C" userId="84778d94-b1cc-4a48-87ce-749e1d7d6e72" providerId="ADAL" clId="{272228CA-D576-3A44-AAFC-ED313CA4A112}" dt="2021-01-20T13:48:59.004" v="178" actId="2696"/>
        <pc:sldMkLst>
          <pc:docMk/>
          <pc:sldMk cId="1662926313" sldId="268"/>
        </pc:sldMkLst>
      </pc:sldChg>
      <pc:sldChg chg="del">
        <pc:chgData name="Davis, James C" userId="84778d94-b1cc-4a48-87ce-749e1d7d6e72" providerId="ADAL" clId="{272228CA-D576-3A44-AAFC-ED313CA4A112}" dt="2021-01-20T13:48:59.004" v="178" actId="2696"/>
        <pc:sldMkLst>
          <pc:docMk/>
          <pc:sldMk cId="38258049" sldId="269"/>
        </pc:sldMkLst>
      </pc:sldChg>
      <pc:sldChg chg="del">
        <pc:chgData name="Davis, James C" userId="84778d94-b1cc-4a48-87ce-749e1d7d6e72" providerId="ADAL" clId="{272228CA-D576-3A44-AAFC-ED313CA4A112}" dt="2021-01-20T13:48:59.004" v="178" actId="2696"/>
        <pc:sldMkLst>
          <pc:docMk/>
          <pc:sldMk cId="3153948506" sldId="270"/>
        </pc:sldMkLst>
      </pc:sldChg>
      <pc:sldChg chg="del">
        <pc:chgData name="Davis, James C" userId="84778d94-b1cc-4a48-87ce-749e1d7d6e72" providerId="ADAL" clId="{272228CA-D576-3A44-AAFC-ED313CA4A112}" dt="2021-01-20T13:48:59.004" v="178" actId="2696"/>
        <pc:sldMkLst>
          <pc:docMk/>
          <pc:sldMk cId="3105053862" sldId="271"/>
        </pc:sldMkLst>
      </pc:sldChg>
      <pc:sldChg chg="del">
        <pc:chgData name="Davis, James C" userId="84778d94-b1cc-4a48-87ce-749e1d7d6e72" providerId="ADAL" clId="{272228CA-D576-3A44-AAFC-ED313CA4A112}" dt="2021-01-20T13:48:59.004" v="178" actId="2696"/>
        <pc:sldMkLst>
          <pc:docMk/>
          <pc:sldMk cId="1272424385" sldId="272"/>
        </pc:sldMkLst>
      </pc:sldChg>
      <pc:sldChg chg="modSp add mod">
        <pc:chgData name="Davis, James C" userId="84778d94-b1cc-4a48-87ce-749e1d7d6e72" providerId="ADAL" clId="{272228CA-D576-3A44-AAFC-ED313CA4A112}" dt="2021-01-20T13:49:49.871" v="263" actId="20577"/>
        <pc:sldMkLst>
          <pc:docMk/>
          <pc:sldMk cId="4223223361" sldId="273"/>
        </pc:sldMkLst>
        <pc:spChg chg="mod">
          <ac:chgData name="Davis, James C" userId="84778d94-b1cc-4a48-87ce-749e1d7d6e72" providerId="ADAL" clId="{272228CA-D576-3A44-AAFC-ED313CA4A112}" dt="2021-01-20T13:49:49.871" v="263" actId="20577"/>
          <ac:spMkLst>
            <pc:docMk/>
            <pc:sldMk cId="4223223361" sldId="273"/>
            <ac:spMk id="3" creationId="{C9A584C7-FB3C-6D44-8B7E-26AB6FD58CB9}"/>
          </ac:spMkLst>
        </pc:spChg>
      </pc:sldChg>
      <pc:sldChg chg="modSp add mod">
        <pc:chgData name="Davis, James C" userId="84778d94-b1cc-4a48-87ce-749e1d7d6e72" providerId="ADAL" clId="{272228CA-D576-3A44-AAFC-ED313CA4A112}" dt="2021-01-20T13:48:14.824" v="134" actId="20577"/>
        <pc:sldMkLst>
          <pc:docMk/>
          <pc:sldMk cId="2281410046" sldId="274"/>
        </pc:sldMkLst>
        <pc:spChg chg="mod">
          <ac:chgData name="Davis, James C" userId="84778d94-b1cc-4a48-87ce-749e1d7d6e72" providerId="ADAL" clId="{272228CA-D576-3A44-AAFC-ED313CA4A112}" dt="2021-01-20T13:48:14.824" v="134" actId="20577"/>
          <ac:spMkLst>
            <pc:docMk/>
            <pc:sldMk cId="2281410046" sldId="274"/>
            <ac:spMk id="3" creationId="{C9A584C7-FB3C-6D44-8B7E-26AB6FD58CB9}"/>
          </ac:spMkLst>
        </pc:spChg>
      </pc:sldChg>
      <pc:sldChg chg="modSp add mod">
        <pc:chgData name="Davis, James C" userId="84778d94-b1cc-4a48-87ce-749e1d7d6e72" providerId="ADAL" clId="{272228CA-D576-3A44-AAFC-ED313CA4A112}" dt="2021-01-20T13:48:30.049" v="144" actId="20577"/>
        <pc:sldMkLst>
          <pc:docMk/>
          <pc:sldMk cId="630546080" sldId="275"/>
        </pc:sldMkLst>
        <pc:spChg chg="mod">
          <ac:chgData name="Davis, James C" userId="84778d94-b1cc-4a48-87ce-749e1d7d6e72" providerId="ADAL" clId="{272228CA-D576-3A44-AAFC-ED313CA4A112}" dt="2021-01-20T13:48:30.049" v="144" actId="20577"/>
          <ac:spMkLst>
            <pc:docMk/>
            <pc:sldMk cId="630546080" sldId="275"/>
            <ac:spMk id="3" creationId="{C9A584C7-FB3C-6D44-8B7E-26AB6FD58CB9}"/>
          </ac:spMkLst>
        </pc:spChg>
      </pc:sldChg>
      <pc:sldChg chg="modSp add del mod">
        <pc:chgData name="Davis, James C" userId="84778d94-b1cc-4a48-87ce-749e1d7d6e72" providerId="ADAL" clId="{272228CA-D576-3A44-AAFC-ED313CA4A112}" dt="2021-01-20T13:48:40.156" v="161" actId="2696"/>
        <pc:sldMkLst>
          <pc:docMk/>
          <pc:sldMk cId="1093934603" sldId="276"/>
        </pc:sldMkLst>
        <pc:spChg chg="mod">
          <ac:chgData name="Davis, James C" userId="84778d94-b1cc-4a48-87ce-749e1d7d6e72" providerId="ADAL" clId="{272228CA-D576-3A44-AAFC-ED313CA4A112}" dt="2021-01-20T13:48:36.457" v="160" actId="20577"/>
          <ac:spMkLst>
            <pc:docMk/>
            <pc:sldMk cId="1093934603" sldId="276"/>
            <ac:spMk id="3" creationId="{C9A584C7-FB3C-6D44-8B7E-26AB6FD58CB9}"/>
          </ac:spMkLst>
        </pc:spChg>
      </pc:sldChg>
      <pc:sldChg chg="modSp add mod">
        <pc:chgData name="Davis, James C" userId="84778d94-b1cc-4a48-87ce-749e1d7d6e72" providerId="ADAL" clId="{272228CA-D576-3A44-AAFC-ED313CA4A112}" dt="2021-01-20T13:51:00.832" v="330" actId="20577"/>
        <pc:sldMkLst>
          <pc:docMk/>
          <pc:sldMk cId="1291103092" sldId="276"/>
        </pc:sldMkLst>
        <pc:spChg chg="mod">
          <ac:chgData name="Davis, James C" userId="84778d94-b1cc-4a48-87ce-749e1d7d6e72" providerId="ADAL" clId="{272228CA-D576-3A44-AAFC-ED313CA4A112}" dt="2021-01-20T13:51:00.832" v="330" actId="20577"/>
          <ac:spMkLst>
            <pc:docMk/>
            <pc:sldMk cId="1291103092" sldId="276"/>
            <ac:spMk id="2" creationId="{1EBAB61F-537F-FC4D-BDFF-36A0819BCD5B}"/>
          </ac:spMkLst>
        </pc:spChg>
      </pc:sldChg>
      <pc:sldChg chg="modSp add del mod">
        <pc:chgData name="Davis, James C" userId="84778d94-b1cc-4a48-87ce-749e1d7d6e72" providerId="ADAL" clId="{272228CA-D576-3A44-AAFC-ED313CA4A112}" dt="2021-01-20T14:21:41.494" v="3589" actId="2696"/>
        <pc:sldMkLst>
          <pc:docMk/>
          <pc:sldMk cId="2070858628" sldId="277"/>
        </pc:sldMkLst>
        <pc:spChg chg="mod">
          <ac:chgData name="Davis, James C" userId="84778d94-b1cc-4a48-87ce-749e1d7d6e72" providerId="ADAL" clId="{272228CA-D576-3A44-AAFC-ED313CA4A112}" dt="2021-01-20T13:48:45.976" v="177" actId="20577"/>
          <ac:spMkLst>
            <pc:docMk/>
            <pc:sldMk cId="2070858628" sldId="277"/>
            <ac:spMk id="3" creationId="{C9A584C7-FB3C-6D44-8B7E-26AB6FD58CB9}"/>
          </ac:spMkLst>
        </pc:spChg>
      </pc:sldChg>
      <pc:sldChg chg="add del">
        <pc:chgData name="Davis, James C" userId="84778d94-b1cc-4a48-87ce-749e1d7d6e72" providerId="ADAL" clId="{272228CA-D576-3A44-AAFC-ED313CA4A112}" dt="2021-01-20T14:21:58.338" v="3600" actId="2696"/>
        <pc:sldMkLst>
          <pc:docMk/>
          <pc:sldMk cId="983265606" sldId="278"/>
        </pc:sldMkLst>
      </pc:sldChg>
      <pc:sldChg chg="add">
        <pc:chgData name="Davis, James C" userId="84778d94-b1cc-4a48-87ce-749e1d7d6e72" providerId="ADAL" clId="{272228CA-D576-3A44-AAFC-ED313CA4A112}" dt="2021-01-20T14:22:02.023" v="3601"/>
        <pc:sldMkLst>
          <pc:docMk/>
          <pc:sldMk cId="2071117720" sldId="278"/>
        </pc:sldMkLst>
      </pc:sldChg>
      <pc:sldChg chg="modSp add mod modClrScheme chgLayout">
        <pc:chgData name="Davis, James C" userId="84778d94-b1cc-4a48-87ce-749e1d7d6e72" providerId="ADAL" clId="{272228CA-D576-3A44-AAFC-ED313CA4A112}" dt="2021-01-20T14:23:40.185" v="3681" actId="20577"/>
        <pc:sldMkLst>
          <pc:docMk/>
          <pc:sldMk cId="3667608206" sldId="279"/>
        </pc:sldMkLst>
        <pc:spChg chg="mod ord">
          <ac:chgData name="Davis, James C" userId="84778d94-b1cc-4a48-87ce-749e1d7d6e72" providerId="ADAL" clId="{272228CA-D576-3A44-AAFC-ED313CA4A112}" dt="2021-01-20T14:23:40.185" v="3681" actId="20577"/>
          <ac:spMkLst>
            <pc:docMk/>
            <pc:sldMk cId="3667608206" sldId="279"/>
            <ac:spMk id="2" creationId="{1EBAB61F-537F-FC4D-BDFF-36A0819BCD5B}"/>
          </ac:spMkLst>
        </pc:spChg>
        <pc:spChg chg="mod ord">
          <ac:chgData name="Davis, James C" userId="84778d94-b1cc-4a48-87ce-749e1d7d6e72" providerId="ADAL" clId="{272228CA-D576-3A44-AAFC-ED313CA4A112}" dt="2021-01-20T13:49:27.989" v="199" actId="700"/>
          <ac:spMkLst>
            <pc:docMk/>
            <pc:sldMk cId="3667608206" sldId="279"/>
            <ac:spMk id="3" creationId="{C9A584C7-FB3C-6D44-8B7E-26AB6FD58CB9}"/>
          </ac:spMkLst>
        </pc:spChg>
        <pc:spChg chg="mod ord">
          <ac:chgData name="Davis, James C" userId="84778d94-b1cc-4a48-87ce-749e1d7d6e72" providerId="ADAL" clId="{272228CA-D576-3A44-AAFC-ED313CA4A112}" dt="2021-01-20T13:49:27.989" v="199" actId="700"/>
          <ac:spMkLst>
            <pc:docMk/>
            <pc:sldMk cId="3667608206" sldId="279"/>
            <ac:spMk id="5" creationId="{68B7A39E-BE4F-0647-94DF-48DE6F8E91BC}"/>
          </ac:spMkLst>
        </pc:spChg>
        <pc:spChg chg="mod ord">
          <ac:chgData name="Davis, James C" userId="84778d94-b1cc-4a48-87ce-749e1d7d6e72" providerId="ADAL" clId="{272228CA-D576-3A44-AAFC-ED313CA4A112}" dt="2021-01-20T13:49:27.989" v="199" actId="700"/>
          <ac:spMkLst>
            <pc:docMk/>
            <pc:sldMk cId="3667608206" sldId="279"/>
            <ac:spMk id="6" creationId="{D7D6982B-AA78-BF4B-AC26-840CE54832D5}"/>
          </ac:spMkLst>
        </pc:spChg>
      </pc:sldChg>
      <pc:sldChg chg="modSp new mod">
        <pc:chgData name="Davis, James C" userId="84778d94-b1cc-4a48-87ce-749e1d7d6e72" providerId="ADAL" clId="{272228CA-D576-3A44-AAFC-ED313CA4A112}" dt="2021-01-20T13:50:20.240" v="291" actId="20577"/>
        <pc:sldMkLst>
          <pc:docMk/>
          <pc:sldMk cId="3403890134" sldId="280"/>
        </pc:sldMkLst>
        <pc:spChg chg="mod">
          <ac:chgData name="Davis, James C" userId="84778d94-b1cc-4a48-87ce-749e1d7d6e72" providerId="ADAL" clId="{272228CA-D576-3A44-AAFC-ED313CA4A112}" dt="2021-01-20T13:50:20.240" v="291" actId="20577"/>
          <ac:spMkLst>
            <pc:docMk/>
            <pc:sldMk cId="3403890134" sldId="280"/>
            <ac:spMk id="2" creationId="{246150C2-24AA-9E43-A463-B984D7666A5B}"/>
          </ac:spMkLst>
        </pc:spChg>
      </pc:sldChg>
      <pc:sldChg chg="modSp add mod">
        <pc:chgData name="Davis, James C" userId="84778d94-b1cc-4a48-87ce-749e1d7d6e72" providerId="ADAL" clId="{272228CA-D576-3A44-AAFC-ED313CA4A112}" dt="2021-01-20T13:49:44.169" v="251" actId="20577"/>
        <pc:sldMkLst>
          <pc:docMk/>
          <pc:sldMk cId="39616770" sldId="281"/>
        </pc:sldMkLst>
        <pc:spChg chg="mod">
          <ac:chgData name="Davis, James C" userId="84778d94-b1cc-4a48-87ce-749e1d7d6e72" providerId="ADAL" clId="{272228CA-D576-3A44-AAFC-ED313CA4A112}" dt="2021-01-20T13:49:44.169" v="251" actId="20577"/>
          <ac:spMkLst>
            <pc:docMk/>
            <pc:sldMk cId="39616770" sldId="281"/>
            <ac:spMk id="2" creationId="{246150C2-24AA-9E43-A463-B984D7666A5B}"/>
          </ac:spMkLst>
        </pc:spChg>
      </pc:sldChg>
      <pc:sldChg chg="modSp add mod">
        <pc:chgData name="Davis, James C" userId="84778d94-b1cc-4a48-87ce-749e1d7d6e72" providerId="ADAL" clId="{272228CA-D576-3A44-AAFC-ED313CA4A112}" dt="2021-01-20T13:50:32.553" v="308" actId="20577"/>
        <pc:sldMkLst>
          <pc:docMk/>
          <pc:sldMk cId="1418201393" sldId="282"/>
        </pc:sldMkLst>
        <pc:spChg chg="mod">
          <ac:chgData name="Davis, James C" userId="84778d94-b1cc-4a48-87ce-749e1d7d6e72" providerId="ADAL" clId="{272228CA-D576-3A44-AAFC-ED313CA4A112}" dt="2021-01-20T13:50:32.553" v="308" actId="20577"/>
          <ac:spMkLst>
            <pc:docMk/>
            <pc:sldMk cId="1418201393" sldId="282"/>
            <ac:spMk id="2" creationId="{246150C2-24AA-9E43-A463-B984D7666A5B}"/>
          </ac:spMkLst>
        </pc:spChg>
      </pc:sldChg>
      <pc:sldChg chg="delSp modSp add mod modClrScheme chgLayout">
        <pc:chgData name="Davis, James C" userId="84778d94-b1cc-4a48-87ce-749e1d7d6e72" providerId="ADAL" clId="{272228CA-D576-3A44-AAFC-ED313CA4A112}" dt="2021-01-20T13:50:48.786" v="320" actId="5793"/>
        <pc:sldMkLst>
          <pc:docMk/>
          <pc:sldMk cId="2581208006" sldId="283"/>
        </pc:sldMkLst>
        <pc:spChg chg="del mod ord">
          <ac:chgData name="Davis, James C" userId="84778d94-b1cc-4a48-87ce-749e1d7d6e72" providerId="ADAL" clId="{272228CA-D576-3A44-AAFC-ED313CA4A112}" dt="2021-01-20T13:50:45.216" v="312" actId="478"/>
          <ac:spMkLst>
            <pc:docMk/>
            <pc:sldMk cId="2581208006" sldId="283"/>
            <ac:spMk id="2" creationId="{1EBAB61F-537F-FC4D-BDFF-36A0819BCD5B}"/>
          </ac:spMkLst>
        </pc:spChg>
        <pc:spChg chg="mod ord">
          <ac:chgData name="Davis, James C" userId="84778d94-b1cc-4a48-87ce-749e1d7d6e72" providerId="ADAL" clId="{272228CA-D576-3A44-AAFC-ED313CA4A112}" dt="2021-01-20T13:50:48.786" v="320" actId="5793"/>
          <ac:spMkLst>
            <pc:docMk/>
            <pc:sldMk cId="2581208006" sldId="283"/>
            <ac:spMk id="3" creationId="{C9A584C7-FB3C-6D44-8B7E-26AB6FD58CB9}"/>
          </ac:spMkLst>
        </pc:spChg>
        <pc:spChg chg="mod ord">
          <ac:chgData name="Davis, James C" userId="84778d94-b1cc-4a48-87ce-749e1d7d6e72" providerId="ADAL" clId="{272228CA-D576-3A44-AAFC-ED313CA4A112}" dt="2021-01-20T13:50:42.800" v="310" actId="700"/>
          <ac:spMkLst>
            <pc:docMk/>
            <pc:sldMk cId="2581208006" sldId="283"/>
            <ac:spMk id="5" creationId="{4C0C250F-9E35-9B45-82CF-3AC64D04E9FE}"/>
          </ac:spMkLst>
        </pc:spChg>
        <pc:spChg chg="mod ord">
          <ac:chgData name="Davis, James C" userId="84778d94-b1cc-4a48-87ce-749e1d7d6e72" providerId="ADAL" clId="{272228CA-D576-3A44-AAFC-ED313CA4A112}" dt="2021-01-20T13:50:42.800" v="310" actId="700"/>
          <ac:spMkLst>
            <pc:docMk/>
            <pc:sldMk cId="2581208006" sldId="283"/>
            <ac:spMk id="6" creationId="{B49D1232-3C24-CE45-AA7E-CC23016683CC}"/>
          </ac:spMkLst>
        </pc:spChg>
      </pc:sldChg>
      <pc:sldChg chg="modSp add mod modNotesTx">
        <pc:chgData name="Davis, James C" userId="84778d94-b1cc-4a48-87ce-749e1d7d6e72" providerId="ADAL" clId="{272228CA-D576-3A44-AAFC-ED313CA4A112}" dt="2021-01-20T14:21:14.064" v="3558" actId="20577"/>
        <pc:sldMkLst>
          <pc:docMk/>
          <pc:sldMk cId="363774714" sldId="284"/>
        </pc:sldMkLst>
        <pc:spChg chg="mod">
          <ac:chgData name="Davis, James C" userId="84778d94-b1cc-4a48-87ce-749e1d7d6e72" providerId="ADAL" clId="{272228CA-D576-3A44-AAFC-ED313CA4A112}" dt="2021-01-20T14:16:49.553" v="2469" actId="20577"/>
          <ac:spMkLst>
            <pc:docMk/>
            <pc:sldMk cId="363774714" sldId="284"/>
            <ac:spMk id="2" creationId="{1EBAB61F-537F-FC4D-BDFF-36A0819BCD5B}"/>
          </ac:spMkLst>
        </pc:spChg>
        <pc:spChg chg="mod">
          <ac:chgData name="Davis, James C" userId="84778d94-b1cc-4a48-87ce-749e1d7d6e72" providerId="ADAL" clId="{272228CA-D576-3A44-AAFC-ED313CA4A112}" dt="2021-01-20T14:14:23.077" v="2053" actId="20577"/>
          <ac:spMkLst>
            <pc:docMk/>
            <pc:sldMk cId="363774714" sldId="284"/>
            <ac:spMk id="3" creationId="{C9A584C7-FB3C-6D44-8B7E-26AB6FD58CB9}"/>
          </ac:spMkLst>
        </pc:spChg>
      </pc:sldChg>
      <pc:sldChg chg="modSp add mod">
        <pc:chgData name="Davis, James C" userId="84778d94-b1cc-4a48-87ce-749e1d7d6e72" providerId="ADAL" clId="{272228CA-D576-3A44-AAFC-ED313CA4A112}" dt="2021-01-20T13:51:26.135" v="369" actId="20577"/>
        <pc:sldMkLst>
          <pc:docMk/>
          <pc:sldMk cId="1994033063" sldId="285"/>
        </pc:sldMkLst>
        <pc:spChg chg="mod">
          <ac:chgData name="Davis, James C" userId="84778d94-b1cc-4a48-87ce-749e1d7d6e72" providerId="ADAL" clId="{272228CA-D576-3A44-AAFC-ED313CA4A112}" dt="2021-01-20T13:51:26.135" v="369" actId="20577"/>
          <ac:spMkLst>
            <pc:docMk/>
            <pc:sldMk cId="1994033063" sldId="285"/>
            <ac:spMk id="2" creationId="{246150C2-24AA-9E43-A463-B984D7666A5B}"/>
          </ac:spMkLst>
        </pc:spChg>
      </pc:sldChg>
      <pc:sldChg chg="add del">
        <pc:chgData name="Davis, James C" userId="84778d94-b1cc-4a48-87ce-749e1d7d6e72" providerId="ADAL" clId="{272228CA-D576-3A44-AAFC-ED313CA4A112}" dt="2021-01-20T13:51:19.971" v="351" actId="2696"/>
        <pc:sldMkLst>
          <pc:docMk/>
          <pc:sldMk cId="4227969698" sldId="285"/>
        </pc:sldMkLst>
      </pc:sldChg>
      <pc:sldChg chg="modSp add mod">
        <pc:chgData name="Davis, James C" userId="84778d94-b1cc-4a48-87ce-749e1d7d6e72" providerId="ADAL" clId="{272228CA-D576-3A44-AAFC-ED313CA4A112}" dt="2021-01-20T13:52:09.345" v="388" actId="20577"/>
        <pc:sldMkLst>
          <pc:docMk/>
          <pc:sldMk cId="1587365058" sldId="286"/>
        </pc:sldMkLst>
        <pc:spChg chg="mod">
          <ac:chgData name="Davis, James C" userId="84778d94-b1cc-4a48-87ce-749e1d7d6e72" providerId="ADAL" clId="{272228CA-D576-3A44-AAFC-ED313CA4A112}" dt="2021-01-20T13:52:09.345" v="388" actId="20577"/>
          <ac:spMkLst>
            <pc:docMk/>
            <pc:sldMk cId="1587365058" sldId="286"/>
            <ac:spMk id="3" creationId="{C9A584C7-FB3C-6D44-8B7E-26AB6FD58CB9}"/>
          </ac:spMkLst>
        </pc:spChg>
      </pc:sldChg>
      <pc:sldChg chg="addSp modSp new mod modNotesTx">
        <pc:chgData name="Davis, James C" userId="84778d94-b1cc-4a48-87ce-749e1d7d6e72" providerId="ADAL" clId="{272228CA-D576-3A44-AAFC-ED313CA4A112}" dt="2021-01-20T14:14:00.522" v="2026" actId="20577"/>
        <pc:sldMkLst>
          <pc:docMk/>
          <pc:sldMk cId="3869765905" sldId="287"/>
        </pc:sldMkLst>
        <pc:spChg chg="add mod">
          <ac:chgData name="Davis, James C" userId="84778d94-b1cc-4a48-87ce-749e1d7d6e72" providerId="ADAL" clId="{272228CA-D576-3A44-AAFC-ED313CA4A112}" dt="2021-01-20T14:09:55.991" v="984" actId="1076"/>
          <ac:spMkLst>
            <pc:docMk/>
            <pc:sldMk cId="3869765905" sldId="287"/>
            <ac:spMk id="5" creationId="{015D9B40-1A57-924A-8E49-1FC0E96112C4}"/>
          </ac:spMkLst>
        </pc:spChg>
        <pc:picChg chg="add mod">
          <ac:chgData name="Davis, James C" userId="84778d94-b1cc-4a48-87ce-749e1d7d6e72" providerId="ADAL" clId="{272228CA-D576-3A44-AAFC-ED313CA4A112}" dt="2021-01-20T13:52:57.901" v="393" actId="1076"/>
          <ac:picMkLst>
            <pc:docMk/>
            <pc:sldMk cId="3869765905" sldId="287"/>
            <ac:picMk id="4" creationId="{BBCF0933-9280-E343-9C66-50C2DD5637C5}"/>
          </ac:picMkLst>
        </pc:picChg>
      </pc:sldChg>
      <pc:sldChg chg="new del">
        <pc:chgData name="Davis, James C" userId="84778d94-b1cc-4a48-87ce-749e1d7d6e72" providerId="ADAL" clId="{272228CA-D576-3A44-AAFC-ED313CA4A112}" dt="2021-01-20T13:52:54.738" v="390" actId="680"/>
        <pc:sldMkLst>
          <pc:docMk/>
          <pc:sldMk cId="4003537230" sldId="287"/>
        </pc:sldMkLst>
      </pc:sldChg>
      <pc:sldChg chg="modSp add mod">
        <pc:chgData name="Davis, James C" userId="84778d94-b1cc-4a48-87ce-749e1d7d6e72" providerId="ADAL" clId="{272228CA-D576-3A44-AAFC-ED313CA4A112}" dt="2021-01-20T14:21:26.968" v="3571" actId="20577"/>
        <pc:sldMkLst>
          <pc:docMk/>
          <pc:sldMk cId="69495355" sldId="288"/>
        </pc:sldMkLst>
        <pc:spChg chg="mod">
          <ac:chgData name="Davis, James C" userId="84778d94-b1cc-4a48-87ce-749e1d7d6e72" providerId="ADAL" clId="{272228CA-D576-3A44-AAFC-ED313CA4A112}" dt="2021-01-20T14:21:26.968" v="3571" actId="20577"/>
          <ac:spMkLst>
            <pc:docMk/>
            <pc:sldMk cId="69495355" sldId="288"/>
            <ac:spMk id="3" creationId="{C9A584C7-FB3C-6D44-8B7E-26AB6FD58CB9}"/>
          </ac:spMkLst>
        </pc:spChg>
      </pc:sldChg>
      <pc:sldChg chg="modSp add mod">
        <pc:chgData name="Davis, James C" userId="84778d94-b1cc-4a48-87ce-749e1d7d6e72" providerId="ADAL" clId="{272228CA-D576-3A44-AAFC-ED313CA4A112}" dt="2021-01-20T14:21:34.143" v="3588" actId="20577"/>
        <pc:sldMkLst>
          <pc:docMk/>
          <pc:sldMk cId="2152854550" sldId="289"/>
        </pc:sldMkLst>
        <pc:spChg chg="mod">
          <ac:chgData name="Davis, James C" userId="84778d94-b1cc-4a48-87ce-749e1d7d6e72" providerId="ADAL" clId="{272228CA-D576-3A44-AAFC-ED313CA4A112}" dt="2021-01-20T14:21:34.143" v="3588" actId="20577"/>
          <ac:spMkLst>
            <pc:docMk/>
            <pc:sldMk cId="2152854550" sldId="289"/>
            <ac:spMk id="3" creationId="{C9A584C7-FB3C-6D44-8B7E-26AB6FD58CB9}"/>
          </ac:spMkLst>
        </pc:spChg>
      </pc:sldChg>
      <pc:sldChg chg="modSp add del mod">
        <pc:chgData name="Davis, James C" userId="84778d94-b1cc-4a48-87ce-749e1d7d6e72" providerId="ADAL" clId="{272228CA-D576-3A44-AAFC-ED313CA4A112}" dt="2021-01-20T14:21:58.338" v="3600" actId="2696"/>
        <pc:sldMkLst>
          <pc:docMk/>
          <pc:sldMk cId="530046037" sldId="290"/>
        </pc:sldMkLst>
        <pc:spChg chg="mod">
          <ac:chgData name="Davis, James C" userId="84778d94-b1cc-4a48-87ce-749e1d7d6e72" providerId="ADAL" clId="{272228CA-D576-3A44-AAFC-ED313CA4A112}" dt="2021-01-20T14:21:54.639" v="3599" actId="20577"/>
          <ac:spMkLst>
            <pc:docMk/>
            <pc:sldMk cId="530046037" sldId="290"/>
            <ac:spMk id="2" creationId="{246150C2-24AA-9E43-A463-B984D7666A5B}"/>
          </ac:spMkLst>
        </pc:spChg>
      </pc:sldChg>
      <pc:sldChg chg="add">
        <pc:chgData name="Davis, James C" userId="84778d94-b1cc-4a48-87ce-749e1d7d6e72" providerId="ADAL" clId="{272228CA-D576-3A44-AAFC-ED313CA4A112}" dt="2021-01-20T14:22:02.023" v="3601"/>
        <pc:sldMkLst>
          <pc:docMk/>
          <pc:sldMk cId="3899457292" sldId="290"/>
        </pc:sldMkLst>
      </pc:sldChg>
    </pc:docChg>
  </pc:docChgLst>
  <pc:docChgLst>
    <pc:chgData name="Davis, James C" userId="84778d94-b1cc-4a48-87ce-749e1d7d6e72" providerId="ADAL" clId="{C3D24384-9576-F147-8616-8024F522CA4F}"/>
    <pc:docChg chg="undo custSel addSld delSld modSld sldOrd">
      <pc:chgData name="Davis, James C" userId="84778d94-b1cc-4a48-87ce-749e1d7d6e72" providerId="ADAL" clId="{C3D24384-9576-F147-8616-8024F522CA4F}" dt="2022-01-20T00:25:19.045" v="10823" actId="20577"/>
      <pc:docMkLst>
        <pc:docMk/>
      </pc:docMkLst>
      <pc:sldChg chg="modSp mod">
        <pc:chgData name="Davis, James C" userId="84778d94-b1cc-4a48-87ce-749e1d7d6e72" providerId="ADAL" clId="{C3D24384-9576-F147-8616-8024F522CA4F}" dt="2022-01-20T00:22:27.415" v="10821" actId="1076"/>
        <pc:sldMkLst>
          <pc:docMk/>
          <pc:sldMk cId="681153070" sldId="263"/>
        </pc:sldMkLst>
        <pc:spChg chg="mod">
          <ac:chgData name="Davis, James C" userId="84778d94-b1cc-4a48-87ce-749e1d7d6e72" providerId="ADAL" clId="{C3D24384-9576-F147-8616-8024F522CA4F}" dt="2022-01-20T00:22:27.415" v="10821" actId="1076"/>
          <ac:spMkLst>
            <pc:docMk/>
            <pc:sldMk cId="681153070" sldId="263"/>
            <ac:spMk id="2" creationId="{7A610390-B9F9-1640-9974-0C21350E01C9}"/>
          </ac:spMkLst>
        </pc:spChg>
      </pc:sldChg>
      <pc:sldChg chg="modSp del mod">
        <pc:chgData name="Davis, James C" userId="84778d94-b1cc-4a48-87ce-749e1d7d6e72" providerId="ADAL" clId="{C3D24384-9576-F147-8616-8024F522CA4F}" dt="2022-01-19T17:42:40.540" v="5863" actId="2696"/>
        <pc:sldMkLst>
          <pc:docMk/>
          <pc:sldMk cId="3667608206" sldId="279"/>
        </pc:sldMkLst>
        <pc:spChg chg="mod">
          <ac:chgData name="Davis, James C" userId="84778d94-b1cc-4a48-87ce-749e1d7d6e72" providerId="ADAL" clId="{C3D24384-9576-F147-8616-8024F522CA4F}" dt="2022-01-19T17:32:21.297" v="5115" actId="20577"/>
          <ac:spMkLst>
            <pc:docMk/>
            <pc:sldMk cId="3667608206" sldId="279"/>
            <ac:spMk id="2" creationId="{1EBAB61F-537F-FC4D-BDFF-36A0819BCD5B}"/>
          </ac:spMkLst>
        </pc:spChg>
      </pc:sldChg>
      <pc:sldChg chg="modSp add mod">
        <pc:chgData name="Davis, James C" userId="84778d94-b1cc-4a48-87ce-749e1d7d6e72" providerId="ADAL" clId="{C3D24384-9576-F147-8616-8024F522CA4F}" dt="2022-01-19T18:46:07.062" v="6189" actId="20577"/>
        <pc:sldMkLst>
          <pc:docMk/>
          <pc:sldMk cId="4283807312" sldId="279"/>
        </pc:sldMkLst>
        <pc:spChg chg="mod">
          <ac:chgData name="Davis, James C" userId="84778d94-b1cc-4a48-87ce-749e1d7d6e72" providerId="ADAL" clId="{C3D24384-9576-F147-8616-8024F522CA4F}" dt="2022-01-19T18:46:07.062" v="6189" actId="20577"/>
          <ac:spMkLst>
            <pc:docMk/>
            <pc:sldMk cId="4283807312" sldId="279"/>
            <ac:spMk id="2" creationId="{1EBAB61F-537F-FC4D-BDFF-36A0819BCD5B}"/>
          </ac:spMkLst>
        </pc:spChg>
      </pc:sldChg>
      <pc:sldChg chg="modSp new mod ord modNotesTx">
        <pc:chgData name="Davis, James C" userId="84778d94-b1cc-4a48-87ce-749e1d7d6e72" providerId="ADAL" clId="{C3D24384-9576-F147-8616-8024F522CA4F}" dt="2022-01-19T15:13:03.448" v="1475" actId="20577"/>
        <pc:sldMkLst>
          <pc:docMk/>
          <pc:sldMk cId="3193249446" sldId="280"/>
        </pc:sldMkLst>
        <pc:spChg chg="mod">
          <ac:chgData name="Davis, James C" userId="84778d94-b1cc-4a48-87ce-749e1d7d6e72" providerId="ADAL" clId="{C3D24384-9576-F147-8616-8024F522CA4F}" dt="2022-01-19T15:11:57.709" v="1065" actId="20577"/>
          <ac:spMkLst>
            <pc:docMk/>
            <pc:sldMk cId="3193249446" sldId="280"/>
            <ac:spMk id="2" creationId="{8BEDB958-5302-624B-9645-8F9C16112B9C}"/>
          </ac:spMkLst>
        </pc:spChg>
        <pc:spChg chg="mod">
          <ac:chgData name="Davis, James C" userId="84778d94-b1cc-4a48-87ce-749e1d7d6e72" providerId="ADAL" clId="{C3D24384-9576-F147-8616-8024F522CA4F}" dt="2022-01-19T15:07:09.974" v="75" actId="20577"/>
          <ac:spMkLst>
            <pc:docMk/>
            <pc:sldMk cId="3193249446" sldId="280"/>
            <ac:spMk id="3" creationId="{FABA97AF-5AFD-8F4C-A53A-E98DAC63921F}"/>
          </ac:spMkLst>
        </pc:spChg>
      </pc:sldChg>
      <pc:sldChg chg="del">
        <pc:chgData name="Davis, James C" userId="84778d94-b1cc-4a48-87ce-749e1d7d6e72" providerId="ADAL" clId="{C3D24384-9576-F147-8616-8024F522CA4F}" dt="2022-01-19T15:07:05.130" v="54" actId="2696"/>
        <pc:sldMkLst>
          <pc:docMk/>
          <pc:sldMk cId="1575603355" sldId="301"/>
        </pc:sldMkLst>
      </pc:sldChg>
      <pc:sldChg chg="del">
        <pc:chgData name="Davis, James C" userId="84778d94-b1cc-4a48-87ce-749e1d7d6e72" providerId="ADAL" clId="{C3D24384-9576-F147-8616-8024F522CA4F}" dt="2022-01-19T15:07:05.130" v="54" actId="2696"/>
        <pc:sldMkLst>
          <pc:docMk/>
          <pc:sldMk cId="1720671200" sldId="302"/>
        </pc:sldMkLst>
      </pc:sldChg>
      <pc:sldChg chg="del">
        <pc:chgData name="Davis, James C" userId="84778d94-b1cc-4a48-87ce-749e1d7d6e72" providerId="ADAL" clId="{C3D24384-9576-F147-8616-8024F522CA4F}" dt="2022-01-19T15:07:05.130" v="54" actId="2696"/>
        <pc:sldMkLst>
          <pc:docMk/>
          <pc:sldMk cId="3772123922" sldId="303"/>
        </pc:sldMkLst>
      </pc:sldChg>
      <pc:sldChg chg="del">
        <pc:chgData name="Davis, James C" userId="84778d94-b1cc-4a48-87ce-749e1d7d6e72" providerId="ADAL" clId="{C3D24384-9576-F147-8616-8024F522CA4F}" dt="2022-01-19T15:07:05.130" v="54" actId="2696"/>
        <pc:sldMkLst>
          <pc:docMk/>
          <pc:sldMk cId="3273694617" sldId="305"/>
        </pc:sldMkLst>
      </pc:sldChg>
      <pc:sldChg chg="del">
        <pc:chgData name="Davis, James C" userId="84778d94-b1cc-4a48-87ce-749e1d7d6e72" providerId="ADAL" clId="{C3D24384-9576-F147-8616-8024F522CA4F}" dt="2022-01-19T15:07:05.130" v="54" actId="2696"/>
        <pc:sldMkLst>
          <pc:docMk/>
          <pc:sldMk cId="2596897359" sldId="306"/>
        </pc:sldMkLst>
      </pc:sldChg>
      <pc:sldChg chg="del">
        <pc:chgData name="Davis, James C" userId="84778d94-b1cc-4a48-87ce-749e1d7d6e72" providerId="ADAL" clId="{C3D24384-9576-F147-8616-8024F522CA4F}" dt="2022-01-19T15:07:05.130" v="54" actId="2696"/>
        <pc:sldMkLst>
          <pc:docMk/>
          <pc:sldMk cId="1990843852" sldId="307"/>
        </pc:sldMkLst>
      </pc:sldChg>
      <pc:sldChg chg="del">
        <pc:chgData name="Davis, James C" userId="84778d94-b1cc-4a48-87ce-749e1d7d6e72" providerId="ADAL" clId="{C3D24384-9576-F147-8616-8024F522CA4F}" dt="2022-01-19T15:07:05.130" v="54" actId="2696"/>
        <pc:sldMkLst>
          <pc:docMk/>
          <pc:sldMk cId="2004756536" sldId="308"/>
        </pc:sldMkLst>
      </pc:sldChg>
      <pc:sldChg chg="del">
        <pc:chgData name="Davis, James C" userId="84778d94-b1cc-4a48-87ce-749e1d7d6e72" providerId="ADAL" clId="{C3D24384-9576-F147-8616-8024F522CA4F}" dt="2022-01-19T15:07:05.130" v="54" actId="2696"/>
        <pc:sldMkLst>
          <pc:docMk/>
          <pc:sldMk cId="3168777664" sldId="309"/>
        </pc:sldMkLst>
      </pc:sldChg>
      <pc:sldChg chg="del">
        <pc:chgData name="Davis, James C" userId="84778d94-b1cc-4a48-87ce-749e1d7d6e72" providerId="ADAL" clId="{C3D24384-9576-F147-8616-8024F522CA4F}" dt="2022-01-19T15:07:05.130" v="54" actId="2696"/>
        <pc:sldMkLst>
          <pc:docMk/>
          <pc:sldMk cId="3911292560" sldId="310"/>
        </pc:sldMkLst>
      </pc:sldChg>
      <pc:sldChg chg="add del">
        <pc:chgData name="Davis, James C" userId="84778d94-b1cc-4a48-87ce-749e1d7d6e72" providerId="ADAL" clId="{C3D24384-9576-F147-8616-8024F522CA4F}" dt="2022-01-19T15:07:35.305" v="78" actId="2696"/>
        <pc:sldMkLst>
          <pc:docMk/>
          <pc:sldMk cId="739897150" sldId="327"/>
        </pc:sldMkLst>
      </pc:sldChg>
      <pc:sldChg chg="addSp delSp modSp add mod">
        <pc:chgData name="Davis, James C" userId="84778d94-b1cc-4a48-87ce-749e1d7d6e72" providerId="ADAL" clId="{C3D24384-9576-F147-8616-8024F522CA4F}" dt="2022-01-19T15:35:01.049" v="1555" actId="20577"/>
        <pc:sldMkLst>
          <pc:docMk/>
          <pc:sldMk cId="3178303344" sldId="327"/>
        </pc:sldMkLst>
        <pc:spChg chg="add del mod">
          <ac:chgData name="Davis, James C" userId="84778d94-b1cc-4a48-87ce-749e1d7d6e72" providerId="ADAL" clId="{C3D24384-9576-F147-8616-8024F522CA4F}" dt="2022-01-19T15:13:22.958" v="1483" actId="478"/>
          <ac:spMkLst>
            <pc:docMk/>
            <pc:sldMk cId="3178303344" sldId="327"/>
            <ac:spMk id="2" creationId="{E6892ADA-4CF4-1A4C-9CEC-21AC6C17565F}"/>
          </ac:spMkLst>
        </pc:spChg>
        <pc:spChg chg="mod">
          <ac:chgData name="Davis, James C" userId="84778d94-b1cc-4a48-87ce-749e1d7d6e72" providerId="ADAL" clId="{C3D24384-9576-F147-8616-8024F522CA4F}" dt="2022-01-19T15:35:01.049" v="1555" actId="20577"/>
          <ac:spMkLst>
            <pc:docMk/>
            <pc:sldMk cId="3178303344" sldId="327"/>
            <ac:spMk id="3" creationId="{2BECA449-BFB1-4E45-947E-00B760C88DD9}"/>
          </ac:spMkLst>
        </pc:spChg>
        <pc:spChg chg="add mod">
          <ac:chgData name="Davis, James C" userId="84778d94-b1cc-4a48-87ce-749e1d7d6e72" providerId="ADAL" clId="{C3D24384-9576-F147-8616-8024F522CA4F}" dt="2022-01-19T15:13:42.649" v="1528" actId="2085"/>
          <ac:spMkLst>
            <pc:docMk/>
            <pc:sldMk cId="3178303344" sldId="327"/>
            <ac:spMk id="4" creationId="{A1CA7DFC-48EE-4647-ACB8-F426B81BA05A}"/>
          </ac:spMkLst>
        </pc:spChg>
        <pc:picChg chg="mod modCrop">
          <ac:chgData name="Davis, James C" userId="84778d94-b1cc-4a48-87ce-749e1d7d6e72" providerId="ADAL" clId="{C3D24384-9576-F147-8616-8024F522CA4F}" dt="2022-01-19T15:14:47.577" v="1539" actId="1076"/>
          <ac:picMkLst>
            <pc:docMk/>
            <pc:sldMk cId="3178303344" sldId="327"/>
            <ac:picMk id="6" creationId="{4CA47AAE-D4D0-5947-B1A0-530906CB8AB5}"/>
          </ac:picMkLst>
        </pc:picChg>
        <pc:picChg chg="mod">
          <ac:chgData name="Davis, James C" userId="84778d94-b1cc-4a48-87ce-749e1d7d6e72" providerId="ADAL" clId="{C3D24384-9576-F147-8616-8024F522CA4F}" dt="2022-01-19T15:13:25.510" v="1484" actId="14100"/>
          <ac:picMkLst>
            <pc:docMk/>
            <pc:sldMk cId="3178303344" sldId="327"/>
            <ac:picMk id="7" creationId="{0E2B4CEB-CAE4-4D4C-8C4F-CEE9677FE6F3}"/>
          </ac:picMkLst>
        </pc:picChg>
        <pc:cxnChg chg="add del mod">
          <ac:chgData name="Davis, James C" userId="84778d94-b1cc-4a48-87ce-749e1d7d6e72" providerId="ADAL" clId="{C3D24384-9576-F147-8616-8024F522CA4F}" dt="2022-01-19T15:13:50.061" v="1530" actId="478"/>
          <ac:cxnSpMkLst>
            <pc:docMk/>
            <pc:sldMk cId="3178303344" sldId="327"/>
            <ac:cxnSpMk id="9" creationId="{1678ED4A-286F-1A4E-B326-2D01CE2E60FA}"/>
          </ac:cxnSpMkLst>
        </pc:cxnChg>
        <pc:cxnChg chg="add mod">
          <ac:chgData name="Davis, James C" userId="84778d94-b1cc-4a48-87ce-749e1d7d6e72" providerId="ADAL" clId="{C3D24384-9576-F147-8616-8024F522CA4F}" dt="2022-01-19T15:14:49.399" v="1540" actId="14100"/>
          <ac:cxnSpMkLst>
            <pc:docMk/>
            <pc:sldMk cId="3178303344" sldId="327"/>
            <ac:cxnSpMk id="11" creationId="{6182B6E3-AB38-804D-8E33-DEF362E34CA7}"/>
          </ac:cxnSpMkLst>
        </pc:cxnChg>
      </pc:sldChg>
      <pc:sldChg chg="delSp modSp new del mod modClrScheme chgLayout">
        <pc:chgData name="Davis, James C" userId="84778d94-b1cc-4a48-87ce-749e1d7d6e72" providerId="ADAL" clId="{C3D24384-9576-F147-8616-8024F522CA4F}" dt="2022-01-19T15:57:26.597" v="1947" actId="2696"/>
        <pc:sldMkLst>
          <pc:docMk/>
          <pc:sldMk cId="1611104073" sldId="328"/>
        </pc:sldMkLst>
        <pc:spChg chg="del mod ord">
          <ac:chgData name="Davis, James C" userId="84778d94-b1cc-4a48-87ce-749e1d7d6e72" providerId="ADAL" clId="{C3D24384-9576-F147-8616-8024F522CA4F}" dt="2022-01-19T15:44:52.709" v="1702" actId="478"/>
          <ac:spMkLst>
            <pc:docMk/>
            <pc:sldMk cId="1611104073" sldId="328"/>
            <ac:spMk id="2" creationId="{B8806915-661F-9944-A141-F79330C0313E}"/>
          </ac:spMkLst>
        </pc:spChg>
        <pc:spChg chg="mod ord">
          <ac:chgData name="Davis, James C" userId="84778d94-b1cc-4a48-87ce-749e1d7d6e72" providerId="ADAL" clId="{C3D24384-9576-F147-8616-8024F522CA4F}" dt="2022-01-19T15:44:50.501" v="1701" actId="27636"/>
          <ac:spMkLst>
            <pc:docMk/>
            <pc:sldMk cId="1611104073" sldId="328"/>
            <ac:spMk id="3" creationId="{DC44EF89-6B27-EA4B-97A7-CBF3A3046CAE}"/>
          </ac:spMkLst>
        </pc:spChg>
        <pc:spChg chg="mod ord">
          <ac:chgData name="Davis, James C" userId="84778d94-b1cc-4a48-87ce-749e1d7d6e72" providerId="ADAL" clId="{C3D24384-9576-F147-8616-8024F522CA4F}" dt="2022-01-19T15:44:50.494" v="1700" actId="700"/>
          <ac:spMkLst>
            <pc:docMk/>
            <pc:sldMk cId="1611104073" sldId="328"/>
            <ac:spMk id="4" creationId="{B56B1539-EA36-A941-9773-DECD122D0952}"/>
          </ac:spMkLst>
        </pc:spChg>
      </pc:sldChg>
      <pc:sldChg chg="add">
        <pc:chgData name="Davis, James C" userId="84778d94-b1cc-4a48-87ce-749e1d7d6e72" providerId="ADAL" clId="{C3D24384-9576-F147-8616-8024F522CA4F}" dt="2022-01-19T15:57:29.236" v="1948"/>
        <pc:sldMkLst>
          <pc:docMk/>
          <pc:sldMk cId="2959045582" sldId="328"/>
        </pc:sldMkLst>
      </pc:sldChg>
      <pc:sldChg chg="addSp delSp modSp new del mod delAnim modAnim">
        <pc:chgData name="Davis, James C" userId="84778d94-b1cc-4a48-87ce-749e1d7d6e72" providerId="ADAL" clId="{C3D24384-9576-F147-8616-8024F522CA4F}" dt="2022-01-19T15:57:26.597" v="1947" actId="2696"/>
        <pc:sldMkLst>
          <pc:docMk/>
          <pc:sldMk cId="2221231890" sldId="329"/>
        </pc:sldMkLst>
        <pc:spChg chg="del">
          <ac:chgData name="Davis, James C" userId="84778d94-b1cc-4a48-87ce-749e1d7d6e72" providerId="ADAL" clId="{C3D24384-9576-F147-8616-8024F522CA4F}" dt="2022-01-19T15:45:29.589" v="1704" actId="478"/>
          <ac:spMkLst>
            <pc:docMk/>
            <pc:sldMk cId="2221231890" sldId="329"/>
            <ac:spMk id="2" creationId="{2CF3955D-D7C5-E448-A96C-E565F4FB051E}"/>
          </ac:spMkLst>
        </pc:spChg>
        <pc:spChg chg="add mod">
          <ac:chgData name="Davis, James C" userId="84778d94-b1cc-4a48-87ce-749e1d7d6e72" providerId="ADAL" clId="{C3D24384-9576-F147-8616-8024F522CA4F}" dt="2022-01-19T15:51:50.662" v="1889" actId="1076"/>
          <ac:spMkLst>
            <pc:docMk/>
            <pc:sldMk cId="2221231890" sldId="329"/>
            <ac:spMk id="11" creationId="{BDBFAA9A-9F90-8C4E-B921-4E6DE628DC39}"/>
          </ac:spMkLst>
        </pc:spChg>
        <pc:spChg chg="add mod">
          <ac:chgData name="Davis, James C" userId="84778d94-b1cc-4a48-87ce-749e1d7d6e72" providerId="ADAL" clId="{C3D24384-9576-F147-8616-8024F522CA4F}" dt="2022-01-19T15:51:50.662" v="1889" actId="1076"/>
          <ac:spMkLst>
            <pc:docMk/>
            <pc:sldMk cId="2221231890" sldId="329"/>
            <ac:spMk id="13" creationId="{F75EE594-15FD-EC46-8D8B-6FE3033D7162}"/>
          </ac:spMkLst>
        </pc:spChg>
        <pc:spChg chg="add mod">
          <ac:chgData name="Davis, James C" userId="84778d94-b1cc-4a48-87ce-749e1d7d6e72" providerId="ADAL" clId="{C3D24384-9576-F147-8616-8024F522CA4F}" dt="2022-01-19T15:51:50.662" v="1889" actId="1076"/>
          <ac:spMkLst>
            <pc:docMk/>
            <pc:sldMk cId="2221231890" sldId="329"/>
            <ac:spMk id="14" creationId="{29AA7711-2CC2-1B47-8D2E-3B34B56468C7}"/>
          </ac:spMkLst>
        </pc:spChg>
        <pc:spChg chg="add mod">
          <ac:chgData name="Davis, James C" userId="84778d94-b1cc-4a48-87ce-749e1d7d6e72" providerId="ADAL" clId="{C3D24384-9576-F147-8616-8024F522CA4F}" dt="2022-01-19T15:51:55.396" v="1890" actId="1076"/>
          <ac:spMkLst>
            <pc:docMk/>
            <pc:sldMk cId="2221231890" sldId="329"/>
            <ac:spMk id="15" creationId="{EE475F96-2214-1A4A-85D6-8D4F895C53D7}"/>
          </ac:spMkLst>
        </pc:spChg>
        <pc:spChg chg="add mod">
          <ac:chgData name="Davis, James C" userId="84778d94-b1cc-4a48-87ce-749e1d7d6e72" providerId="ADAL" clId="{C3D24384-9576-F147-8616-8024F522CA4F}" dt="2022-01-19T15:49:19.044" v="1835" actId="1076"/>
          <ac:spMkLst>
            <pc:docMk/>
            <pc:sldMk cId="2221231890" sldId="329"/>
            <ac:spMk id="27" creationId="{DC0F769A-9882-BB45-BBEE-C52821DA8BE4}"/>
          </ac:spMkLst>
        </pc:spChg>
        <pc:spChg chg="add mod">
          <ac:chgData name="Davis, James C" userId="84778d94-b1cc-4a48-87ce-749e1d7d6e72" providerId="ADAL" clId="{C3D24384-9576-F147-8616-8024F522CA4F}" dt="2022-01-19T15:51:02.145" v="1864" actId="1076"/>
          <ac:spMkLst>
            <pc:docMk/>
            <pc:sldMk cId="2221231890" sldId="329"/>
            <ac:spMk id="33" creationId="{9A2AB8F3-BD50-3943-9731-F1DD4C20C002}"/>
          </ac:spMkLst>
        </pc:spChg>
        <pc:spChg chg="add mod">
          <ac:chgData name="Davis, James C" userId="84778d94-b1cc-4a48-87ce-749e1d7d6e72" providerId="ADAL" clId="{C3D24384-9576-F147-8616-8024F522CA4F}" dt="2022-01-19T15:52:21.371" v="1901" actId="1076"/>
          <ac:spMkLst>
            <pc:docMk/>
            <pc:sldMk cId="2221231890" sldId="329"/>
            <ac:spMk id="37" creationId="{D1668FD5-1BF3-A64D-A773-B07B74A1A331}"/>
          </ac:spMkLst>
        </pc:spChg>
        <pc:spChg chg="add mod">
          <ac:chgData name="Davis, James C" userId="84778d94-b1cc-4a48-87ce-749e1d7d6e72" providerId="ADAL" clId="{C3D24384-9576-F147-8616-8024F522CA4F}" dt="2022-01-19T15:52:33.445" v="1935" actId="1076"/>
          <ac:spMkLst>
            <pc:docMk/>
            <pc:sldMk cId="2221231890" sldId="329"/>
            <ac:spMk id="49" creationId="{EC55BB26-7754-A94B-838A-45E4AC2CE636}"/>
          </ac:spMkLst>
        </pc:spChg>
        <pc:picChg chg="add mod">
          <ac:chgData name="Davis, James C" userId="84778d94-b1cc-4a48-87ce-749e1d7d6e72" providerId="ADAL" clId="{C3D24384-9576-F147-8616-8024F522CA4F}" dt="2022-01-19T15:51:50.662" v="1889" actId="1076"/>
          <ac:picMkLst>
            <pc:docMk/>
            <pc:sldMk cId="2221231890" sldId="329"/>
            <ac:picMk id="5" creationId="{82CA774D-E550-AA4E-9A3B-281081578A4A}"/>
          </ac:picMkLst>
        </pc:picChg>
        <pc:picChg chg="add mod">
          <ac:chgData name="Davis, James C" userId="84778d94-b1cc-4a48-87ce-749e1d7d6e72" providerId="ADAL" clId="{C3D24384-9576-F147-8616-8024F522CA4F}" dt="2022-01-19T15:51:50.662" v="1889" actId="1076"/>
          <ac:picMkLst>
            <pc:docMk/>
            <pc:sldMk cId="2221231890" sldId="329"/>
            <ac:picMk id="6" creationId="{572551C3-06D5-BA48-B13B-87E08F3BC93B}"/>
          </ac:picMkLst>
        </pc:picChg>
        <pc:picChg chg="add mod">
          <ac:chgData name="Davis, James C" userId="84778d94-b1cc-4a48-87ce-749e1d7d6e72" providerId="ADAL" clId="{C3D24384-9576-F147-8616-8024F522CA4F}" dt="2022-01-19T15:51:50.662" v="1889" actId="1076"/>
          <ac:picMkLst>
            <pc:docMk/>
            <pc:sldMk cId="2221231890" sldId="329"/>
            <ac:picMk id="7" creationId="{90705B0E-EFE9-B445-8BC1-82B94E2FCE2D}"/>
          </ac:picMkLst>
        </pc:picChg>
        <pc:picChg chg="add mod">
          <ac:chgData name="Davis, James C" userId="84778d94-b1cc-4a48-87ce-749e1d7d6e72" providerId="ADAL" clId="{C3D24384-9576-F147-8616-8024F522CA4F}" dt="2022-01-19T15:51:50.662" v="1889" actId="1076"/>
          <ac:picMkLst>
            <pc:docMk/>
            <pc:sldMk cId="2221231890" sldId="329"/>
            <ac:picMk id="8" creationId="{E533CEB3-9BB3-5045-AC24-F63ED3CC9483}"/>
          </ac:picMkLst>
        </pc:picChg>
        <pc:picChg chg="add mod">
          <ac:chgData name="Davis, James C" userId="84778d94-b1cc-4a48-87ce-749e1d7d6e72" providerId="ADAL" clId="{C3D24384-9576-F147-8616-8024F522CA4F}" dt="2022-01-19T15:51:50.662" v="1889" actId="1076"/>
          <ac:picMkLst>
            <pc:docMk/>
            <pc:sldMk cId="2221231890" sldId="329"/>
            <ac:picMk id="9" creationId="{313923AF-15D1-634F-B73F-791B2806C5C5}"/>
          </ac:picMkLst>
        </pc:picChg>
        <pc:picChg chg="add mod">
          <ac:chgData name="Davis, James C" userId="84778d94-b1cc-4a48-87ce-749e1d7d6e72" providerId="ADAL" clId="{C3D24384-9576-F147-8616-8024F522CA4F}" dt="2022-01-19T15:51:55.396" v="1890" actId="1076"/>
          <ac:picMkLst>
            <pc:docMk/>
            <pc:sldMk cId="2221231890" sldId="329"/>
            <ac:picMk id="19" creationId="{03D2B48B-3DC1-5046-A840-448AC29D3986}"/>
          </ac:picMkLst>
        </pc:picChg>
        <pc:picChg chg="add mod">
          <ac:chgData name="Davis, James C" userId="84778d94-b1cc-4a48-87ce-749e1d7d6e72" providerId="ADAL" clId="{C3D24384-9576-F147-8616-8024F522CA4F}" dt="2022-01-19T15:49:12.880" v="1825" actId="14100"/>
          <ac:picMkLst>
            <pc:docMk/>
            <pc:sldMk cId="2221231890" sldId="329"/>
            <ac:picMk id="20" creationId="{82FB3597-3030-1248-B3A2-6A911EC9EE13}"/>
          </ac:picMkLst>
        </pc:picChg>
        <pc:picChg chg="add del mod">
          <ac:chgData name="Davis, James C" userId="84778d94-b1cc-4a48-87ce-749e1d7d6e72" providerId="ADAL" clId="{C3D24384-9576-F147-8616-8024F522CA4F}" dt="2022-01-19T15:49:45.858" v="1844" actId="478"/>
          <ac:picMkLst>
            <pc:docMk/>
            <pc:sldMk cId="2221231890" sldId="329"/>
            <ac:picMk id="28" creationId="{096A9DE9-34FD-6B4F-93BA-C293C37FDBDC}"/>
          </ac:picMkLst>
        </pc:picChg>
        <pc:picChg chg="add del mod">
          <ac:chgData name="Davis, James C" userId="84778d94-b1cc-4a48-87ce-749e1d7d6e72" providerId="ADAL" clId="{C3D24384-9576-F147-8616-8024F522CA4F}" dt="2022-01-19T15:49:51.591" v="1846" actId="478"/>
          <ac:picMkLst>
            <pc:docMk/>
            <pc:sldMk cId="2221231890" sldId="329"/>
            <ac:picMk id="29" creationId="{16C92A26-40A3-6445-A061-971876B535C6}"/>
          </ac:picMkLst>
        </pc:picChg>
        <pc:picChg chg="add mod">
          <ac:chgData name="Davis, James C" userId="84778d94-b1cc-4a48-87ce-749e1d7d6e72" providerId="ADAL" clId="{C3D24384-9576-F147-8616-8024F522CA4F}" dt="2022-01-19T15:50:10.601" v="1849" actId="1076"/>
          <ac:picMkLst>
            <pc:docMk/>
            <pc:sldMk cId="2221231890" sldId="329"/>
            <ac:picMk id="30" creationId="{421179D1-EAF3-9E40-8B91-553270BCDC4A}"/>
          </ac:picMkLst>
        </pc:picChg>
        <pc:picChg chg="add del mod">
          <ac:chgData name="Davis, James C" userId="84778d94-b1cc-4a48-87ce-749e1d7d6e72" providerId="ADAL" clId="{C3D24384-9576-F147-8616-8024F522CA4F}" dt="2022-01-19T15:50:27.129" v="1852" actId="478"/>
          <ac:picMkLst>
            <pc:docMk/>
            <pc:sldMk cId="2221231890" sldId="329"/>
            <ac:picMk id="31" creationId="{D7B801FB-B7B5-7740-AA28-4D4B19A04015}"/>
          </ac:picMkLst>
        </pc:picChg>
        <pc:picChg chg="add mod">
          <ac:chgData name="Davis, James C" userId="84778d94-b1cc-4a48-87ce-749e1d7d6e72" providerId="ADAL" clId="{C3D24384-9576-F147-8616-8024F522CA4F}" dt="2022-01-19T15:51:57.499" v="1891" actId="1076"/>
          <ac:picMkLst>
            <pc:docMk/>
            <pc:sldMk cId="2221231890" sldId="329"/>
            <ac:picMk id="32" creationId="{25CCDA73-E2C8-204B-B67F-2C0C41C90C04}"/>
          </ac:picMkLst>
        </pc:picChg>
        <pc:picChg chg="add mod">
          <ac:chgData name="Davis, James C" userId="84778d94-b1cc-4a48-87ce-749e1d7d6e72" providerId="ADAL" clId="{C3D24384-9576-F147-8616-8024F522CA4F}" dt="2022-01-19T15:52:11.687" v="1896" actId="1076"/>
          <ac:picMkLst>
            <pc:docMk/>
            <pc:sldMk cId="2221231890" sldId="329"/>
            <ac:picMk id="44" creationId="{CC92A4B4-2AD6-BB40-80CE-B800E9ED550F}"/>
          </ac:picMkLst>
        </pc:picChg>
        <pc:picChg chg="add mod">
          <ac:chgData name="Davis, James C" userId="84778d94-b1cc-4a48-87ce-749e1d7d6e72" providerId="ADAL" clId="{C3D24384-9576-F147-8616-8024F522CA4F}" dt="2022-01-19T15:51:50.662" v="1889" actId="1076"/>
          <ac:picMkLst>
            <pc:docMk/>
            <pc:sldMk cId="2221231890" sldId="329"/>
            <ac:picMk id="1026" creationId="{E1C5BB3A-74B4-5B4A-A281-82B5029BCE6C}"/>
          </ac:picMkLst>
        </pc:picChg>
        <pc:cxnChg chg="add mod">
          <ac:chgData name="Davis, James C" userId="84778d94-b1cc-4a48-87ce-749e1d7d6e72" providerId="ADAL" clId="{C3D24384-9576-F147-8616-8024F522CA4F}" dt="2022-01-19T15:51:50.662" v="1889" actId="1076"/>
          <ac:cxnSpMkLst>
            <pc:docMk/>
            <pc:sldMk cId="2221231890" sldId="329"/>
            <ac:cxnSpMk id="10" creationId="{C357A47F-7B04-2F47-AC4E-4A3E0251DE76}"/>
          </ac:cxnSpMkLst>
        </pc:cxnChg>
        <pc:cxnChg chg="add mod">
          <ac:chgData name="Davis, James C" userId="84778d94-b1cc-4a48-87ce-749e1d7d6e72" providerId="ADAL" clId="{C3D24384-9576-F147-8616-8024F522CA4F}" dt="2022-01-19T15:51:55.396" v="1890" actId="1076"/>
          <ac:cxnSpMkLst>
            <pc:docMk/>
            <pc:sldMk cId="2221231890" sldId="329"/>
            <ac:cxnSpMk id="17" creationId="{19E78FD4-AFDC-A648-AFE6-D44460F6604E}"/>
          </ac:cxnSpMkLst>
        </pc:cxnChg>
        <pc:cxnChg chg="add del mod">
          <ac:chgData name="Davis, James C" userId="84778d94-b1cc-4a48-87ce-749e1d7d6e72" providerId="ADAL" clId="{C3D24384-9576-F147-8616-8024F522CA4F}" dt="2022-01-19T15:49:04.949" v="1822" actId="478"/>
          <ac:cxnSpMkLst>
            <pc:docMk/>
            <pc:sldMk cId="2221231890" sldId="329"/>
            <ac:cxnSpMk id="22" creationId="{7E20B241-16A2-E84C-A65E-E47F4F4DC34F}"/>
          </ac:cxnSpMkLst>
        </pc:cxnChg>
        <pc:cxnChg chg="add mod">
          <ac:chgData name="Davis, James C" userId="84778d94-b1cc-4a48-87ce-749e1d7d6e72" providerId="ADAL" clId="{C3D24384-9576-F147-8616-8024F522CA4F}" dt="2022-01-19T15:51:55.396" v="1890" actId="1076"/>
          <ac:cxnSpMkLst>
            <pc:docMk/>
            <pc:sldMk cId="2221231890" sldId="329"/>
            <ac:cxnSpMk id="24" creationId="{3063D6C6-40A5-9E4A-91FA-809107EBBB20}"/>
          </ac:cxnSpMkLst>
        </pc:cxnChg>
        <pc:cxnChg chg="add mod">
          <ac:chgData name="Davis, James C" userId="84778d94-b1cc-4a48-87ce-749e1d7d6e72" providerId="ADAL" clId="{C3D24384-9576-F147-8616-8024F522CA4F}" dt="2022-01-19T15:51:57.499" v="1891" actId="1076"/>
          <ac:cxnSpMkLst>
            <pc:docMk/>
            <pc:sldMk cId="2221231890" sldId="329"/>
            <ac:cxnSpMk id="35" creationId="{0C175988-E4E5-3B47-932B-6FA3591AD81F}"/>
          </ac:cxnSpMkLst>
        </pc:cxnChg>
        <pc:cxnChg chg="add mod">
          <ac:chgData name="Davis, James C" userId="84778d94-b1cc-4a48-87ce-749e1d7d6e72" providerId="ADAL" clId="{C3D24384-9576-F147-8616-8024F522CA4F}" dt="2022-01-19T15:52:19.379" v="1900" actId="14100"/>
          <ac:cxnSpMkLst>
            <pc:docMk/>
            <pc:sldMk cId="2221231890" sldId="329"/>
            <ac:cxnSpMk id="46" creationId="{9923AEB3-3565-3B47-9774-F77723ED0046}"/>
          </ac:cxnSpMkLst>
        </pc:cxnChg>
      </pc:sldChg>
      <pc:sldChg chg="add">
        <pc:chgData name="Davis, James C" userId="84778d94-b1cc-4a48-87ce-749e1d7d6e72" providerId="ADAL" clId="{C3D24384-9576-F147-8616-8024F522CA4F}" dt="2022-01-19T15:57:29.236" v="1948"/>
        <pc:sldMkLst>
          <pc:docMk/>
          <pc:sldMk cId="3842838845" sldId="329"/>
        </pc:sldMkLst>
      </pc:sldChg>
      <pc:sldChg chg="addSp delSp modSp new mod modClrScheme modAnim chgLayout modNotesTx">
        <pc:chgData name="Davis, James C" userId="84778d94-b1cc-4a48-87ce-749e1d7d6e72" providerId="ADAL" clId="{C3D24384-9576-F147-8616-8024F522CA4F}" dt="2022-01-19T17:30:06.035" v="4965" actId="1036"/>
        <pc:sldMkLst>
          <pc:docMk/>
          <pc:sldMk cId="2847513733" sldId="330"/>
        </pc:sldMkLst>
        <pc:spChg chg="del mod ord">
          <ac:chgData name="Davis, James C" userId="84778d94-b1cc-4a48-87ce-749e1d7d6e72" providerId="ADAL" clId="{C3D24384-9576-F147-8616-8024F522CA4F}" dt="2022-01-19T15:57:46.909" v="1954" actId="700"/>
          <ac:spMkLst>
            <pc:docMk/>
            <pc:sldMk cId="2847513733" sldId="330"/>
            <ac:spMk id="2" creationId="{F3F2F2A3-0886-1542-8A13-D92C96637F63}"/>
          </ac:spMkLst>
        </pc:spChg>
        <pc:spChg chg="mod ord">
          <ac:chgData name="Davis, James C" userId="84778d94-b1cc-4a48-87ce-749e1d7d6e72" providerId="ADAL" clId="{C3D24384-9576-F147-8616-8024F522CA4F}" dt="2022-01-19T17:27:12.811" v="4865" actId="403"/>
          <ac:spMkLst>
            <pc:docMk/>
            <pc:sldMk cId="2847513733" sldId="330"/>
            <ac:spMk id="3" creationId="{C24BC427-1598-7740-A3DD-3870C0F09499}"/>
          </ac:spMkLst>
        </pc:spChg>
        <pc:spChg chg="add mod ord">
          <ac:chgData name="Davis, James C" userId="84778d94-b1cc-4a48-87ce-749e1d7d6e72" providerId="ADAL" clId="{C3D24384-9576-F147-8616-8024F522CA4F}" dt="2022-01-19T17:27:12.811" v="4865" actId="403"/>
          <ac:spMkLst>
            <pc:docMk/>
            <pc:sldMk cId="2847513733" sldId="330"/>
            <ac:spMk id="4" creationId="{A7E40D91-88AE-F84C-B7F8-44C9FDDCC3D7}"/>
          </ac:spMkLst>
        </pc:spChg>
        <pc:spChg chg="add mod ord">
          <ac:chgData name="Davis, James C" userId="84778d94-b1cc-4a48-87ce-749e1d7d6e72" providerId="ADAL" clId="{C3D24384-9576-F147-8616-8024F522CA4F}" dt="2022-01-19T17:27:12.261" v="4864" actId="403"/>
          <ac:spMkLst>
            <pc:docMk/>
            <pc:sldMk cId="2847513733" sldId="330"/>
            <ac:spMk id="5" creationId="{D98FA979-6BE9-FB48-AF6B-A2158DA0B3E1}"/>
          </ac:spMkLst>
        </pc:spChg>
        <pc:spChg chg="add mod">
          <ac:chgData name="Davis, James C" userId="84778d94-b1cc-4a48-87ce-749e1d7d6e72" providerId="ADAL" clId="{C3D24384-9576-F147-8616-8024F522CA4F}" dt="2022-01-19T17:30:06.035" v="4965" actId="1036"/>
          <ac:spMkLst>
            <pc:docMk/>
            <pc:sldMk cId="2847513733" sldId="330"/>
            <ac:spMk id="6" creationId="{7DA3EB2A-3229-9548-AD36-EE71AFE60DAB}"/>
          </ac:spMkLst>
        </pc:spChg>
      </pc:sldChg>
      <pc:sldChg chg="addSp delSp modSp add mod modAnim modNotesTx">
        <pc:chgData name="Davis, James C" userId="84778d94-b1cc-4a48-87ce-749e1d7d6e72" providerId="ADAL" clId="{C3D24384-9576-F147-8616-8024F522CA4F}" dt="2022-01-19T17:17:13.991" v="2571"/>
        <pc:sldMkLst>
          <pc:docMk/>
          <pc:sldMk cId="1543460795" sldId="331"/>
        </pc:sldMkLst>
        <pc:spChg chg="mod">
          <ac:chgData name="Davis, James C" userId="84778d94-b1cc-4a48-87ce-749e1d7d6e72" providerId="ADAL" clId="{C3D24384-9576-F147-8616-8024F522CA4F}" dt="2022-01-19T16:25:09.270" v="2501" actId="20577"/>
          <ac:spMkLst>
            <pc:docMk/>
            <pc:sldMk cId="1543460795" sldId="331"/>
            <ac:spMk id="4" creationId="{A7E40D91-88AE-F84C-B7F8-44C9FDDCC3D7}"/>
          </ac:spMkLst>
        </pc:spChg>
        <pc:spChg chg="del">
          <ac:chgData name="Davis, James C" userId="84778d94-b1cc-4a48-87ce-749e1d7d6e72" providerId="ADAL" clId="{C3D24384-9576-F147-8616-8024F522CA4F}" dt="2022-01-19T16:19:28.273" v="2175" actId="478"/>
          <ac:spMkLst>
            <pc:docMk/>
            <pc:sldMk cId="1543460795" sldId="331"/>
            <ac:spMk id="5" creationId="{D98FA979-6BE9-FB48-AF6B-A2158DA0B3E1}"/>
          </ac:spMkLst>
        </pc:spChg>
        <pc:spChg chg="add mod">
          <ac:chgData name="Davis, James C" userId="84778d94-b1cc-4a48-87ce-749e1d7d6e72" providerId="ADAL" clId="{C3D24384-9576-F147-8616-8024F522CA4F}" dt="2022-01-19T16:19:43.713" v="2185" actId="1076"/>
          <ac:spMkLst>
            <pc:docMk/>
            <pc:sldMk cId="1543460795" sldId="331"/>
            <ac:spMk id="8" creationId="{35C163C5-3006-8A4C-BA63-E099F1AB9265}"/>
          </ac:spMkLst>
        </pc:spChg>
        <pc:spChg chg="add mod">
          <ac:chgData name="Davis, James C" userId="84778d94-b1cc-4a48-87ce-749e1d7d6e72" providerId="ADAL" clId="{C3D24384-9576-F147-8616-8024F522CA4F}" dt="2022-01-19T16:25:21.495" v="2505" actId="14100"/>
          <ac:spMkLst>
            <pc:docMk/>
            <pc:sldMk cId="1543460795" sldId="331"/>
            <ac:spMk id="10" creationId="{58032DD9-6C52-E64F-9DFD-AB7D2A93B9AB}"/>
          </ac:spMkLst>
        </pc:spChg>
        <pc:spChg chg="add mod">
          <ac:chgData name="Davis, James C" userId="84778d94-b1cc-4a48-87ce-749e1d7d6e72" providerId="ADAL" clId="{C3D24384-9576-F147-8616-8024F522CA4F}" dt="2022-01-19T16:25:55.469" v="2523" actId="20577"/>
          <ac:spMkLst>
            <pc:docMk/>
            <pc:sldMk cId="1543460795" sldId="331"/>
            <ac:spMk id="11" creationId="{036C096B-6B73-F148-9150-373D25BB4806}"/>
          </ac:spMkLst>
        </pc:spChg>
        <pc:spChg chg="add mod">
          <ac:chgData name="Davis, James C" userId="84778d94-b1cc-4a48-87ce-749e1d7d6e72" providerId="ADAL" clId="{C3D24384-9576-F147-8616-8024F522CA4F}" dt="2022-01-19T16:25:49.338" v="2519" actId="1076"/>
          <ac:spMkLst>
            <pc:docMk/>
            <pc:sldMk cId="1543460795" sldId="331"/>
            <ac:spMk id="13" creationId="{9C9F989C-0775-D84B-A559-126F642C08F0}"/>
          </ac:spMkLst>
        </pc:spChg>
        <pc:picChg chg="add del">
          <ac:chgData name="Davis, James C" userId="84778d94-b1cc-4a48-87ce-749e1d7d6e72" providerId="ADAL" clId="{C3D24384-9576-F147-8616-8024F522CA4F}" dt="2022-01-19T16:19:25.582" v="2174"/>
          <ac:picMkLst>
            <pc:docMk/>
            <pc:sldMk cId="1543460795" sldId="331"/>
            <ac:picMk id="2" creationId="{1C77FD7A-07B4-7544-BBCF-8AC455C409A2}"/>
          </ac:picMkLst>
        </pc:picChg>
        <pc:picChg chg="add mod">
          <ac:chgData name="Davis, James C" userId="84778d94-b1cc-4a48-87ce-749e1d7d6e72" providerId="ADAL" clId="{C3D24384-9576-F147-8616-8024F522CA4F}" dt="2022-01-19T16:19:33.510" v="2178" actId="14100"/>
          <ac:picMkLst>
            <pc:docMk/>
            <pc:sldMk cId="1543460795" sldId="331"/>
            <ac:picMk id="6" creationId="{468BFAB2-0053-F943-A593-D4F01C0E898E}"/>
          </ac:picMkLst>
        </pc:picChg>
        <pc:picChg chg="add mod">
          <ac:chgData name="Davis, James C" userId="84778d94-b1cc-4a48-87ce-749e1d7d6e72" providerId="ADAL" clId="{C3D24384-9576-F147-8616-8024F522CA4F}" dt="2022-01-19T16:19:58.019" v="2189" actId="1035"/>
          <ac:picMkLst>
            <pc:docMk/>
            <pc:sldMk cId="1543460795" sldId="331"/>
            <ac:picMk id="9" creationId="{06C9FD36-D29B-784B-ACFA-A4D7416EE66E}"/>
          </ac:picMkLst>
        </pc:picChg>
      </pc:sldChg>
      <pc:sldChg chg="addSp delSp modSp add mod delAnim chgLayout modNotesTx">
        <pc:chgData name="Davis, James C" userId="84778d94-b1cc-4a48-87ce-749e1d7d6e72" providerId="ADAL" clId="{C3D24384-9576-F147-8616-8024F522CA4F}" dt="2022-01-19T17:25:42.229" v="4783" actId="20577"/>
        <pc:sldMkLst>
          <pc:docMk/>
          <pc:sldMk cId="728823716" sldId="332"/>
        </pc:sldMkLst>
        <pc:spChg chg="add mod ord">
          <ac:chgData name="Davis, James C" userId="84778d94-b1cc-4a48-87ce-749e1d7d6e72" providerId="ADAL" clId="{C3D24384-9576-F147-8616-8024F522CA4F}" dt="2022-01-19T17:25:29.918" v="4768" actId="20577"/>
          <ac:spMkLst>
            <pc:docMk/>
            <pc:sldMk cId="728823716" sldId="332"/>
            <ac:spMk id="2" creationId="{A4BDC4D5-4445-8543-ACF1-847E70CD9601}"/>
          </ac:spMkLst>
        </pc:spChg>
        <pc:spChg chg="mod ord">
          <ac:chgData name="Davis, James C" userId="84778d94-b1cc-4a48-87ce-749e1d7d6e72" providerId="ADAL" clId="{C3D24384-9576-F147-8616-8024F522CA4F}" dt="2022-01-19T17:17:44.426" v="2572" actId="700"/>
          <ac:spMkLst>
            <pc:docMk/>
            <pc:sldMk cId="728823716" sldId="332"/>
            <ac:spMk id="3" creationId="{C24BC427-1598-7740-A3DD-3870C0F09499}"/>
          </ac:spMkLst>
        </pc:spChg>
        <pc:spChg chg="mod ord">
          <ac:chgData name="Davis, James C" userId="84778d94-b1cc-4a48-87ce-749e1d7d6e72" providerId="ADAL" clId="{C3D24384-9576-F147-8616-8024F522CA4F}" dt="2022-01-19T17:25:42.229" v="4783" actId="20577"/>
          <ac:spMkLst>
            <pc:docMk/>
            <pc:sldMk cId="728823716" sldId="332"/>
            <ac:spMk id="4" creationId="{A7E40D91-88AE-F84C-B7F8-44C9FDDCC3D7}"/>
          </ac:spMkLst>
        </pc:spChg>
        <pc:spChg chg="del mod">
          <ac:chgData name="Davis, James C" userId="84778d94-b1cc-4a48-87ce-749e1d7d6e72" providerId="ADAL" clId="{C3D24384-9576-F147-8616-8024F522CA4F}" dt="2022-01-19T17:16:57.989" v="2568" actId="478"/>
          <ac:spMkLst>
            <pc:docMk/>
            <pc:sldMk cId="728823716" sldId="332"/>
            <ac:spMk id="8" creationId="{35C163C5-3006-8A4C-BA63-E099F1AB9265}"/>
          </ac:spMkLst>
        </pc:spChg>
        <pc:spChg chg="del">
          <ac:chgData name="Davis, James C" userId="84778d94-b1cc-4a48-87ce-749e1d7d6e72" providerId="ADAL" clId="{C3D24384-9576-F147-8616-8024F522CA4F}" dt="2022-01-19T17:16:53.782" v="2563" actId="478"/>
          <ac:spMkLst>
            <pc:docMk/>
            <pc:sldMk cId="728823716" sldId="332"/>
            <ac:spMk id="10" creationId="{58032DD9-6C52-E64F-9DFD-AB7D2A93B9AB}"/>
          </ac:spMkLst>
        </pc:spChg>
        <pc:spChg chg="del">
          <ac:chgData name="Davis, James C" userId="84778d94-b1cc-4a48-87ce-749e1d7d6e72" providerId="ADAL" clId="{C3D24384-9576-F147-8616-8024F522CA4F}" dt="2022-01-19T17:16:55.488" v="2565" actId="478"/>
          <ac:spMkLst>
            <pc:docMk/>
            <pc:sldMk cId="728823716" sldId="332"/>
            <ac:spMk id="11" creationId="{036C096B-6B73-F148-9150-373D25BB4806}"/>
          </ac:spMkLst>
        </pc:spChg>
        <pc:spChg chg="del">
          <ac:chgData name="Davis, James C" userId="84778d94-b1cc-4a48-87ce-749e1d7d6e72" providerId="ADAL" clId="{C3D24384-9576-F147-8616-8024F522CA4F}" dt="2022-01-19T17:16:54.393" v="2564" actId="478"/>
          <ac:spMkLst>
            <pc:docMk/>
            <pc:sldMk cId="728823716" sldId="332"/>
            <ac:spMk id="13" creationId="{9C9F989C-0775-D84B-A559-126F642C08F0}"/>
          </ac:spMkLst>
        </pc:spChg>
        <pc:picChg chg="del">
          <ac:chgData name="Davis, James C" userId="84778d94-b1cc-4a48-87ce-749e1d7d6e72" providerId="ADAL" clId="{C3D24384-9576-F147-8616-8024F522CA4F}" dt="2022-01-19T17:16:56.691" v="2566" actId="478"/>
          <ac:picMkLst>
            <pc:docMk/>
            <pc:sldMk cId="728823716" sldId="332"/>
            <ac:picMk id="6" creationId="{468BFAB2-0053-F943-A593-D4F01C0E898E}"/>
          </ac:picMkLst>
        </pc:picChg>
        <pc:picChg chg="del">
          <ac:chgData name="Davis, James C" userId="84778d94-b1cc-4a48-87ce-749e1d7d6e72" providerId="ADAL" clId="{C3D24384-9576-F147-8616-8024F522CA4F}" dt="2022-01-19T17:16:59.259" v="2569" actId="478"/>
          <ac:picMkLst>
            <pc:docMk/>
            <pc:sldMk cId="728823716" sldId="332"/>
            <ac:picMk id="9" creationId="{06C9FD36-D29B-784B-ACFA-A4D7416EE66E}"/>
          </ac:picMkLst>
        </pc:picChg>
      </pc:sldChg>
      <pc:sldChg chg="modSp add mod">
        <pc:chgData name="Davis, James C" userId="84778d94-b1cc-4a48-87ce-749e1d7d6e72" providerId="ADAL" clId="{C3D24384-9576-F147-8616-8024F522CA4F}" dt="2022-01-19T17:30:21.199" v="4998" actId="20577"/>
        <pc:sldMkLst>
          <pc:docMk/>
          <pc:sldMk cId="4226973084" sldId="333"/>
        </pc:sldMkLst>
        <pc:spChg chg="mod">
          <ac:chgData name="Davis, James C" userId="84778d94-b1cc-4a48-87ce-749e1d7d6e72" providerId="ADAL" clId="{C3D24384-9576-F147-8616-8024F522CA4F}" dt="2022-01-19T17:30:21.199" v="4998" actId="20577"/>
          <ac:spMkLst>
            <pc:docMk/>
            <pc:sldMk cId="4226973084" sldId="333"/>
            <ac:spMk id="3" creationId="{DC44EF89-6B27-EA4B-97A7-CBF3A3046CAE}"/>
          </ac:spMkLst>
        </pc:spChg>
      </pc:sldChg>
      <pc:sldChg chg="modSp add del mod">
        <pc:chgData name="Davis, James C" userId="84778d94-b1cc-4a48-87ce-749e1d7d6e72" providerId="ADAL" clId="{C3D24384-9576-F147-8616-8024F522CA4F}" dt="2022-01-19T17:32:17.154" v="5114" actId="2696"/>
        <pc:sldMkLst>
          <pc:docMk/>
          <pc:sldMk cId="3026068978" sldId="334"/>
        </pc:sldMkLst>
        <pc:spChg chg="mod">
          <ac:chgData name="Davis, James C" userId="84778d94-b1cc-4a48-87ce-749e1d7d6e72" providerId="ADAL" clId="{C3D24384-9576-F147-8616-8024F522CA4F}" dt="2022-01-19T17:31:13.209" v="5043" actId="20577"/>
          <ac:spMkLst>
            <pc:docMk/>
            <pc:sldMk cId="3026068978" sldId="334"/>
            <ac:spMk id="3" creationId="{DC44EF89-6B27-EA4B-97A7-CBF3A3046CAE}"/>
          </ac:spMkLst>
        </pc:spChg>
      </pc:sldChg>
      <pc:sldChg chg="modSp add mod">
        <pc:chgData name="Davis, James C" userId="84778d94-b1cc-4a48-87ce-749e1d7d6e72" providerId="ADAL" clId="{C3D24384-9576-F147-8616-8024F522CA4F}" dt="2022-01-19T17:31:24.252" v="5070" actId="6549"/>
        <pc:sldMkLst>
          <pc:docMk/>
          <pc:sldMk cId="3700356998" sldId="335"/>
        </pc:sldMkLst>
        <pc:spChg chg="mod">
          <ac:chgData name="Davis, James C" userId="84778d94-b1cc-4a48-87ce-749e1d7d6e72" providerId="ADAL" clId="{C3D24384-9576-F147-8616-8024F522CA4F}" dt="2022-01-19T17:31:24.252" v="5070" actId="6549"/>
          <ac:spMkLst>
            <pc:docMk/>
            <pc:sldMk cId="3700356998" sldId="335"/>
            <ac:spMk id="3" creationId="{DC44EF89-6B27-EA4B-97A7-CBF3A3046CAE}"/>
          </ac:spMkLst>
        </pc:spChg>
      </pc:sldChg>
      <pc:sldChg chg="addSp delSp modSp add mod modAnim modNotesTx">
        <pc:chgData name="Davis, James C" userId="84778d94-b1cc-4a48-87ce-749e1d7d6e72" providerId="ADAL" clId="{C3D24384-9576-F147-8616-8024F522CA4F}" dt="2022-01-19T19:00:24.884" v="8436" actId="6549"/>
        <pc:sldMkLst>
          <pc:docMk/>
          <pc:sldMk cId="3092474482" sldId="336"/>
        </pc:sldMkLst>
        <pc:spChg chg="add del mod">
          <ac:chgData name="Davis, James C" userId="84778d94-b1cc-4a48-87ce-749e1d7d6e72" providerId="ADAL" clId="{C3D24384-9576-F147-8616-8024F522CA4F}" dt="2022-01-19T17:36:16.919" v="5511"/>
          <ac:spMkLst>
            <pc:docMk/>
            <pc:sldMk cId="3092474482" sldId="336"/>
            <ac:spMk id="2" creationId="{9A81A044-3BD6-7046-8BC0-8AF48FD801BF}"/>
          </ac:spMkLst>
        </pc:spChg>
        <pc:spChg chg="mod">
          <ac:chgData name="Davis, James C" userId="84778d94-b1cc-4a48-87ce-749e1d7d6e72" providerId="ADAL" clId="{C3D24384-9576-F147-8616-8024F522CA4F}" dt="2022-01-19T17:32:09.850" v="5113" actId="1076"/>
          <ac:spMkLst>
            <pc:docMk/>
            <pc:sldMk cId="3092474482" sldId="336"/>
            <ac:spMk id="3" creationId="{DC44EF89-6B27-EA4B-97A7-CBF3A3046CAE}"/>
          </ac:spMkLst>
        </pc:spChg>
        <pc:spChg chg="add mod">
          <ac:chgData name="Davis, James C" userId="84778d94-b1cc-4a48-87ce-749e1d7d6e72" providerId="ADAL" clId="{C3D24384-9576-F147-8616-8024F522CA4F}" dt="2022-01-19T17:36:02.931" v="5504" actId="20577"/>
          <ac:spMkLst>
            <pc:docMk/>
            <pc:sldMk cId="3092474482" sldId="336"/>
            <ac:spMk id="5" creationId="{082D424F-C8D1-8942-845F-D98A635923E6}"/>
          </ac:spMkLst>
        </pc:spChg>
      </pc:sldChg>
      <pc:sldChg chg="modSp new del mod">
        <pc:chgData name="Davis, James C" userId="84778d94-b1cc-4a48-87ce-749e1d7d6e72" providerId="ADAL" clId="{C3D24384-9576-F147-8616-8024F522CA4F}" dt="2022-01-19T17:31:52.210" v="5091" actId="2696"/>
        <pc:sldMkLst>
          <pc:docMk/>
          <pc:sldMk cId="3663950599" sldId="336"/>
        </pc:sldMkLst>
        <pc:spChg chg="mod">
          <ac:chgData name="Davis, James C" userId="84778d94-b1cc-4a48-87ce-749e1d7d6e72" providerId="ADAL" clId="{C3D24384-9576-F147-8616-8024F522CA4F}" dt="2022-01-19T17:31:50.348" v="5090" actId="20577"/>
          <ac:spMkLst>
            <pc:docMk/>
            <pc:sldMk cId="3663950599" sldId="336"/>
            <ac:spMk id="3" creationId="{5F943C99-36C3-D145-AD2A-57F78961E7D8}"/>
          </ac:spMkLst>
        </pc:spChg>
      </pc:sldChg>
      <pc:sldChg chg="addSp delSp modSp add del mod">
        <pc:chgData name="Davis, James C" userId="84778d94-b1cc-4a48-87ce-749e1d7d6e72" providerId="ADAL" clId="{C3D24384-9576-F147-8616-8024F522CA4F}" dt="2022-01-19T17:36:38.761" v="5559" actId="2696"/>
        <pc:sldMkLst>
          <pc:docMk/>
          <pc:sldMk cId="602943900" sldId="337"/>
        </pc:sldMkLst>
        <pc:spChg chg="add del mod">
          <ac:chgData name="Davis, James C" userId="84778d94-b1cc-4a48-87ce-749e1d7d6e72" providerId="ADAL" clId="{C3D24384-9576-F147-8616-8024F522CA4F}" dt="2022-01-19T17:36:34.028" v="5557"/>
          <ac:spMkLst>
            <pc:docMk/>
            <pc:sldMk cId="602943900" sldId="337"/>
            <ac:spMk id="2" creationId="{30DA7DC5-E643-C74A-8940-AE95C652D52A}"/>
          </ac:spMkLst>
        </pc:spChg>
        <pc:spChg chg="mod">
          <ac:chgData name="Davis, James C" userId="84778d94-b1cc-4a48-87ce-749e1d7d6e72" providerId="ADAL" clId="{C3D24384-9576-F147-8616-8024F522CA4F}" dt="2022-01-19T17:36:34.028" v="5557"/>
          <ac:spMkLst>
            <pc:docMk/>
            <pc:sldMk cId="602943900" sldId="337"/>
            <ac:spMk id="3" creationId="{2BECA449-BFB1-4E45-947E-00B760C88DD9}"/>
          </ac:spMkLst>
        </pc:spChg>
        <pc:spChg chg="del">
          <ac:chgData name="Davis, James C" userId="84778d94-b1cc-4a48-87ce-749e1d7d6e72" providerId="ADAL" clId="{C3D24384-9576-F147-8616-8024F522CA4F}" dt="2022-01-19T17:36:35.635" v="5558" actId="478"/>
          <ac:spMkLst>
            <pc:docMk/>
            <pc:sldMk cId="602943900" sldId="337"/>
            <ac:spMk id="4" creationId="{A1CA7DFC-48EE-4647-ACB8-F426B81BA05A}"/>
          </ac:spMkLst>
        </pc:spChg>
        <pc:spChg chg="del mod">
          <ac:chgData name="Davis, James C" userId="84778d94-b1cc-4a48-87ce-749e1d7d6e72" providerId="ADAL" clId="{C3D24384-9576-F147-8616-8024F522CA4F}" dt="2022-01-19T17:36:35.635" v="5558" actId="478"/>
          <ac:spMkLst>
            <pc:docMk/>
            <pc:sldMk cId="602943900" sldId="337"/>
            <ac:spMk id="5" creationId="{F95C8DED-FE93-3D4B-8ED9-87C178CD54E1}"/>
          </ac:spMkLst>
        </pc:spChg>
        <pc:spChg chg="add del mod">
          <ac:chgData name="Davis, James C" userId="84778d94-b1cc-4a48-87ce-749e1d7d6e72" providerId="ADAL" clId="{C3D24384-9576-F147-8616-8024F522CA4F}" dt="2022-01-19T17:36:34.028" v="5557"/>
          <ac:spMkLst>
            <pc:docMk/>
            <pc:sldMk cId="602943900" sldId="337"/>
            <ac:spMk id="8" creationId="{278350FE-FD9B-4747-BC91-106F815AF9DD}"/>
          </ac:spMkLst>
        </pc:spChg>
        <pc:spChg chg="add del mod">
          <ac:chgData name="Davis, James C" userId="84778d94-b1cc-4a48-87ce-749e1d7d6e72" providerId="ADAL" clId="{C3D24384-9576-F147-8616-8024F522CA4F}" dt="2022-01-19T17:36:34.028" v="5557"/>
          <ac:spMkLst>
            <pc:docMk/>
            <pc:sldMk cId="602943900" sldId="337"/>
            <ac:spMk id="9" creationId="{67B751AD-46B8-3249-8D84-33FD79065F2A}"/>
          </ac:spMkLst>
        </pc:spChg>
        <pc:picChg chg="del">
          <ac:chgData name="Davis, James C" userId="84778d94-b1cc-4a48-87ce-749e1d7d6e72" providerId="ADAL" clId="{C3D24384-9576-F147-8616-8024F522CA4F}" dt="2022-01-19T17:36:35.635" v="5558" actId="478"/>
          <ac:picMkLst>
            <pc:docMk/>
            <pc:sldMk cId="602943900" sldId="337"/>
            <ac:picMk id="6" creationId="{4CA47AAE-D4D0-5947-B1A0-530906CB8AB5}"/>
          </ac:picMkLst>
        </pc:picChg>
        <pc:picChg chg="del">
          <ac:chgData name="Davis, James C" userId="84778d94-b1cc-4a48-87ce-749e1d7d6e72" providerId="ADAL" clId="{C3D24384-9576-F147-8616-8024F522CA4F}" dt="2022-01-19T17:36:35.635" v="5558" actId="478"/>
          <ac:picMkLst>
            <pc:docMk/>
            <pc:sldMk cId="602943900" sldId="337"/>
            <ac:picMk id="7" creationId="{0E2B4CEB-CAE4-4D4C-8C4F-CEE9677FE6F3}"/>
          </ac:picMkLst>
        </pc:picChg>
        <pc:cxnChg chg="del mod">
          <ac:chgData name="Davis, James C" userId="84778d94-b1cc-4a48-87ce-749e1d7d6e72" providerId="ADAL" clId="{C3D24384-9576-F147-8616-8024F522CA4F}" dt="2022-01-19T17:36:35.635" v="5558" actId="478"/>
          <ac:cxnSpMkLst>
            <pc:docMk/>
            <pc:sldMk cId="602943900" sldId="337"/>
            <ac:cxnSpMk id="11" creationId="{6182B6E3-AB38-804D-8E33-DEF362E34CA7}"/>
          </ac:cxnSpMkLst>
        </pc:cxnChg>
      </pc:sldChg>
      <pc:sldChg chg="addSp delSp modSp add mod modNotesTx">
        <pc:chgData name="Davis, James C" userId="84778d94-b1cc-4a48-87ce-749e1d7d6e72" providerId="ADAL" clId="{C3D24384-9576-F147-8616-8024F522CA4F}" dt="2022-01-19T19:28:54.508" v="10738" actId="20577"/>
        <pc:sldMkLst>
          <pc:docMk/>
          <pc:sldMk cId="2275955638" sldId="337"/>
        </pc:sldMkLst>
        <pc:picChg chg="add del mod">
          <ac:chgData name="Davis, James C" userId="84778d94-b1cc-4a48-87ce-749e1d7d6e72" providerId="ADAL" clId="{C3D24384-9576-F147-8616-8024F522CA4F}" dt="2022-01-19T19:27:19.354" v="10325" actId="478"/>
          <ac:picMkLst>
            <pc:docMk/>
            <pc:sldMk cId="2275955638" sldId="337"/>
            <ac:picMk id="2" creationId="{D26FD5C0-B513-7746-8E1E-468FF55DED5E}"/>
          </ac:picMkLst>
        </pc:picChg>
        <pc:picChg chg="add mod">
          <ac:chgData name="Davis, James C" userId="84778d94-b1cc-4a48-87ce-749e1d7d6e72" providerId="ADAL" clId="{C3D24384-9576-F147-8616-8024F522CA4F}" dt="2022-01-19T19:27:25.556" v="10328" actId="1076"/>
          <ac:picMkLst>
            <pc:docMk/>
            <pc:sldMk cId="2275955638" sldId="337"/>
            <ac:picMk id="4" creationId="{4F9BF665-7CDE-8D47-8ED0-49DC4C97580D}"/>
          </ac:picMkLst>
        </pc:picChg>
      </pc:sldChg>
      <pc:sldChg chg="addSp modSp add del mod">
        <pc:chgData name="Davis, James C" userId="84778d94-b1cc-4a48-87ce-749e1d7d6e72" providerId="ADAL" clId="{C3D24384-9576-F147-8616-8024F522CA4F}" dt="2022-01-19T19:17:37.642" v="9043" actId="2696"/>
        <pc:sldMkLst>
          <pc:docMk/>
          <pc:sldMk cId="1890562913" sldId="338"/>
        </pc:sldMkLst>
        <pc:spChg chg="add mod">
          <ac:chgData name="Davis, James C" userId="84778d94-b1cc-4a48-87ce-749e1d7d6e72" providerId="ADAL" clId="{C3D24384-9576-F147-8616-8024F522CA4F}" dt="2022-01-19T17:38:44.448" v="5844" actId="20577"/>
          <ac:spMkLst>
            <pc:docMk/>
            <pc:sldMk cId="1890562913" sldId="338"/>
            <ac:spMk id="2" creationId="{16E584CC-BE32-E54A-BB03-94141EA3A051}"/>
          </ac:spMkLst>
        </pc:spChg>
        <pc:spChg chg="mod">
          <ac:chgData name="Davis, James C" userId="84778d94-b1cc-4a48-87ce-749e1d7d6e72" providerId="ADAL" clId="{C3D24384-9576-F147-8616-8024F522CA4F}" dt="2022-01-19T17:38:36.131" v="5826" actId="20577"/>
          <ac:spMkLst>
            <pc:docMk/>
            <pc:sldMk cId="1890562913" sldId="338"/>
            <ac:spMk id="3" creationId="{2BECA449-BFB1-4E45-947E-00B760C88DD9}"/>
          </ac:spMkLst>
        </pc:spChg>
      </pc:sldChg>
      <pc:sldChg chg="addSp delSp modSp new mod modClrScheme chgLayout modNotesTx">
        <pc:chgData name="Davis, James C" userId="84778d94-b1cc-4a48-87ce-749e1d7d6e72" providerId="ADAL" clId="{C3D24384-9576-F147-8616-8024F522CA4F}" dt="2022-01-19T19:26:10.512" v="10320" actId="20577"/>
        <pc:sldMkLst>
          <pc:docMk/>
          <pc:sldMk cId="2629607491" sldId="339"/>
        </pc:sldMkLst>
        <pc:spChg chg="del mod ord">
          <ac:chgData name="Davis, James C" userId="84778d94-b1cc-4a48-87ce-749e1d7d6e72" providerId="ADAL" clId="{C3D24384-9576-F147-8616-8024F522CA4F}" dt="2022-01-19T17:37:00.355" v="5595" actId="700"/>
          <ac:spMkLst>
            <pc:docMk/>
            <pc:sldMk cId="2629607491" sldId="339"/>
            <ac:spMk id="2" creationId="{873BF9B3-423A-5D4B-B8BF-E278DF461A5C}"/>
          </ac:spMkLst>
        </pc:spChg>
        <pc:spChg chg="mod ord">
          <ac:chgData name="Davis, James C" userId="84778d94-b1cc-4a48-87ce-749e1d7d6e72" providerId="ADAL" clId="{C3D24384-9576-F147-8616-8024F522CA4F}" dt="2022-01-19T17:37:00.355" v="5595" actId="700"/>
          <ac:spMkLst>
            <pc:docMk/>
            <pc:sldMk cId="2629607491" sldId="339"/>
            <ac:spMk id="3" creationId="{8BA68D37-7637-7C40-B7E7-F5CD43D1567B}"/>
          </ac:spMkLst>
        </pc:spChg>
        <pc:spChg chg="add mod ord">
          <ac:chgData name="Davis, James C" userId="84778d94-b1cc-4a48-87ce-749e1d7d6e72" providerId="ADAL" clId="{C3D24384-9576-F147-8616-8024F522CA4F}" dt="2022-01-19T17:37:10.008" v="5648" actId="6549"/>
          <ac:spMkLst>
            <pc:docMk/>
            <pc:sldMk cId="2629607491" sldId="339"/>
            <ac:spMk id="4" creationId="{C34981CD-9751-6D48-B755-2DAFC75C4AB3}"/>
          </ac:spMkLst>
        </pc:spChg>
        <pc:spChg chg="add del mod ord">
          <ac:chgData name="Davis, James C" userId="84778d94-b1cc-4a48-87ce-749e1d7d6e72" providerId="ADAL" clId="{C3D24384-9576-F147-8616-8024F522CA4F}" dt="2022-01-19T19:22:24.219" v="10144" actId="478"/>
          <ac:spMkLst>
            <pc:docMk/>
            <pc:sldMk cId="2629607491" sldId="339"/>
            <ac:spMk id="5" creationId="{EBE7D9DD-D453-614E-9660-BFE1ECE66F0D}"/>
          </ac:spMkLst>
        </pc:spChg>
        <pc:spChg chg="add mod">
          <ac:chgData name="Davis, James C" userId="84778d94-b1cc-4a48-87ce-749e1d7d6e72" providerId="ADAL" clId="{C3D24384-9576-F147-8616-8024F522CA4F}" dt="2022-01-19T19:22:29.375" v="10147" actId="1076"/>
          <ac:spMkLst>
            <pc:docMk/>
            <pc:sldMk cId="2629607491" sldId="339"/>
            <ac:spMk id="6" creationId="{65150955-B680-694B-8F17-17B224223B05}"/>
          </ac:spMkLst>
        </pc:spChg>
        <pc:picChg chg="add mod">
          <ac:chgData name="Davis, James C" userId="84778d94-b1cc-4a48-87ce-749e1d7d6e72" providerId="ADAL" clId="{C3D24384-9576-F147-8616-8024F522CA4F}" dt="2022-01-19T19:22:22.974" v="10143" actId="1076"/>
          <ac:picMkLst>
            <pc:docMk/>
            <pc:sldMk cId="2629607491" sldId="339"/>
            <ac:picMk id="3074" creationId="{36EA0759-8C8F-5E48-8697-6061928845C3}"/>
          </ac:picMkLst>
        </pc:picChg>
      </pc:sldChg>
      <pc:sldChg chg="addSp delSp modSp add mod addAnim delAnim modAnim modNotesTx">
        <pc:chgData name="Davis, James C" userId="84778d94-b1cc-4a48-87ce-749e1d7d6e72" providerId="ADAL" clId="{C3D24384-9576-F147-8616-8024F522CA4F}" dt="2022-01-19T19:20:27.137" v="9980" actId="20577"/>
        <pc:sldMkLst>
          <pc:docMk/>
          <pc:sldMk cId="3487360237" sldId="340"/>
        </pc:sldMkLst>
        <pc:spChg chg="mod">
          <ac:chgData name="Davis, James C" userId="84778d94-b1cc-4a48-87ce-749e1d7d6e72" providerId="ADAL" clId="{C3D24384-9576-F147-8616-8024F522CA4F}" dt="2022-01-19T19:17:57.816" v="9045"/>
          <ac:spMkLst>
            <pc:docMk/>
            <pc:sldMk cId="3487360237" sldId="340"/>
            <ac:spMk id="3" creationId="{8BA68D37-7637-7C40-B7E7-F5CD43D1567B}"/>
          </ac:spMkLst>
        </pc:spChg>
        <pc:spChg chg="mod">
          <ac:chgData name="Davis, James C" userId="84778d94-b1cc-4a48-87ce-749e1d7d6e72" providerId="ADAL" clId="{C3D24384-9576-F147-8616-8024F522CA4F}" dt="2022-01-19T19:17:57.891" v="9046" actId="27636"/>
          <ac:spMkLst>
            <pc:docMk/>
            <pc:sldMk cId="3487360237" sldId="340"/>
            <ac:spMk id="4" creationId="{C34981CD-9751-6D48-B755-2DAFC75C4AB3}"/>
          </ac:spMkLst>
        </pc:spChg>
        <pc:spChg chg="del">
          <ac:chgData name="Davis, James C" userId="84778d94-b1cc-4a48-87ce-749e1d7d6e72" providerId="ADAL" clId="{C3D24384-9576-F147-8616-8024F522CA4F}" dt="2022-01-19T18:49:06.100" v="6190" actId="478"/>
          <ac:spMkLst>
            <pc:docMk/>
            <pc:sldMk cId="3487360237" sldId="340"/>
            <ac:spMk id="5" creationId="{EBE7D9DD-D453-614E-9660-BFE1ECE66F0D}"/>
          </ac:spMkLst>
        </pc:spChg>
        <pc:spChg chg="add del mod">
          <ac:chgData name="Davis, James C" userId="84778d94-b1cc-4a48-87ce-749e1d7d6e72" providerId="ADAL" clId="{C3D24384-9576-F147-8616-8024F522CA4F}" dt="2022-01-19T19:17:41.612" v="9044" actId="478"/>
          <ac:spMkLst>
            <pc:docMk/>
            <pc:sldMk cId="3487360237" sldId="340"/>
            <ac:spMk id="6" creationId="{93BB6A21-11E9-3D4D-A319-939D1BFC21F7}"/>
          </ac:spMkLst>
        </pc:spChg>
        <pc:spChg chg="add del mod">
          <ac:chgData name="Davis, James C" userId="84778d94-b1cc-4a48-87ce-749e1d7d6e72" providerId="ADAL" clId="{C3D24384-9576-F147-8616-8024F522CA4F}" dt="2022-01-19T19:17:41.612" v="9044" actId="478"/>
          <ac:spMkLst>
            <pc:docMk/>
            <pc:sldMk cId="3487360237" sldId="340"/>
            <ac:spMk id="7" creationId="{0ED5C255-B806-E54B-9482-9C1BF79A303E}"/>
          </ac:spMkLst>
        </pc:spChg>
        <pc:spChg chg="add del mod">
          <ac:chgData name="Davis, James C" userId="84778d94-b1cc-4a48-87ce-749e1d7d6e72" providerId="ADAL" clId="{C3D24384-9576-F147-8616-8024F522CA4F}" dt="2022-01-19T19:17:41.612" v="9044" actId="478"/>
          <ac:spMkLst>
            <pc:docMk/>
            <pc:sldMk cId="3487360237" sldId="340"/>
            <ac:spMk id="8" creationId="{B24193A4-1950-1844-94FA-DD3F3170C60C}"/>
          </ac:spMkLst>
        </pc:spChg>
        <pc:spChg chg="add del mod">
          <ac:chgData name="Davis, James C" userId="84778d94-b1cc-4a48-87ce-749e1d7d6e72" providerId="ADAL" clId="{C3D24384-9576-F147-8616-8024F522CA4F}" dt="2022-01-19T19:17:41.612" v="9044" actId="478"/>
          <ac:spMkLst>
            <pc:docMk/>
            <pc:sldMk cId="3487360237" sldId="340"/>
            <ac:spMk id="9" creationId="{55364758-C8AE-ED49-8466-E2CE12D71D59}"/>
          </ac:spMkLst>
        </pc:spChg>
        <pc:spChg chg="add del mod">
          <ac:chgData name="Davis, James C" userId="84778d94-b1cc-4a48-87ce-749e1d7d6e72" providerId="ADAL" clId="{C3D24384-9576-F147-8616-8024F522CA4F}" dt="2022-01-19T19:17:41.612" v="9044" actId="478"/>
          <ac:spMkLst>
            <pc:docMk/>
            <pc:sldMk cId="3487360237" sldId="340"/>
            <ac:spMk id="10" creationId="{1E2DE31E-3367-B046-B278-2B3E198B10D5}"/>
          </ac:spMkLst>
        </pc:spChg>
        <pc:spChg chg="add del mod">
          <ac:chgData name="Davis, James C" userId="84778d94-b1cc-4a48-87ce-749e1d7d6e72" providerId="ADAL" clId="{C3D24384-9576-F147-8616-8024F522CA4F}" dt="2022-01-19T19:17:57.816" v="9045"/>
          <ac:spMkLst>
            <pc:docMk/>
            <pc:sldMk cId="3487360237" sldId="340"/>
            <ac:spMk id="22" creationId="{2901BAEA-A275-444E-9B00-29D512AB3AED}"/>
          </ac:spMkLst>
        </pc:spChg>
        <pc:spChg chg="add del mod">
          <ac:chgData name="Davis, James C" userId="84778d94-b1cc-4a48-87ce-749e1d7d6e72" providerId="ADAL" clId="{C3D24384-9576-F147-8616-8024F522CA4F}" dt="2022-01-19T19:17:57.816" v="9045"/>
          <ac:spMkLst>
            <pc:docMk/>
            <pc:sldMk cId="3487360237" sldId="340"/>
            <ac:spMk id="23" creationId="{3F892773-D49C-C44F-A267-7B4FF8C9AF1A}"/>
          </ac:spMkLst>
        </pc:spChg>
        <pc:spChg chg="add mod">
          <ac:chgData name="Davis, James C" userId="84778d94-b1cc-4a48-87ce-749e1d7d6e72" providerId="ADAL" clId="{C3D24384-9576-F147-8616-8024F522CA4F}" dt="2022-01-19T19:18:16.382" v="9123" actId="14"/>
          <ac:spMkLst>
            <pc:docMk/>
            <pc:sldMk cId="3487360237" sldId="340"/>
            <ac:spMk id="24" creationId="{AEF0228D-66FB-FF46-A0F6-50769CD81133}"/>
          </ac:spMkLst>
        </pc:spChg>
        <pc:picChg chg="add del mod">
          <ac:chgData name="Davis, James C" userId="84778d94-b1cc-4a48-87ce-749e1d7d6e72" providerId="ADAL" clId="{C3D24384-9576-F147-8616-8024F522CA4F}" dt="2022-01-19T18:51:22.812" v="6579" actId="478"/>
          <ac:picMkLst>
            <pc:docMk/>
            <pc:sldMk cId="3487360237" sldId="340"/>
            <ac:picMk id="2" creationId="{8D1814EA-E17A-AB42-BED2-719726D34FC8}"/>
          </ac:picMkLst>
        </pc:picChg>
        <pc:cxnChg chg="add del mod">
          <ac:chgData name="Davis, James C" userId="84778d94-b1cc-4a48-87ce-749e1d7d6e72" providerId="ADAL" clId="{C3D24384-9576-F147-8616-8024F522CA4F}" dt="2022-01-19T19:17:41.612" v="9044" actId="478"/>
          <ac:cxnSpMkLst>
            <pc:docMk/>
            <pc:sldMk cId="3487360237" sldId="340"/>
            <ac:cxnSpMk id="12" creationId="{58F73F1C-A23D-0842-B5E0-BFB74DF0A9B8}"/>
          </ac:cxnSpMkLst>
        </pc:cxnChg>
        <pc:cxnChg chg="add del mod">
          <ac:chgData name="Davis, James C" userId="84778d94-b1cc-4a48-87ce-749e1d7d6e72" providerId="ADAL" clId="{C3D24384-9576-F147-8616-8024F522CA4F}" dt="2022-01-19T19:17:41.612" v="9044" actId="478"/>
          <ac:cxnSpMkLst>
            <pc:docMk/>
            <pc:sldMk cId="3487360237" sldId="340"/>
            <ac:cxnSpMk id="13" creationId="{F702A08F-0352-1D4A-92BD-4ACE06F3D471}"/>
          </ac:cxnSpMkLst>
        </pc:cxnChg>
        <pc:cxnChg chg="add del mod">
          <ac:chgData name="Davis, James C" userId="84778d94-b1cc-4a48-87ce-749e1d7d6e72" providerId="ADAL" clId="{C3D24384-9576-F147-8616-8024F522CA4F}" dt="2022-01-19T19:17:41.612" v="9044" actId="478"/>
          <ac:cxnSpMkLst>
            <pc:docMk/>
            <pc:sldMk cId="3487360237" sldId="340"/>
            <ac:cxnSpMk id="16" creationId="{5B860A2C-F27B-D748-96B5-C21B648E10AD}"/>
          </ac:cxnSpMkLst>
        </pc:cxnChg>
        <pc:cxnChg chg="add del mod">
          <ac:chgData name="Davis, James C" userId="84778d94-b1cc-4a48-87ce-749e1d7d6e72" providerId="ADAL" clId="{C3D24384-9576-F147-8616-8024F522CA4F}" dt="2022-01-19T19:17:41.612" v="9044" actId="478"/>
          <ac:cxnSpMkLst>
            <pc:docMk/>
            <pc:sldMk cId="3487360237" sldId="340"/>
            <ac:cxnSpMk id="19" creationId="{C8E14C5F-C6DB-D44A-8785-0538FF3FE31B}"/>
          </ac:cxnSpMkLst>
        </pc:cxnChg>
      </pc:sldChg>
      <pc:sldChg chg="modSp new del mod">
        <pc:chgData name="Davis, James C" userId="84778d94-b1cc-4a48-87ce-749e1d7d6e72" providerId="ADAL" clId="{C3D24384-9576-F147-8616-8024F522CA4F}" dt="2022-01-19T19:23:17.142" v="10150" actId="2696"/>
        <pc:sldMkLst>
          <pc:docMk/>
          <pc:sldMk cId="3828688381" sldId="341"/>
        </pc:sldMkLst>
        <pc:spChg chg="mod">
          <ac:chgData name="Davis, James C" userId="84778d94-b1cc-4a48-87ce-749e1d7d6e72" providerId="ADAL" clId="{C3D24384-9576-F147-8616-8024F522CA4F}" dt="2022-01-19T17:38:55.765" v="5861" actId="20577"/>
          <ac:spMkLst>
            <pc:docMk/>
            <pc:sldMk cId="3828688381" sldId="341"/>
            <ac:spMk id="2" creationId="{721114DC-04B7-BB42-9BE3-6F0DCBF7EE06}"/>
          </ac:spMkLst>
        </pc:spChg>
      </pc:sldChg>
      <pc:sldChg chg="addSp delSp modSp add mod modAnim">
        <pc:chgData name="Davis, James C" userId="84778d94-b1cc-4a48-87ce-749e1d7d6e72" providerId="ADAL" clId="{C3D24384-9576-F147-8616-8024F522CA4F}" dt="2022-01-19T17:44:30.076" v="6063"/>
        <pc:sldMkLst>
          <pc:docMk/>
          <pc:sldMk cId="2115629209" sldId="342"/>
        </pc:sldMkLst>
        <pc:spChg chg="del">
          <ac:chgData name="Davis, James C" userId="84778d94-b1cc-4a48-87ce-749e1d7d6e72" providerId="ADAL" clId="{C3D24384-9576-F147-8616-8024F522CA4F}" dt="2022-01-19T17:43:11.772" v="5865" actId="478"/>
          <ac:spMkLst>
            <pc:docMk/>
            <pc:sldMk cId="2115629209" sldId="342"/>
            <ac:spMk id="3" creationId="{DC44EF89-6B27-EA4B-97A7-CBF3A3046CAE}"/>
          </ac:spMkLst>
        </pc:spChg>
        <pc:spChg chg="add mod">
          <ac:chgData name="Davis, James C" userId="84778d94-b1cc-4a48-87ce-749e1d7d6e72" providerId="ADAL" clId="{C3D24384-9576-F147-8616-8024F522CA4F}" dt="2022-01-19T17:43:52.895" v="5956" actId="1076"/>
          <ac:spMkLst>
            <pc:docMk/>
            <pc:sldMk cId="2115629209" sldId="342"/>
            <ac:spMk id="5" creationId="{FDB85F39-FDBF-254D-BA70-1E8FA92D6454}"/>
          </ac:spMkLst>
        </pc:spChg>
        <pc:spChg chg="add mod">
          <ac:chgData name="Davis, James C" userId="84778d94-b1cc-4a48-87ce-749e1d7d6e72" providerId="ADAL" clId="{C3D24384-9576-F147-8616-8024F522CA4F}" dt="2022-01-19T17:44:02.106" v="5958" actId="1076"/>
          <ac:spMkLst>
            <pc:docMk/>
            <pc:sldMk cId="2115629209" sldId="342"/>
            <ac:spMk id="8" creationId="{2A63E62E-2870-F849-BE72-FE8EC892B988}"/>
          </ac:spMkLst>
        </pc:spChg>
        <pc:spChg chg="add mod">
          <ac:chgData name="Davis, James C" userId="84778d94-b1cc-4a48-87ce-749e1d7d6e72" providerId="ADAL" clId="{C3D24384-9576-F147-8616-8024F522CA4F}" dt="2022-01-19T17:44:02.106" v="5958" actId="1076"/>
          <ac:spMkLst>
            <pc:docMk/>
            <pc:sldMk cId="2115629209" sldId="342"/>
            <ac:spMk id="9" creationId="{60EFC090-0950-2B4E-865A-0515AE63783E}"/>
          </ac:spMkLst>
        </pc:spChg>
        <pc:spChg chg="add mod">
          <ac:chgData name="Davis, James C" userId="84778d94-b1cc-4a48-87ce-749e1d7d6e72" providerId="ADAL" clId="{C3D24384-9576-F147-8616-8024F522CA4F}" dt="2022-01-19T17:44:25.458" v="6062" actId="20577"/>
          <ac:spMkLst>
            <pc:docMk/>
            <pc:sldMk cId="2115629209" sldId="342"/>
            <ac:spMk id="10" creationId="{AAA45938-BB26-4C40-A26D-8ADBF8B5BF55}"/>
          </ac:spMkLst>
        </pc:spChg>
        <pc:picChg chg="add mod">
          <ac:chgData name="Davis, James C" userId="84778d94-b1cc-4a48-87ce-749e1d7d6e72" providerId="ADAL" clId="{C3D24384-9576-F147-8616-8024F522CA4F}" dt="2022-01-19T17:44:02.106" v="5958" actId="1076"/>
          <ac:picMkLst>
            <pc:docMk/>
            <pc:sldMk cId="2115629209" sldId="342"/>
            <ac:picMk id="6" creationId="{F2CBE01C-70CD-7044-A880-6B15797DAD90}"/>
          </ac:picMkLst>
        </pc:picChg>
        <pc:picChg chg="add mod">
          <ac:chgData name="Davis, James C" userId="84778d94-b1cc-4a48-87ce-749e1d7d6e72" providerId="ADAL" clId="{C3D24384-9576-F147-8616-8024F522CA4F}" dt="2022-01-19T17:44:02.106" v="5958" actId="1076"/>
          <ac:picMkLst>
            <pc:docMk/>
            <pc:sldMk cId="2115629209" sldId="342"/>
            <ac:picMk id="7" creationId="{0D0CC5D2-C23C-C94F-A7F4-7508849A9AC8}"/>
          </ac:picMkLst>
        </pc:picChg>
      </pc:sldChg>
      <pc:sldChg chg="modSp add mod">
        <pc:chgData name="Davis, James C" userId="84778d94-b1cc-4a48-87ce-749e1d7d6e72" providerId="ADAL" clId="{C3D24384-9576-F147-8616-8024F522CA4F}" dt="2022-01-19T18:46:00.369" v="6174" actId="20577"/>
        <pc:sldMkLst>
          <pc:docMk/>
          <pc:sldMk cId="2360516860" sldId="343"/>
        </pc:sldMkLst>
        <pc:spChg chg="mod">
          <ac:chgData name="Davis, James C" userId="84778d94-b1cc-4a48-87ce-749e1d7d6e72" providerId="ADAL" clId="{C3D24384-9576-F147-8616-8024F522CA4F}" dt="2022-01-19T18:46:00.369" v="6174" actId="20577"/>
          <ac:spMkLst>
            <pc:docMk/>
            <pc:sldMk cId="2360516860" sldId="343"/>
            <ac:spMk id="3" creationId="{DC44EF89-6B27-EA4B-97A7-CBF3A3046CAE}"/>
          </ac:spMkLst>
        </pc:spChg>
      </pc:sldChg>
      <pc:sldChg chg="addSp delSp modSp new mod">
        <pc:chgData name="Davis, James C" userId="84778d94-b1cc-4a48-87ce-749e1d7d6e72" providerId="ADAL" clId="{C3D24384-9576-F147-8616-8024F522CA4F}" dt="2022-01-20T00:25:19.045" v="10823" actId="20577"/>
        <pc:sldMkLst>
          <pc:docMk/>
          <pc:sldMk cId="122215338" sldId="344"/>
        </pc:sldMkLst>
        <pc:spChg chg="del">
          <ac:chgData name="Davis, James C" userId="84778d94-b1cc-4a48-87ce-749e1d7d6e72" providerId="ADAL" clId="{C3D24384-9576-F147-8616-8024F522CA4F}" dt="2022-01-19T18:52:56.740" v="6603" actId="478"/>
          <ac:spMkLst>
            <pc:docMk/>
            <pc:sldMk cId="122215338" sldId="344"/>
            <ac:spMk id="2" creationId="{384C84AC-DE77-3B43-8CFF-FB6E6097BA23}"/>
          </ac:spMkLst>
        </pc:spChg>
        <pc:spChg chg="add mod">
          <ac:chgData name="Davis, James C" userId="84778d94-b1cc-4a48-87ce-749e1d7d6e72" providerId="ADAL" clId="{C3D24384-9576-F147-8616-8024F522CA4F}" dt="2022-01-20T00:25:19.045" v="10823" actId="20577"/>
          <ac:spMkLst>
            <pc:docMk/>
            <pc:sldMk cId="122215338" sldId="344"/>
            <ac:spMk id="5" creationId="{715A768D-19A7-8643-B656-698BDC30232A}"/>
          </ac:spMkLst>
        </pc:spChg>
        <pc:picChg chg="add">
          <ac:chgData name="Davis, James C" userId="84778d94-b1cc-4a48-87ce-749e1d7d6e72" providerId="ADAL" clId="{C3D24384-9576-F147-8616-8024F522CA4F}" dt="2022-01-19T18:52:56.959" v="6604"/>
          <ac:picMkLst>
            <pc:docMk/>
            <pc:sldMk cId="122215338" sldId="344"/>
            <ac:picMk id="4" creationId="{27BB7BCE-D18E-C746-A65D-26033B247FAF}"/>
          </ac:picMkLst>
        </pc:picChg>
      </pc:sldChg>
      <pc:sldChg chg="addSp delSp modSp new mod modClrScheme modAnim chgLayout modNotesTx">
        <pc:chgData name="Davis, James C" userId="84778d94-b1cc-4a48-87ce-749e1d7d6e72" providerId="ADAL" clId="{C3D24384-9576-F147-8616-8024F522CA4F}" dt="2022-01-19T19:16:55.717" v="9038" actId="20577"/>
        <pc:sldMkLst>
          <pc:docMk/>
          <pc:sldMk cId="663049466" sldId="345"/>
        </pc:sldMkLst>
        <pc:spChg chg="del">
          <ac:chgData name="Davis, James C" userId="84778d94-b1cc-4a48-87ce-749e1d7d6e72" providerId="ADAL" clId="{C3D24384-9576-F147-8616-8024F522CA4F}" dt="2022-01-19T19:04:14.884" v="8439" actId="478"/>
          <ac:spMkLst>
            <pc:docMk/>
            <pc:sldMk cId="663049466" sldId="345"/>
            <ac:spMk id="2" creationId="{9969176A-345F-B849-817D-580A9757A830}"/>
          </ac:spMkLst>
        </pc:spChg>
        <pc:spChg chg="mod ord">
          <ac:chgData name="Davis, James C" userId="84778d94-b1cc-4a48-87ce-749e1d7d6e72" providerId="ADAL" clId="{C3D24384-9576-F147-8616-8024F522CA4F}" dt="2022-01-19T19:04:51.023" v="8440" actId="700"/>
          <ac:spMkLst>
            <pc:docMk/>
            <pc:sldMk cId="663049466" sldId="345"/>
            <ac:spMk id="3" creationId="{E8399B58-CA08-5A47-8459-E8A7E454DFB7}"/>
          </ac:spMkLst>
        </pc:spChg>
        <pc:spChg chg="add mod ord">
          <ac:chgData name="Davis, James C" userId="84778d94-b1cc-4a48-87ce-749e1d7d6e72" providerId="ADAL" clId="{C3D24384-9576-F147-8616-8024F522CA4F}" dt="2022-01-19T19:16:55.717" v="9038" actId="20577"/>
          <ac:spMkLst>
            <pc:docMk/>
            <pc:sldMk cId="663049466" sldId="345"/>
            <ac:spMk id="5" creationId="{D8EE124A-3ED7-0F41-BF6C-F3B1B30DFD16}"/>
          </ac:spMkLst>
        </pc:spChg>
        <pc:spChg chg="add del mod ord">
          <ac:chgData name="Davis, James C" userId="84778d94-b1cc-4a48-87ce-749e1d7d6e72" providerId="ADAL" clId="{C3D24384-9576-F147-8616-8024F522CA4F}" dt="2022-01-19T19:16:33.015" v="8975" actId="478"/>
          <ac:spMkLst>
            <pc:docMk/>
            <pc:sldMk cId="663049466" sldId="345"/>
            <ac:spMk id="6" creationId="{4ABF186F-20EE-1144-BBE8-3D4A4AF51C0E}"/>
          </ac:spMkLst>
        </pc:spChg>
        <pc:spChg chg="add mod">
          <ac:chgData name="Davis, James C" userId="84778d94-b1cc-4a48-87ce-749e1d7d6e72" providerId="ADAL" clId="{C3D24384-9576-F147-8616-8024F522CA4F}" dt="2022-01-19T19:11:39.887" v="8527" actId="1076"/>
          <ac:spMkLst>
            <pc:docMk/>
            <pc:sldMk cId="663049466" sldId="345"/>
            <ac:spMk id="7" creationId="{A9137744-1AED-6643-A79E-44BCE3D7F79C}"/>
          </ac:spMkLst>
        </pc:spChg>
        <pc:picChg chg="add">
          <ac:chgData name="Davis, James C" userId="84778d94-b1cc-4a48-87ce-749e1d7d6e72" providerId="ADAL" clId="{C3D24384-9576-F147-8616-8024F522CA4F}" dt="2022-01-19T19:04:13.152" v="8438"/>
          <ac:picMkLst>
            <pc:docMk/>
            <pc:sldMk cId="663049466" sldId="345"/>
            <ac:picMk id="4" creationId="{F1D58ED0-2845-254B-8521-291CE1B27339}"/>
          </ac:picMkLst>
        </pc:picChg>
      </pc:sldChg>
      <pc:sldChg chg="addSp delSp modSp add mod chgLayout">
        <pc:chgData name="Davis, James C" userId="84778d94-b1cc-4a48-87ce-749e1d7d6e72" providerId="ADAL" clId="{C3D24384-9576-F147-8616-8024F522CA4F}" dt="2022-01-19T19:29:04.013" v="10740" actId="700"/>
        <pc:sldMkLst>
          <pc:docMk/>
          <pc:sldMk cId="3912616925" sldId="346"/>
        </pc:sldMkLst>
        <pc:spChg chg="add del mod ord">
          <ac:chgData name="Davis, James C" userId="84778d94-b1cc-4a48-87ce-749e1d7d6e72" providerId="ADAL" clId="{C3D24384-9576-F147-8616-8024F522CA4F}" dt="2022-01-19T19:29:04.013" v="10740" actId="700"/>
          <ac:spMkLst>
            <pc:docMk/>
            <pc:sldMk cId="3912616925" sldId="346"/>
            <ac:spMk id="2" creationId="{3E27985F-2FF6-A947-883A-D8D93BBF4484}"/>
          </ac:spMkLst>
        </pc:spChg>
        <pc:spChg chg="mod ord">
          <ac:chgData name="Davis, James C" userId="84778d94-b1cc-4a48-87ce-749e1d7d6e72" providerId="ADAL" clId="{C3D24384-9576-F147-8616-8024F522CA4F}" dt="2022-01-19T19:29:04.013" v="10740" actId="700"/>
          <ac:spMkLst>
            <pc:docMk/>
            <pc:sldMk cId="3912616925" sldId="346"/>
            <ac:spMk id="3" creationId="{8BA68D37-7637-7C40-B7E7-F5CD43D1567B}"/>
          </ac:spMkLst>
        </pc:spChg>
        <pc:spChg chg="mod ord">
          <ac:chgData name="Davis, James C" userId="84778d94-b1cc-4a48-87ce-749e1d7d6e72" providerId="ADAL" clId="{C3D24384-9576-F147-8616-8024F522CA4F}" dt="2022-01-19T19:29:04.013" v="10740" actId="700"/>
          <ac:spMkLst>
            <pc:docMk/>
            <pc:sldMk cId="3912616925" sldId="346"/>
            <ac:spMk id="4" creationId="{C34981CD-9751-6D48-B755-2DAFC75C4AB3}"/>
          </ac:spMkLst>
        </pc:spChg>
      </pc:sldChg>
      <pc:sldChg chg="new del">
        <pc:chgData name="Davis, James C" userId="84778d94-b1cc-4a48-87ce-749e1d7d6e72" providerId="ADAL" clId="{C3D24384-9576-F147-8616-8024F522CA4F}" dt="2022-01-19T19:27:17.496" v="10324" actId="2696"/>
        <pc:sldMkLst>
          <pc:docMk/>
          <pc:sldMk cId="1392371142" sldId="347"/>
        </pc:sldMkLst>
      </pc:sldChg>
      <pc:sldChg chg="add">
        <pc:chgData name="Davis, James C" userId="84778d94-b1cc-4a48-87ce-749e1d7d6e72" providerId="ADAL" clId="{C3D24384-9576-F147-8616-8024F522CA4F}" dt="2022-01-19T19:27:15.653" v="10323"/>
        <pc:sldMkLst>
          <pc:docMk/>
          <pc:sldMk cId="2446612601" sldId="348"/>
        </pc:sldMkLst>
      </pc:sldChg>
      <pc:sldChg chg="addSp delSp modSp add mod delAnim modNotesTx">
        <pc:chgData name="Davis, James C" userId="84778d94-b1cc-4a48-87ce-749e1d7d6e72" providerId="ADAL" clId="{C3D24384-9576-F147-8616-8024F522CA4F}" dt="2022-01-19T19:29:47.241" v="10782" actId="20577"/>
        <pc:sldMkLst>
          <pc:docMk/>
          <pc:sldMk cId="3185985796" sldId="349"/>
        </pc:sldMkLst>
        <pc:spChg chg="del">
          <ac:chgData name="Davis, James C" userId="84778d94-b1cc-4a48-87ce-749e1d7d6e72" providerId="ADAL" clId="{C3D24384-9576-F147-8616-8024F522CA4F}" dt="2022-01-19T19:29:32.081" v="10742" actId="478"/>
          <ac:spMkLst>
            <pc:docMk/>
            <pc:sldMk cId="3185985796" sldId="349"/>
            <ac:spMk id="6" creationId="{93BB6A21-11E9-3D4D-A319-939D1BFC21F7}"/>
          </ac:spMkLst>
        </pc:spChg>
        <pc:spChg chg="del">
          <ac:chgData name="Davis, James C" userId="84778d94-b1cc-4a48-87ce-749e1d7d6e72" providerId="ADAL" clId="{C3D24384-9576-F147-8616-8024F522CA4F}" dt="2022-01-19T19:29:34.945" v="10743" actId="478"/>
          <ac:spMkLst>
            <pc:docMk/>
            <pc:sldMk cId="3185985796" sldId="349"/>
            <ac:spMk id="7" creationId="{0ED5C255-B806-E54B-9482-9C1BF79A303E}"/>
          </ac:spMkLst>
        </pc:spChg>
        <pc:spChg chg="del">
          <ac:chgData name="Davis, James C" userId="84778d94-b1cc-4a48-87ce-749e1d7d6e72" providerId="ADAL" clId="{C3D24384-9576-F147-8616-8024F522CA4F}" dt="2022-01-19T19:29:32.081" v="10742" actId="478"/>
          <ac:spMkLst>
            <pc:docMk/>
            <pc:sldMk cId="3185985796" sldId="349"/>
            <ac:spMk id="8" creationId="{B24193A4-1950-1844-94FA-DD3F3170C60C}"/>
          </ac:spMkLst>
        </pc:spChg>
        <pc:spChg chg="del">
          <ac:chgData name="Davis, James C" userId="84778d94-b1cc-4a48-87ce-749e1d7d6e72" providerId="ADAL" clId="{C3D24384-9576-F147-8616-8024F522CA4F}" dt="2022-01-19T19:29:32.081" v="10742" actId="478"/>
          <ac:spMkLst>
            <pc:docMk/>
            <pc:sldMk cId="3185985796" sldId="349"/>
            <ac:spMk id="9" creationId="{55364758-C8AE-ED49-8466-E2CE12D71D59}"/>
          </ac:spMkLst>
        </pc:spChg>
        <pc:spChg chg="del">
          <ac:chgData name="Davis, James C" userId="84778d94-b1cc-4a48-87ce-749e1d7d6e72" providerId="ADAL" clId="{C3D24384-9576-F147-8616-8024F522CA4F}" dt="2022-01-19T19:29:32.081" v="10742" actId="478"/>
          <ac:spMkLst>
            <pc:docMk/>
            <pc:sldMk cId="3185985796" sldId="349"/>
            <ac:spMk id="10" creationId="{1E2DE31E-3367-B046-B278-2B3E198B10D5}"/>
          </ac:spMkLst>
        </pc:spChg>
        <pc:picChg chg="add mod">
          <ac:chgData name="Davis, James C" userId="84778d94-b1cc-4a48-87ce-749e1d7d6e72" providerId="ADAL" clId="{C3D24384-9576-F147-8616-8024F522CA4F}" dt="2022-01-19T19:29:39.514" v="10747" actId="1076"/>
          <ac:picMkLst>
            <pc:docMk/>
            <pc:sldMk cId="3185985796" sldId="349"/>
            <ac:picMk id="2" creationId="{337F0459-4AF6-0948-A8A8-CBCC13C068E7}"/>
          </ac:picMkLst>
        </pc:picChg>
        <pc:cxnChg chg="del mod">
          <ac:chgData name="Davis, James C" userId="84778d94-b1cc-4a48-87ce-749e1d7d6e72" providerId="ADAL" clId="{C3D24384-9576-F147-8616-8024F522CA4F}" dt="2022-01-19T19:29:32.081" v="10742" actId="478"/>
          <ac:cxnSpMkLst>
            <pc:docMk/>
            <pc:sldMk cId="3185985796" sldId="349"/>
            <ac:cxnSpMk id="12" creationId="{58F73F1C-A23D-0842-B5E0-BFB74DF0A9B8}"/>
          </ac:cxnSpMkLst>
        </pc:cxnChg>
        <pc:cxnChg chg="del mod">
          <ac:chgData name="Davis, James C" userId="84778d94-b1cc-4a48-87ce-749e1d7d6e72" providerId="ADAL" clId="{C3D24384-9576-F147-8616-8024F522CA4F}" dt="2022-01-19T19:29:32.081" v="10742" actId="478"/>
          <ac:cxnSpMkLst>
            <pc:docMk/>
            <pc:sldMk cId="3185985796" sldId="349"/>
            <ac:cxnSpMk id="13" creationId="{F702A08F-0352-1D4A-92BD-4ACE06F3D471}"/>
          </ac:cxnSpMkLst>
        </pc:cxnChg>
        <pc:cxnChg chg="del mod">
          <ac:chgData name="Davis, James C" userId="84778d94-b1cc-4a48-87ce-749e1d7d6e72" providerId="ADAL" clId="{C3D24384-9576-F147-8616-8024F522CA4F}" dt="2022-01-19T19:29:32.081" v="10742" actId="478"/>
          <ac:cxnSpMkLst>
            <pc:docMk/>
            <pc:sldMk cId="3185985796" sldId="349"/>
            <ac:cxnSpMk id="16" creationId="{5B860A2C-F27B-D748-96B5-C21B648E10AD}"/>
          </ac:cxnSpMkLst>
        </pc:cxnChg>
        <pc:cxnChg chg="del mod">
          <ac:chgData name="Davis, James C" userId="84778d94-b1cc-4a48-87ce-749e1d7d6e72" providerId="ADAL" clId="{C3D24384-9576-F147-8616-8024F522CA4F}" dt="2022-01-19T19:29:32.081" v="10742" actId="478"/>
          <ac:cxnSpMkLst>
            <pc:docMk/>
            <pc:sldMk cId="3185985796" sldId="349"/>
            <ac:cxnSpMk id="19" creationId="{C8E14C5F-C6DB-D44A-8785-0538FF3FE31B}"/>
          </ac:cxnSpMkLst>
        </pc:cxnChg>
      </pc:sldChg>
      <pc:sldChg chg="del">
        <pc:chgData name="Davis, James C" userId="84778d94-b1cc-4a48-87ce-749e1d7d6e72" providerId="ADAL" clId="{C3D24384-9576-F147-8616-8024F522CA4F}" dt="2022-01-19T15:07:05.130" v="54" actId="2696"/>
        <pc:sldMkLst>
          <pc:docMk/>
          <pc:sldMk cId="3063446500" sldId="1126"/>
        </pc:sldMkLst>
      </pc:sldChg>
    </pc:docChg>
  </pc:docChgLst>
  <pc:docChgLst>
    <pc:chgData name="Davis, James C" userId="84778d94-b1cc-4a48-87ce-749e1d7d6e72" providerId="ADAL" clId="{F53C3C4B-A881-4E4F-A8AD-3ED70430F713}"/>
    <pc:docChg chg="undo custSel addSld delSld modSld sldOrd">
      <pc:chgData name="Davis, James C" userId="84778d94-b1cc-4a48-87ce-749e1d7d6e72" providerId="ADAL" clId="{F53C3C4B-A881-4E4F-A8AD-3ED70430F713}" dt="2021-01-20T15:48:31.522" v="7182" actId="20577"/>
      <pc:docMkLst>
        <pc:docMk/>
      </pc:docMkLst>
      <pc:sldChg chg="modSp mod">
        <pc:chgData name="Davis, James C" userId="84778d94-b1cc-4a48-87ce-749e1d7d6e72" providerId="ADAL" clId="{F53C3C4B-A881-4E4F-A8AD-3ED70430F713}" dt="2021-01-20T15:48:31.522" v="7182" actId="20577"/>
        <pc:sldMkLst>
          <pc:docMk/>
          <pc:sldMk cId="681153070" sldId="263"/>
        </pc:sldMkLst>
        <pc:spChg chg="mod">
          <ac:chgData name="Davis, James C" userId="84778d94-b1cc-4a48-87ce-749e1d7d6e72" providerId="ADAL" clId="{F53C3C4B-A881-4E4F-A8AD-3ED70430F713}" dt="2021-01-20T15:48:31.522" v="7182" actId="20577"/>
          <ac:spMkLst>
            <pc:docMk/>
            <pc:sldMk cId="681153070" sldId="263"/>
            <ac:spMk id="2" creationId="{7A610390-B9F9-1640-9974-0C21350E01C9}"/>
          </ac:spMkLst>
        </pc:spChg>
      </pc:sldChg>
      <pc:sldChg chg="addSp delSp modSp mod modAnim modNotesTx">
        <pc:chgData name="Davis, James C" userId="84778d94-b1cc-4a48-87ce-749e1d7d6e72" providerId="ADAL" clId="{F53C3C4B-A881-4E4F-A8AD-3ED70430F713}" dt="2021-01-20T15:26:59.146" v="5875" actId="20577"/>
        <pc:sldMkLst>
          <pc:docMk/>
          <pc:sldMk cId="4268083898" sldId="264"/>
        </pc:sldMkLst>
        <pc:spChg chg="add del mod">
          <ac:chgData name="Davis, James C" userId="84778d94-b1cc-4a48-87ce-749e1d7d6e72" providerId="ADAL" clId="{F53C3C4B-A881-4E4F-A8AD-3ED70430F713}" dt="2021-01-20T15:24:30.732" v="5524" actId="478"/>
          <ac:spMkLst>
            <pc:docMk/>
            <pc:sldMk cId="4268083898" sldId="264"/>
            <ac:spMk id="2" creationId="{1EBAB61F-537F-FC4D-BDFF-36A0819BCD5B}"/>
          </ac:spMkLst>
        </pc:spChg>
        <pc:spChg chg="add mod">
          <ac:chgData name="Davis, James C" userId="84778d94-b1cc-4a48-87ce-749e1d7d6e72" providerId="ADAL" clId="{F53C3C4B-A881-4E4F-A8AD-3ED70430F713}" dt="2021-01-20T15:24:39.645" v="5530" actId="1076"/>
          <ac:spMkLst>
            <pc:docMk/>
            <pc:sldMk cId="4268083898" sldId="264"/>
            <ac:spMk id="4" creationId="{58511EDA-AA9E-C947-B1BA-63604FFA995D}"/>
          </ac:spMkLst>
        </pc:spChg>
        <pc:spChg chg="add del mod">
          <ac:chgData name="Davis, James C" userId="84778d94-b1cc-4a48-87ce-749e1d7d6e72" providerId="ADAL" clId="{F53C3C4B-A881-4E4F-A8AD-3ED70430F713}" dt="2021-01-20T15:24:30.732" v="5524" actId="478"/>
          <ac:spMkLst>
            <pc:docMk/>
            <pc:sldMk cId="4268083898" sldId="264"/>
            <ac:spMk id="7" creationId="{2CA15377-4106-5745-B124-FBB9AD0D6F61}"/>
          </ac:spMkLst>
        </pc:spChg>
        <pc:spChg chg="add mod">
          <ac:chgData name="Davis, James C" userId="84778d94-b1cc-4a48-87ce-749e1d7d6e72" providerId="ADAL" clId="{F53C3C4B-A881-4E4F-A8AD-3ED70430F713}" dt="2021-01-20T15:25:05.070" v="5572" actId="20577"/>
          <ac:spMkLst>
            <pc:docMk/>
            <pc:sldMk cId="4268083898" sldId="264"/>
            <ac:spMk id="9" creationId="{CB2A4C44-2056-0C4C-BB97-A0206922C8DC}"/>
          </ac:spMkLst>
        </pc:spChg>
        <pc:picChg chg="add mod">
          <ac:chgData name="Davis, James C" userId="84778d94-b1cc-4a48-87ce-749e1d7d6e72" providerId="ADAL" clId="{F53C3C4B-A881-4E4F-A8AD-3ED70430F713}" dt="2021-01-20T15:24:44.449" v="5533" actId="1076"/>
          <ac:picMkLst>
            <pc:docMk/>
            <pc:sldMk cId="4268083898" sldId="264"/>
            <ac:picMk id="8" creationId="{67C24C67-4CD7-6641-B076-119DFDE1CBBC}"/>
          </ac:picMkLst>
        </pc:picChg>
        <pc:picChg chg="add mod">
          <ac:chgData name="Davis, James C" userId="84778d94-b1cc-4a48-87ce-749e1d7d6e72" providerId="ADAL" clId="{F53C3C4B-A881-4E4F-A8AD-3ED70430F713}" dt="2021-01-20T15:24:39.645" v="5530" actId="1076"/>
          <ac:picMkLst>
            <pc:docMk/>
            <pc:sldMk cId="4268083898" sldId="264"/>
            <ac:picMk id="2050" creationId="{C93C3C47-E844-9340-A04A-9F22A3F3BFDB}"/>
          </ac:picMkLst>
        </pc:picChg>
        <pc:picChg chg="add del mod">
          <ac:chgData name="Davis, James C" userId="84778d94-b1cc-4a48-87ce-749e1d7d6e72" providerId="ADAL" clId="{F53C3C4B-A881-4E4F-A8AD-3ED70430F713}" dt="2021-01-20T15:24:33.086" v="5526" actId="478"/>
          <ac:picMkLst>
            <pc:docMk/>
            <pc:sldMk cId="4268083898" sldId="264"/>
            <ac:picMk id="2052" creationId="{7539DE4A-95AE-8D4A-8F22-182F5121C3B8}"/>
          </ac:picMkLst>
        </pc:picChg>
        <pc:picChg chg="add del">
          <ac:chgData name="Davis, James C" userId="84778d94-b1cc-4a48-87ce-749e1d7d6e72" providerId="ADAL" clId="{F53C3C4B-A881-4E4F-A8AD-3ED70430F713}" dt="2021-01-20T15:24:31.550" v="5525"/>
          <ac:picMkLst>
            <pc:docMk/>
            <pc:sldMk cId="4268083898" sldId="264"/>
            <ac:picMk id="2054" creationId="{9A68B1B9-407F-7A47-A838-3A1C33F49B9A}"/>
          </ac:picMkLst>
        </pc:picChg>
      </pc:sldChg>
      <pc:sldChg chg="addSp delSp modSp mod">
        <pc:chgData name="Davis, James C" userId="84778d94-b1cc-4a48-87ce-749e1d7d6e72" providerId="ADAL" clId="{F53C3C4B-A881-4E4F-A8AD-3ED70430F713}" dt="2021-01-20T15:11:40.466" v="3908" actId="1076"/>
        <pc:sldMkLst>
          <pc:docMk/>
          <pc:sldMk cId="438814055" sldId="266"/>
        </pc:sldMkLst>
        <pc:spChg chg="del">
          <ac:chgData name="Davis, James C" userId="84778d94-b1cc-4a48-87ce-749e1d7d6e72" providerId="ADAL" clId="{F53C3C4B-A881-4E4F-A8AD-3ED70430F713}" dt="2021-01-20T15:10:55.312" v="3903" actId="478"/>
          <ac:spMkLst>
            <pc:docMk/>
            <pc:sldMk cId="438814055" sldId="266"/>
            <ac:spMk id="2" creationId="{1EBAB61F-537F-FC4D-BDFF-36A0819BCD5B}"/>
          </ac:spMkLst>
        </pc:spChg>
        <pc:spChg chg="add del mod">
          <ac:chgData name="Davis, James C" userId="84778d94-b1cc-4a48-87ce-749e1d7d6e72" providerId="ADAL" clId="{F53C3C4B-A881-4E4F-A8AD-3ED70430F713}" dt="2021-01-20T15:10:57.308" v="3904" actId="478"/>
          <ac:spMkLst>
            <pc:docMk/>
            <pc:sldMk cId="438814055" sldId="266"/>
            <ac:spMk id="7" creationId="{B5872D6C-D873-BF4A-9721-281DD2D47704}"/>
          </ac:spMkLst>
        </pc:spChg>
        <pc:picChg chg="add del">
          <ac:chgData name="Davis, James C" userId="84778d94-b1cc-4a48-87ce-749e1d7d6e72" providerId="ADAL" clId="{F53C3C4B-A881-4E4F-A8AD-3ED70430F713}" dt="2021-01-20T15:11:21.397" v="3906"/>
          <ac:picMkLst>
            <pc:docMk/>
            <pc:sldMk cId="438814055" sldId="266"/>
            <ac:picMk id="8" creationId="{4A743136-BDF2-CD49-8B71-8D305F7D1071}"/>
          </ac:picMkLst>
        </pc:picChg>
        <pc:picChg chg="add mod">
          <ac:chgData name="Davis, James C" userId="84778d94-b1cc-4a48-87ce-749e1d7d6e72" providerId="ADAL" clId="{F53C3C4B-A881-4E4F-A8AD-3ED70430F713}" dt="2021-01-20T15:11:40.466" v="3908" actId="1076"/>
          <ac:picMkLst>
            <pc:docMk/>
            <pc:sldMk cId="438814055" sldId="266"/>
            <ac:picMk id="9" creationId="{9AEC0A0B-CB82-1F4B-8B33-E780F35D2F75}"/>
          </ac:picMkLst>
        </pc:picChg>
      </pc:sldChg>
      <pc:sldChg chg="modSp mod">
        <pc:chgData name="Davis, James C" userId="84778d94-b1cc-4a48-87ce-749e1d7d6e72" providerId="ADAL" clId="{F53C3C4B-A881-4E4F-A8AD-3ED70430F713}" dt="2021-01-20T14:45:20.730" v="245" actId="20577"/>
        <pc:sldMkLst>
          <pc:docMk/>
          <pc:sldMk cId="4223223361" sldId="273"/>
        </pc:sldMkLst>
        <pc:spChg chg="mod">
          <ac:chgData name="Davis, James C" userId="84778d94-b1cc-4a48-87ce-749e1d7d6e72" providerId="ADAL" clId="{F53C3C4B-A881-4E4F-A8AD-3ED70430F713}" dt="2021-01-20T14:45:20.730" v="245" actId="20577"/>
          <ac:spMkLst>
            <pc:docMk/>
            <pc:sldMk cId="4223223361" sldId="273"/>
            <ac:spMk id="2" creationId="{1EBAB61F-537F-FC4D-BDFF-36A0819BCD5B}"/>
          </ac:spMkLst>
        </pc:spChg>
      </pc:sldChg>
      <pc:sldChg chg="modSp mod">
        <pc:chgData name="Davis, James C" userId="84778d94-b1cc-4a48-87ce-749e1d7d6e72" providerId="ADAL" clId="{F53C3C4B-A881-4E4F-A8AD-3ED70430F713}" dt="2021-01-20T15:12:05.012" v="3952" actId="20577"/>
        <pc:sldMkLst>
          <pc:docMk/>
          <pc:sldMk cId="2281410046" sldId="274"/>
        </pc:sldMkLst>
        <pc:spChg chg="mod">
          <ac:chgData name="Davis, James C" userId="84778d94-b1cc-4a48-87ce-749e1d7d6e72" providerId="ADAL" clId="{F53C3C4B-A881-4E4F-A8AD-3ED70430F713}" dt="2021-01-20T15:12:05.012" v="3952" actId="20577"/>
          <ac:spMkLst>
            <pc:docMk/>
            <pc:sldMk cId="2281410046" sldId="274"/>
            <ac:spMk id="2" creationId="{1EBAB61F-537F-FC4D-BDFF-36A0819BCD5B}"/>
          </ac:spMkLst>
        </pc:spChg>
      </pc:sldChg>
      <pc:sldChg chg="addSp delSp modSp mod modAnim">
        <pc:chgData name="Davis, James C" userId="84778d94-b1cc-4a48-87ce-749e1d7d6e72" providerId="ADAL" clId="{F53C3C4B-A881-4E4F-A8AD-3ED70430F713}" dt="2021-01-20T15:46:43.185" v="6847"/>
        <pc:sldMkLst>
          <pc:docMk/>
          <pc:sldMk cId="630546080" sldId="275"/>
        </pc:sldMkLst>
        <pc:spChg chg="mod">
          <ac:chgData name="Davis, James C" userId="84778d94-b1cc-4a48-87ce-749e1d7d6e72" providerId="ADAL" clId="{F53C3C4B-A881-4E4F-A8AD-3ED70430F713}" dt="2021-01-20T15:44:16.753" v="6785" actId="20577"/>
          <ac:spMkLst>
            <pc:docMk/>
            <pc:sldMk cId="630546080" sldId="275"/>
            <ac:spMk id="2" creationId="{1EBAB61F-537F-FC4D-BDFF-36A0819BCD5B}"/>
          </ac:spMkLst>
        </pc:spChg>
        <pc:spChg chg="add mod">
          <ac:chgData name="Davis, James C" userId="84778d94-b1cc-4a48-87ce-749e1d7d6e72" providerId="ADAL" clId="{F53C3C4B-A881-4E4F-A8AD-3ED70430F713}" dt="2021-01-20T15:45:36.131" v="6817" actId="208"/>
          <ac:spMkLst>
            <pc:docMk/>
            <pc:sldMk cId="630546080" sldId="275"/>
            <ac:spMk id="7" creationId="{10E850F5-A793-1343-B647-AA66442C0DC7}"/>
          </ac:spMkLst>
        </pc:spChg>
        <pc:spChg chg="add del mod">
          <ac:chgData name="Davis, James C" userId="84778d94-b1cc-4a48-87ce-749e1d7d6e72" providerId="ADAL" clId="{F53C3C4B-A881-4E4F-A8AD-3ED70430F713}" dt="2021-01-20T15:44:45.975" v="6795"/>
          <ac:spMkLst>
            <pc:docMk/>
            <pc:sldMk cId="630546080" sldId="275"/>
            <ac:spMk id="8" creationId="{6DF3501D-7DD0-A340-8B35-0EC32B3E2BAA}"/>
          </ac:spMkLst>
        </pc:spChg>
        <pc:spChg chg="add del mod">
          <ac:chgData name="Davis, James C" userId="84778d94-b1cc-4a48-87ce-749e1d7d6e72" providerId="ADAL" clId="{F53C3C4B-A881-4E4F-A8AD-3ED70430F713}" dt="2021-01-20T15:44:50.178" v="6798" actId="478"/>
          <ac:spMkLst>
            <pc:docMk/>
            <pc:sldMk cId="630546080" sldId="275"/>
            <ac:spMk id="9" creationId="{78B9D154-709E-A54C-8F5F-750F54E31DB1}"/>
          </ac:spMkLst>
        </pc:spChg>
        <pc:spChg chg="add del mod">
          <ac:chgData name="Davis, James C" userId="84778d94-b1cc-4a48-87ce-749e1d7d6e72" providerId="ADAL" clId="{F53C3C4B-A881-4E4F-A8AD-3ED70430F713}" dt="2021-01-20T15:45:22.330" v="6814" actId="478"/>
          <ac:spMkLst>
            <pc:docMk/>
            <pc:sldMk cId="630546080" sldId="275"/>
            <ac:spMk id="11" creationId="{8C561D8F-79F1-B64D-94F2-7E2AC026F26C}"/>
          </ac:spMkLst>
        </pc:spChg>
        <pc:spChg chg="add mod">
          <ac:chgData name="Davis, James C" userId="84778d94-b1cc-4a48-87ce-749e1d7d6e72" providerId="ADAL" clId="{F53C3C4B-A881-4E4F-A8AD-3ED70430F713}" dt="2021-01-20T15:45:41.830" v="6821" actId="14100"/>
          <ac:spMkLst>
            <pc:docMk/>
            <pc:sldMk cId="630546080" sldId="275"/>
            <ac:spMk id="12" creationId="{0E5DFF75-A6B1-C84B-BFA9-1F415E33629E}"/>
          </ac:spMkLst>
        </pc:spChg>
        <pc:spChg chg="add mod">
          <ac:chgData name="Davis, James C" userId="84778d94-b1cc-4a48-87ce-749e1d7d6e72" providerId="ADAL" clId="{F53C3C4B-A881-4E4F-A8AD-3ED70430F713}" dt="2021-01-20T15:45:49.218" v="6827" actId="1037"/>
          <ac:spMkLst>
            <pc:docMk/>
            <pc:sldMk cId="630546080" sldId="275"/>
            <ac:spMk id="13" creationId="{B9FCEB7D-2462-BE42-B34F-DAAB5AA16FB3}"/>
          </ac:spMkLst>
        </pc:spChg>
        <pc:spChg chg="add mod">
          <ac:chgData name="Davis, James C" userId="84778d94-b1cc-4a48-87ce-749e1d7d6e72" providerId="ADAL" clId="{F53C3C4B-A881-4E4F-A8AD-3ED70430F713}" dt="2021-01-20T15:45:56.433" v="6831" actId="14100"/>
          <ac:spMkLst>
            <pc:docMk/>
            <pc:sldMk cId="630546080" sldId="275"/>
            <ac:spMk id="14" creationId="{49F35626-ADB2-6440-A8F3-A43CDA7C2C2E}"/>
          </ac:spMkLst>
        </pc:spChg>
        <pc:spChg chg="add mod">
          <ac:chgData name="Davis, James C" userId="84778d94-b1cc-4a48-87ce-749e1d7d6e72" providerId="ADAL" clId="{F53C3C4B-A881-4E4F-A8AD-3ED70430F713}" dt="2021-01-20T15:46:05.973" v="6840" actId="14100"/>
          <ac:spMkLst>
            <pc:docMk/>
            <pc:sldMk cId="630546080" sldId="275"/>
            <ac:spMk id="15" creationId="{2375B2D1-CFBA-1C43-BC30-60B582F4EC95}"/>
          </ac:spMkLst>
        </pc:spChg>
        <pc:picChg chg="add del mod">
          <ac:chgData name="Davis, James C" userId="84778d94-b1cc-4a48-87ce-749e1d7d6e72" providerId="ADAL" clId="{F53C3C4B-A881-4E4F-A8AD-3ED70430F713}" dt="2021-01-20T15:44:51.529" v="6799" actId="478"/>
          <ac:picMkLst>
            <pc:docMk/>
            <pc:sldMk cId="630546080" sldId="275"/>
            <ac:picMk id="4" creationId="{7DAE68E5-2FD0-8E47-A961-30ACF96C11C0}"/>
          </ac:picMkLst>
        </pc:picChg>
        <pc:picChg chg="add mod">
          <ac:chgData name="Davis, James C" userId="84778d94-b1cc-4a48-87ce-749e1d7d6e72" providerId="ADAL" clId="{F53C3C4B-A881-4E4F-A8AD-3ED70430F713}" dt="2021-01-20T15:45:08.003" v="6808" actId="14100"/>
          <ac:picMkLst>
            <pc:docMk/>
            <pc:sldMk cId="630546080" sldId="275"/>
            <ac:picMk id="10" creationId="{9160C5C0-F2A8-4545-9DFA-92F0F64397DF}"/>
          </ac:picMkLst>
        </pc:picChg>
      </pc:sldChg>
      <pc:sldChg chg="addSp modSp mod modAnim">
        <pc:chgData name="Davis, James C" userId="84778d94-b1cc-4a48-87ce-749e1d7d6e72" providerId="ADAL" clId="{F53C3C4B-A881-4E4F-A8AD-3ED70430F713}" dt="2021-01-20T15:36:45.125" v="6469"/>
        <pc:sldMkLst>
          <pc:docMk/>
          <pc:sldMk cId="1291103092" sldId="276"/>
        </pc:sldMkLst>
        <pc:spChg chg="mod">
          <ac:chgData name="Davis, James C" userId="84778d94-b1cc-4a48-87ce-749e1d7d6e72" providerId="ADAL" clId="{F53C3C4B-A881-4E4F-A8AD-3ED70430F713}" dt="2021-01-20T15:35:17.679" v="6232" actId="20577"/>
          <ac:spMkLst>
            <pc:docMk/>
            <pc:sldMk cId="1291103092" sldId="276"/>
            <ac:spMk id="2" creationId="{1EBAB61F-537F-FC4D-BDFF-36A0819BCD5B}"/>
          </ac:spMkLst>
        </pc:spChg>
        <pc:spChg chg="add mod">
          <ac:chgData name="Davis, James C" userId="84778d94-b1cc-4a48-87ce-749e1d7d6e72" providerId="ADAL" clId="{F53C3C4B-A881-4E4F-A8AD-3ED70430F713}" dt="2021-01-20T15:36:29.740" v="6466" actId="20577"/>
          <ac:spMkLst>
            <pc:docMk/>
            <pc:sldMk cId="1291103092" sldId="276"/>
            <ac:spMk id="7" creationId="{B921D838-0983-CC46-BE82-38971B87DD4D}"/>
          </ac:spMkLst>
        </pc:spChg>
        <pc:spChg chg="add mod">
          <ac:chgData name="Davis, James C" userId="84778d94-b1cc-4a48-87ce-749e1d7d6e72" providerId="ADAL" clId="{F53C3C4B-A881-4E4F-A8AD-3ED70430F713}" dt="2021-01-20T15:35:49.040" v="6307" actId="5793"/>
          <ac:spMkLst>
            <pc:docMk/>
            <pc:sldMk cId="1291103092" sldId="276"/>
            <ac:spMk id="9" creationId="{66D410C6-C081-2D40-B818-5BFACBBBEE19}"/>
          </ac:spMkLst>
        </pc:spChg>
        <pc:picChg chg="add mod">
          <ac:chgData name="Davis, James C" userId="84778d94-b1cc-4a48-87ce-749e1d7d6e72" providerId="ADAL" clId="{F53C3C4B-A881-4E4F-A8AD-3ED70430F713}" dt="2021-01-20T15:33:41.616" v="6173" actId="1076"/>
          <ac:picMkLst>
            <pc:docMk/>
            <pc:sldMk cId="1291103092" sldId="276"/>
            <ac:picMk id="4" creationId="{B430C7C5-2A3F-3E48-8D78-B917107F1475}"/>
          </ac:picMkLst>
        </pc:picChg>
        <pc:picChg chg="add mod">
          <ac:chgData name="Davis, James C" userId="84778d94-b1cc-4a48-87ce-749e1d7d6e72" providerId="ADAL" clId="{F53C3C4B-A881-4E4F-A8AD-3ED70430F713}" dt="2021-01-20T15:34:42.096" v="6179" actId="1076"/>
          <ac:picMkLst>
            <pc:docMk/>
            <pc:sldMk cId="1291103092" sldId="276"/>
            <ac:picMk id="8" creationId="{0F76D958-8B4A-A342-9238-49328582BC0F}"/>
          </ac:picMkLst>
        </pc:picChg>
        <pc:picChg chg="add mod">
          <ac:chgData name="Davis, James C" userId="84778d94-b1cc-4a48-87ce-749e1d7d6e72" providerId="ADAL" clId="{F53C3C4B-A881-4E4F-A8AD-3ED70430F713}" dt="2021-01-20T15:34:39.351" v="6178" actId="1076"/>
          <ac:picMkLst>
            <pc:docMk/>
            <pc:sldMk cId="1291103092" sldId="276"/>
            <ac:picMk id="10" creationId="{B9E10838-E96C-4341-A836-D043E9A43D28}"/>
          </ac:picMkLst>
        </pc:picChg>
      </pc:sldChg>
      <pc:sldChg chg="addSp delSp modSp mod modNotesTx">
        <pc:chgData name="Davis, James C" userId="84778d94-b1cc-4a48-87ce-749e1d7d6e72" providerId="ADAL" clId="{F53C3C4B-A881-4E4F-A8AD-3ED70430F713}" dt="2021-01-20T15:03:21.344" v="3435" actId="20577"/>
        <pc:sldMkLst>
          <pc:docMk/>
          <pc:sldMk cId="2071117720" sldId="278"/>
        </pc:sldMkLst>
        <pc:spChg chg="mod">
          <ac:chgData name="Davis, James C" userId="84778d94-b1cc-4a48-87ce-749e1d7d6e72" providerId="ADAL" clId="{F53C3C4B-A881-4E4F-A8AD-3ED70430F713}" dt="2021-01-20T14:51:27.338" v="1082" actId="20577"/>
          <ac:spMkLst>
            <pc:docMk/>
            <pc:sldMk cId="2071117720" sldId="278"/>
            <ac:spMk id="2" creationId="{1EBAB61F-537F-FC4D-BDFF-36A0819BCD5B}"/>
          </ac:spMkLst>
        </pc:spChg>
        <pc:picChg chg="add del">
          <ac:chgData name="Davis, James C" userId="84778d94-b1cc-4a48-87ce-749e1d7d6e72" providerId="ADAL" clId="{F53C3C4B-A881-4E4F-A8AD-3ED70430F713}" dt="2021-01-20T14:48:54.224" v="657"/>
          <ac:picMkLst>
            <pc:docMk/>
            <pc:sldMk cId="2071117720" sldId="278"/>
            <ac:picMk id="4" creationId="{635C4EEB-4E6E-FA43-97A1-43A610596766}"/>
          </ac:picMkLst>
        </pc:picChg>
        <pc:picChg chg="add mod">
          <ac:chgData name="Davis, James C" userId="84778d94-b1cc-4a48-87ce-749e1d7d6e72" providerId="ADAL" clId="{F53C3C4B-A881-4E4F-A8AD-3ED70430F713}" dt="2021-01-20T14:59:32.859" v="2614" actId="1076"/>
          <ac:picMkLst>
            <pc:docMk/>
            <pc:sldMk cId="2071117720" sldId="278"/>
            <ac:picMk id="7" creationId="{52F5BCEE-7CE6-4140-BE5C-261542DC89C4}"/>
          </ac:picMkLst>
        </pc:picChg>
      </pc:sldChg>
      <pc:sldChg chg="modSp mod">
        <pc:chgData name="Davis, James C" userId="84778d94-b1cc-4a48-87ce-749e1d7d6e72" providerId="ADAL" clId="{F53C3C4B-A881-4E4F-A8AD-3ED70430F713}" dt="2021-01-20T15:29:54.013" v="6065" actId="20577"/>
        <pc:sldMkLst>
          <pc:docMk/>
          <pc:sldMk cId="3667608206" sldId="279"/>
        </pc:sldMkLst>
        <pc:spChg chg="mod">
          <ac:chgData name="Davis, James C" userId="84778d94-b1cc-4a48-87ce-749e1d7d6e72" providerId="ADAL" clId="{F53C3C4B-A881-4E4F-A8AD-3ED70430F713}" dt="2021-01-20T15:29:54.013" v="6065" actId="20577"/>
          <ac:spMkLst>
            <pc:docMk/>
            <pc:sldMk cId="3667608206" sldId="279"/>
            <ac:spMk id="2" creationId="{1EBAB61F-537F-FC4D-BDFF-36A0819BCD5B}"/>
          </ac:spMkLst>
        </pc:spChg>
      </pc:sldChg>
      <pc:sldChg chg="addSp delSp modSp mod modClrScheme modAnim chgLayout">
        <pc:chgData name="Davis, James C" userId="84778d94-b1cc-4a48-87ce-749e1d7d6e72" providerId="ADAL" clId="{F53C3C4B-A881-4E4F-A8AD-3ED70430F713}" dt="2021-01-20T15:29:33.245" v="6047"/>
        <pc:sldMkLst>
          <pc:docMk/>
          <pc:sldMk cId="2581208006" sldId="283"/>
        </pc:sldMkLst>
        <pc:spChg chg="del">
          <ac:chgData name="Davis, James C" userId="84778d94-b1cc-4a48-87ce-749e1d7d6e72" providerId="ADAL" clId="{F53C3C4B-A881-4E4F-A8AD-3ED70430F713}" dt="2021-01-20T15:27:40.329" v="5876" actId="478"/>
          <ac:spMkLst>
            <pc:docMk/>
            <pc:sldMk cId="2581208006" sldId="283"/>
            <ac:spMk id="3" creationId="{C9A584C7-FB3C-6D44-8B7E-26AB6FD58CB9}"/>
          </ac:spMkLst>
        </pc:spChg>
        <pc:spChg chg="add del mod ord">
          <ac:chgData name="Davis, James C" userId="84778d94-b1cc-4a48-87ce-749e1d7d6e72" providerId="ADAL" clId="{F53C3C4B-A881-4E4F-A8AD-3ED70430F713}" dt="2021-01-20T15:27:47.944" v="5877" actId="700"/>
          <ac:spMkLst>
            <pc:docMk/>
            <pc:sldMk cId="2581208006" sldId="283"/>
            <ac:spMk id="4" creationId="{76C23CC6-F1C6-A244-AE97-F22AEF6FC3E5}"/>
          </ac:spMkLst>
        </pc:spChg>
        <pc:spChg chg="mod ord">
          <ac:chgData name="Davis, James C" userId="84778d94-b1cc-4a48-87ce-749e1d7d6e72" providerId="ADAL" clId="{F53C3C4B-A881-4E4F-A8AD-3ED70430F713}" dt="2021-01-20T15:27:47.944" v="5877" actId="700"/>
          <ac:spMkLst>
            <pc:docMk/>
            <pc:sldMk cId="2581208006" sldId="283"/>
            <ac:spMk id="5" creationId="{4C0C250F-9E35-9B45-82CF-3AC64D04E9FE}"/>
          </ac:spMkLst>
        </pc:spChg>
        <pc:spChg chg="mod ord">
          <ac:chgData name="Davis, James C" userId="84778d94-b1cc-4a48-87ce-749e1d7d6e72" providerId="ADAL" clId="{F53C3C4B-A881-4E4F-A8AD-3ED70430F713}" dt="2021-01-20T15:27:47.944" v="5877" actId="700"/>
          <ac:spMkLst>
            <pc:docMk/>
            <pc:sldMk cId="2581208006" sldId="283"/>
            <ac:spMk id="6" creationId="{B49D1232-3C24-CE45-AA7E-CC23016683CC}"/>
          </ac:spMkLst>
        </pc:spChg>
        <pc:spChg chg="add mod ord">
          <ac:chgData name="Davis, James C" userId="84778d94-b1cc-4a48-87ce-749e1d7d6e72" providerId="ADAL" clId="{F53C3C4B-A881-4E4F-A8AD-3ED70430F713}" dt="2021-01-20T15:27:52.157" v="5892" actId="20577"/>
          <ac:spMkLst>
            <pc:docMk/>
            <pc:sldMk cId="2581208006" sldId="283"/>
            <ac:spMk id="7" creationId="{F8AE1030-6CA8-D94F-AEA2-FCE11A49B43C}"/>
          </ac:spMkLst>
        </pc:spChg>
        <pc:spChg chg="add mod ord">
          <ac:chgData name="Davis, James C" userId="84778d94-b1cc-4a48-87ce-749e1d7d6e72" providerId="ADAL" clId="{F53C3C4B-A881-4E4F-A8AD-3ED70430F713}" dt="2021-01-20T15:29:18.332" v="6043" actId="20578"/>
          <ac:spMkLst>
            <pc:docMk/>
            <pc:sldMk cId="2581208006" sldId="283"/>
            <ac:spMk id="8" creationId="{FF45325E-7143-2D4E-8C98-B33B651D7675}"/>
          </ac:spMkLst>
        </pc:spChg>
      </pc:sldChg>
      <pc:sldChg chg="del">
        <pc:chgData name="Davis, James C" userId="84778d94-b1cc-4a48-87ce-749e1d7d6e72" providerId="ADAL" clId="{F53C3C4B-A881-4E4F-A8AD-3ED70430F713}" dt="2021-01-20T14:45:35.412" v="255" actId="2696"/>
        <pc:sldMkLst>
          <pc:docMk/>
          <pc:sldMk cId="1587365058" sldId="286"/>
        </pc:sldMkLst>
      </pc:sldChg>
      <pc:sldChg chg="addSp delSp modSp add mod">
        <pc:chgData name="Davis, James C" userId="84778d94-b1cc-4a48-87ce-749e1d7d6e72" providerId="ADAL" clId="{F53C3C4B-A881-4E4F-A8AD-3ED70430F713}" dt="2021-01-20T14:48:30.669" v="608" actId="1076"/>
        <pc:sldMkLst>
          <pc:docMk/>
          <pc:sldMk cId="3188377394" sldId="286"/>
        </pc:sldMkLst>
        <pc:spChg chg="del">
          <ac:chgData name="Davis, James C" userId="84778d94-b1cc-4a48-87ce-749e1d7d6e72" providerId="ADAL" clId="{F53C3C4B-A881-4E4F-A8AD-3ED70430F713}" dt="2021-01-20T14:45:41.006" v="257" actId="478"/>
          <ac:spMkLst>
            <pc:docMk/>
            <pc:sldMk cId="3188377394" sldId="286"/>
            <ac:spMk id="2" creationId="{1EBAB61F-537F-FC4D-BDFF-36A0819BCD5B}"/>
          </ac:spMkLst>
        </pc:spChg>
        <pc:spChg chg="add mod">
          <ac:chgData name="Davis, James C" userId="84778d94-b1cc-4a48-87ce-749e1d7d6e72" providerId="ADAL" clId="{F53C3C4B-A881-4E4F-A8AD-3ED70430F713}" dt="2021-01-20T14:48:15.024" v="600" actId="20577"/>
          <ac:spMkLst>
            <pc:docMk/>
            <pc:sldMk cId="3188377394" sldId="286"/>
            <ac:spMk id="7" creationId="{A23D359B-896B-2541-A1EA-C31B4FDADC7D}"/>
          </ac:spMkLst>
        </pc:spChg>
        <pc:picChg chg="add mod">
          <ac:chgData name="Davis, James C" userId="84778d94-b1cc-4a48-87ce-749e1d7d6e72" providerId="ADAL" clId="{F53C3C4B-A881-4E4F-A8AD-3ED70430F713}" dt="2021-01-20T14:48:30.669" v="608" actId="1076"/>
          <ac:picMkLst>
            <pc:docMk/>
            <pc:sldMk cId="3188377394" sldId="286"/>
            <ac:picMk id="8" creationId="{9E4483E0-35CC-C745-AFFD-7591EDB4790D}"/>
          </ac:picMkLst>
        </pc:picChg>
      </pc:sldChg>
      <pc:sldChg chg="modSp mod">
        <pc:chgData name="Davis, James C" userId="84778d94-b1cc-4a48-87ce-749e1d7d6e72" providerId="ADAL" clId="{F53C3C4B-A881-4E4F-A8AD-3ED70430F713}" dt="2021-01-20T15:47:15.114" v="6976" actId="20577"/>
        <pc:sldMkLst>
          <pc:docMk/>
          <pc:sldMk cId="69495355" sldId="288"/>
        </pc:sldMkLst>
        <pc:spChg chg="mod">
          <ac:chgData name="Davis, James C" userId="84778d94-b1cc-4a48-87ce-749e1d7d6e72" providerId="ADAL" clId="{F53C3C4B-A881-4E4F-A8AD-3ED70430F713}" dt="2021-01-20T15:47:15.114" v="6976" actId="20577"/>
          <ac:spMkLst>
            <pc:docMk/>
            <pc:sldMk cId="69495355" sldId="288"/>
            <ac:spMk id="2" creationId="{1EBAB61F-537F-FC4D-BDFF-36A0819BCD5B}"/>
          </ac:spMkLst>
        </pc:spChg>
      </pc:sldChg>
      <pc:sldChg chg="modSp mod">
        <pc:chgData name="Davis, James C" userId="84778d94-b1cc-4a48-87ce-749e1d7d6e72" providerId="ADAL" clId="{F53C3C4B-A881-4E4F-A8AD-3ED70430F713}" dt="2021-01-20T15:48:18.762" v="7181" actId="20577"/>
        <pc:sldMkLst>
          <pc:docMk/>
          <pc:sldMk cId="2152854550" sldId="289"/>
        </pc:sldMkLst>
        <pc:spChg chg="mod">
          <ac:chgData name="Davis, James C" userId="84778d94-b1cc-4a48-87ce-749e1d7d6e72" providerId="ADAL" clId="{F53C3C4B-A881-4E4F-A8AD-3ED70430F713}" dt="2021-01-20T15:48:18.762" v="7181" actId="20577"/>
          <ac:spMkLst>
            <pc:docMk/>
            <pc:sldMk cId="2152854550" sldId="289"/>
            <ac:spMk id="2" creationId="{1EBAB61F-537F-FC4D-BDFF-36A0819BCD5B}"/>
          </ac:spMkLst>
        </pc:spChg>
      </pc:sldChg>
      <pc:sldChg chg="modSp mod">
        <pc:chgData name="Davis, James C" userId="84778d94-b1cc-4a48-87ce-749e1d7d6e72" providerId="ADAL" clId="{F53C3C4B-A881-4E4F-A8AD-3ED70430F713}" dt="2021-01-20T15:01:21.153" v="2933" actId="1076"/>
        <pc:sldMkLst>
          <pc:docMk/>
          <pc:sldMk cId="3899457292" sldId="290"/>
        </pc:sldMkLst>
        <pc:spChg chg="mod">
          <ac:chgData name="Davis, James C" userId="84778d94-b1cc-4a48-87ce-749e1d7d6e72" providerId="ADAL" clId="{F53C3C4B-A881-4E4F-A8AD-3ED70430F713}" dt="2021-01-20T15:01:21.153" v="2933" actId="1076"/>
          <ac:spMkLst>
            <pc:docMk/>
            <pc:sldMk cId="3899457292" sldId="290"/>
            <ac:spMk id="2" creationId="{246150C2-24AA-9E43-A463-B984D7666A5B}"/>
          </ac:spMkLst>
        </pc:spChg>
      </pc:sldChg>
      <pc:sldChg chg="addSp delSp modSp add mod modNotesTx">
        <pc:chgData name="Davis, James C" userId="84778d94-b1cc-4a48-87ce-749e1d7d6e72" providerId="ADAL" clId="{F53C3C4B-A881-4E4F-A8AD-3ED70430F713}" dt="2021-01-20T14:57:24.071" v="2095" actId="20577"/>
        <pc:sldMkLst>
          <pc:docMk/>
          <pc:sldMk cId="1316748944" sldId="291"/>
        </pc:sldMkLst>
        <pc:spChg chg="del">
          <ac:chgData name="Davis, James C" userId="84778d94-b1cc-4a48-87ce-749e1d7d6e72" providerId="ADAL" clId="{F53C3C4B-A881-4E4F-A8AD-3ED70430F713}" dt="2021-01-20T14:42:35.565" v="10" actId="478"/>
          <ac:spMkLst>
            <pc:docMk/>
            <pc:sldMk cId="1316748944" sldId="291"/>
            <ac:spMk id="2" creationId="{1EBAB61F-537F-FC4D-BDFF-36A0819BCD5B}"/>
          </ac:spMkLst>
        </pc:spChg>
        <pc:spChg chg="mod">
          <ac:chgData name="Davis, James C" userId="84778d94-b1cc-4a48-87ce-749e1d7d6e72" providerId="ADAL" clId="{F53C3C4B-A881-4E4F-A8AD-3ED70430F713}" dt="2021-01-20T14:42:28.649" v="9" actId="20577"/>
          <ac:spMkLst>
            <pc:docMk/>
            <pc:sldMk cId="1316748944" sldId="291"/>
            <ac:spMk id="3" creationId="{C9A584C7-FB3C-6D44-8B7E-26AB6FD58CB9}"/>
          </ac:spMkLst>
        </pc:spChg>
        <pc:spChg chg="mod">
          <ac:chgData name="Davis, James C" userId="84778d94-b1cc-4a48-87ce-749e1d7d6e72" providerId="ADAL" clId="{F53C3C4B-A881-4E4F-A8AD-3ED70430F713}" dt="2021-01-20T14:56:38.738" v="1919" actId="1076"/>
          <ac:spMkLst>
            <pc:docMk/>
            <pc:sldMk cId="1316748944" sldId="291"/>
            <ac:spMk id="5" creationId="{4C0C250F-9E35-9B45-82CF-3AC64D04E9FE}"/>
          </ac:spMkLst>
        </pc:spChg>
        <pc:spChg chg="mod">
          <ac:chgData name="Davis, James C" userId="84778d94-b1cc-4a48-87ce-749e1d7d6e72" providerId="ADAL" clId="{F53C3C4B-A881-4E4F-A8AD-3ED70430F713}" dt="2021-01-20T14:56:38.738" v="1919" actId="1076"/>
          <ac:spMkLst>
            <pc:docMk/>
            <pc:sldMk cId="1316748944" sldId="291"/>
            <ac:spMk id="6" creationId="{B49D1232-3C24-CE45-AA7E-CC23016683CC}"/>
          </ac:spMkLst>
        </pc:spChg>
        <pc:spChg chg="add del mod">
          <ac:chgData name="Davis, James C" userId="84778d94-b1cc-4a48-87ce-749e1d7d6e72" providerId="ADAL" clId="{F53C3C4B-A881-4E4F-A8AD-3ED70430F713}" dt="2021-01-20T14:42:36.818" v="11" actId="478"/>
          <ac:spMkLst>
            <pc:docMk/>
            <pc:sldMk cId="1316748944" sldId="291"/>
            <ac:spMk id="7" creationId="{78673364-C39F-984E-A027-4BF8A1E2F3C0}"/>
          </ac:spMkLst>
        </pc:spChg>
        <pc:spChg chg="add mod">
          <ac:chgData name="Davis, James C" userId="84778d94-b1cc-4a48-87ce-749e1d7d6e72" providerId="ADAL" clId="{F53C3C4B-A881-4E4F-A8AD-3ED70430F713}" dt="2021-01-20T14:56:33.257" v="1918" actId="1035"/>
          <ac:spMkLst>
            <pc:docMk/>
            <pc:sldMk cId="1316748944" sldId="291"/>
            <ac:spMk id="8" creationId="{AEA598D7-8B63-2341-A493-4C048006C3EF}"/>
          </ac:spMkLst>
        </pc:spChg>
        <pc:spChg chg="add mod">
          <ac:chgData name="Davis, James C" userId="84778d94-b1cc-4a48-87ce-749e1d7d6e72" providerId="ADAL" clId="{F53C3C4B-A881-4E4F-A8AD-3ED70430F713}" dt="2021-01-20T14:56:33.257" v="1918" actId="1035"/>
          <ac:spMkLst>
            <pc:docMk/>
            <pc:sldMk cId="1316748944" sldId="291"/>
            <ac:spMk id="9" creationId="{51A0CE53-0C60-B34F-85C4-D870C38DAAB1}"/>
          </ac:spMkLst>
        </pc:spChg>
        <pc:spChg chg="add mod">
          <ac:chgData name="Davis, James C" userId="84778d94-b1cc-4a48-87ce-749e1d7d6e72" providerId="ADAL" clId="{F53C3C4B-A881-4E4F-A8AD-3ED70430F713}" dt="2021-01-20T14:56:33.257" v="1918" actId="1035"/>
          <ac:spMkLst>
            <pc:docMk/>
            <pc:sldMk cId="1316748944" sldId="291"/>
            <ac:spMk id="10" creationId="{F39F2B7E-8443-3341-9FCE-3FC4E136BDD6}"/>
          </ac:spMkLst>
        </pc:spChg>
        <pc:spChg chg="add mod">
          <ac:chgData name="Davis, James C" userId="84778d94-b1cc-4a48-87ce-749e1d7d6e72" providerId="ADAL" clId="{F53C3C4B-A881-4E4F-A8AD-3ED70430F713}" dt="2021-01-20T14:56:33.257" v="1918" actId="1035"/>
          <ac:spMkLst>
            <pc:docMk/>
            <pc:sldMk cId="1316748944" sldId="291"/>
            <ac:spMk id="13" creationId="{A3AF8666-2FA4-4C4F-B7D8-7E640910949A}"/>
          </ac:spMkLst>
        </pc:spChg>
        <pc:picChg chg="add mod">
          <ac:chgData name="Davis, James C" userId="84778d94-b1cc-4a48-87ce-749e1d7d6e72" providerId="ADAL" clId="{F53C3C4B-A881-4E4F-A8AD-3ED70430F713}" dt="2021-01-20T14:56:33.257" v="1918" actId="1035"/>
          <ac:picMkLst>
            <pc:docMk/>
            <pc:sldMk cId="1316748944" sldId="291"/>
            <ac:picMk id="1026" creationId="{58594AA0-B01D-6747-A686-68542FE79717}"/>
          </ac:picMkLst>
        </pc:picChg>
        <pc:picChg chg="add mod">
          <ac:chgData name="Davis, James C" userId="84778d94-b1cc-4a48-87ce-749e1d7d6e72" providerId="ADAL" clId="{F53C3C4B-A881-4E4F-A8AD-3ED70430F713}" dt="2021-01-20T14:56:33.257" v="1918" actId="1035"/>
          <ac:picMkLst>
            <pc:docMk/>
            <pc:sldMk cId="1316748944" sldId="291"/>
            <ac:picMk id="1028" creationId="{6DC802FD-C00F-254A-BE18-5871E8D8D252}"/>
          </ac:picMkLst>
        </pc:picChg>
      </pc:sldChg>
      <pc:sldChg chg="modSp add del mod">
        <pc:chgData name="Davis, James C" userId="84778d94-b1cc-4a48-87ce-749e1d7d6e72" providerId="ADAL" clId="{F53C3C4B-A881-4E4F-A8AD-3ED70430F713}" dt="2021-01-20T14:51:54.751" v="1083" actId="2696"/>
        <pc:sldMkLst>
          <pc:docMk/>
          <pc:sldMk cId="228522215" sldId="292"/>
        </pc:sldMkLst>
        <pc:spChg chg="mod">
          <ac:chgData name="Davis, James C" userId="84778d94-b1cc-4a48-87ce-749e1d7d6e72" providerId="ADAL" clId="{F53C3C4B-A881-4E4F-A8AD-3ED70430F713}" dt="2021-01-20T14:50:10.792" v="810" actId="20577"/>
          <ac:spMkLst>
            <pc:docMk/>
            <pc:sldMk cId="228522215" sldId="292"/>
            <ac:spMk id="2" creationId="{1EBAB61F-537F-FC4D-BDFF-36A0819BCD5B}"/>
          </ac:spMkLst>
        </pc:spChg>
        <pc:spChg chg="mod">
          <ac:chgData name="Davis, James C" userId="84778d94-b1cc-4a48-87ce-749e1d7d6e72" providerId="ADAL" clId="{F53C3C4B-A881-4E4F-A8AD-3ED70430F713}" dt="2021-01-20T14:49:03.832" v="675" actId="20577"/>
          <ac:spMkLst>
            <pc:docMk/>
            <pc:sldMk cId="228522215" sldId="292"/>
            <ac:spMk id="3" creationId="{C9A584C7-FB3C-6D44-8B7E-26AB6FD58CB9}"/>
          </ac:spMkLst>
        </pc:spChg>
      </pc:sldChg>
      <pc:sldChg chg="modSp add mod ord modNotesTx">
        <pc:chgData name="Davis, James C" userId="84778d94-b1cc-4a48-87ce-749e1d7d6e72" providerId="ADAL" clId="{F53C3C4B-A881-4E4F-A8AD-3ED70430F713}" dt="2021-01-20T15:03:38.733" v="3437" actId="20578"/>
        <pc:sldMkLst>
          <pc:docMk/>
          <pc:sldMk cId="2744641023" sldId="292"/>
        </pc:sldMkLst>
        <pc:spChg chg="mod">
          <ac:chgData name="Davis, James C" userId="84778d94-b1cc-4a48-87ce-749e1d7d6e72" providerId="ADAL" clId="{F53C3C4B-A881-4E4F-A8AD-3ED70430F713}" dt="2021-01-20T14:57:54.104" v="2164" actId="20577"/>
          <ac:spMkLst>
            <pc:docMk/>
            <pc:sldMk cId="2744641023" sldId="292"/>
            <ac:spMk id="2" creationId="{1EBAB61F-537F-FC4D-BDFF-36A0819BCD5B}"/>
          </ac:spMkLst>
        </pc:spChg>
      </pc:sldChg>
      <pc:sldChg chg="modSp add mod">
        <pc:chgData name="Davis, James C" userId="84778d94-b1cc-4a48-87ce-749e1d7d6e72" providerId="ADAL" clId="{F53C3C4B-A881-4E4F-A8AD-3ED70430F713}" dt="2021-01-20T15:00:37.056" v="2897" actId="6549"/>
        <pc:sldMkLst>
          <pc:docMk/>
          <pc:sldMk cId="2148200896" sldId="293"/>
        </pc:sldMkLst>
        <pc:spChg chg="mod">
          <ac:chgData name="Davis, James C" userId="84778d94-b1cc-4a48-87ce-749e1d7d6e72" providerId="ADAL" clId="{F53C3C4B-A881-4E4F-A8AD-3ED70430F713}" dt="2021-01-20T15:00:37.056" v="2897" actId="6549"/>
          <ac:spMkLst>
            <pc:docMk/>
            <pc:sldMk cId="2148200896" sldId="293"/>
            <ac:spMk id="2" creationId="{1EBAB61F-537F-FC4D-BDFF-36A0819BCD5B}"/>
          </ac:spMkLst>
        </pc:spChg>
        <pc:spChg chg="mod">
          <ac:chgData name="Davis, James C" userId="84778d94-b1cc-4a48-87ce-749e1d7d6e72" providerId="ADAL" clId="{F53C3C4B-A881-4E4F-A8AD-3ED70430F713}" dt="2021-01-20T14:51:59.554" v="1098" actId="20577"/>
          <ac:spMkLst>
            <pc:docMk/>
            <pc:sldMk cId="2148200896" sldId="293"/>
            <ac:spMk id="3" creationId="{C9A584C7-FB3C-6D44-8B7E-26AB6FD58CB9}"/>
          </ac:spMkLst>
        </pc:spChg>
      </pc:sldChg>
      <pc:sldChg chg="addSp delSp modSp new mod modClrScheme chgLayout modNotesTx">
        <pc:chgData name="Davis, James C" userId="84778d94-b1cc-4a48-87ce-749e1d7d6e72" providerId="ADAL" clId="{F53C3C4B-A881-4E4F-A8AD-3ED70430F713}" dt="2021-01-20T15:05:10.054" v="3902" actId="20577"/>
        <pc:sldMkLst>
          <pc:docMk/>
          <pc:sldMk cId="1524927026" sldId="294"/>
        </pc:sldMkLst>
        <pc:spChg chg="del mod ord">
          <ac:chgData name="Davis, James C" userId="84778d94-b1cc-4a48-87ce-749e1d7d6e72" providerId="ADAL" clId="{F53C3C4B-A881-4E4F-A8AD-3ED70430F713}" dt="2021-01-20T14:53:40.928" v="1333" actId="700"/>
          <ac:spMkLst>
            <pc:docMk/>
            <pc:sldMk cId="1524927026" sldId="294"/>
            <ac:spMk id="2" creationId="{050F0DA0-5A54-1E48-9574-4906A817768D}"/>
          </ac:spMkLst>
        </pc:spChg>
        <pc:spChg chg="mod ord">
          <ac:chgData name="Davis, James C" userId="84778d94-b1cc-4a48-87ce-749e1d7d6e72" providerId="ADAL" clId="{F53C3C4B-A881-4E4F-A8AD-3ED70430F713}" dt="2021-01-20T14:53:40.928" v="1333" actId="700"/>
          <ac:spMkLst>
            <pc:docMk/>
            <pc:sldMk cId="1524927026" sldId="294"/>
            <ac:spMk id="3" creationId="{4E01D613-2354-934A-BA0F-D6B59F6BCBBB}"/>
          </ac:spMkLst>
        </pc:spChg>
        <pc:spChg chg="mod ord">
          <ac:chgData name="Davis, James C" userId="84778d94-b1cc-4a48-87ce-749e1d7d6e72" providerId="ADAL" clId="{F53C3C4B-A881-4E4F-A8AD-3ED70430F713}" dt="2021-01-20T14:53:40.928" v="1333" actId="700"/>
          <ac:spMkLst>
            <pc:docMk/>
            <pc:sldMk cId="1524927026" sldId="294"/>
            <ac:spMk id="4" creationId="{0D007A94-5D51-0946-9D84-889F2480EC7C}"/>
          </ac:spMkLst>
        </pc:spChg>
        <pc:spChg chg="add mod ord">
          <ac:chgData name="Davis, James C" userId="84778d94-b1cc-4a48-87ce-749e1d7d6e72" providerId="ADAL" clId="{F53C3C4B-A881-4E4F-A8AD-3ED70430F713}" dt="2021-01-20T14:53:43.381" v="1343" actId="20577"/>
          <ac:spMkLst>
            <pc:docMk/>
            <pc:sldMk cId="1524927026" sldId="294"/>
            <ac:spMk id="5" creationId="{929AF5D7-AE8F-F748-B9E3-33E89D3E848B}"/>
          </ac:spMkLst>
        </pc:spChg>
        <pc:spChg chg="add mod ord">
          <ac:chgData name="Davis, James C" userId="84778d94-b1cc-4a48-87ce-749e1d7d6e72" providerId="ADAL" clId="{F53C3C4B-A881-4E4F-A8AD-3ED70430F713}" dt="2021-01-20T14:53:57.730" v="1448" actId="20577"/>
          <ac:spMkLst>
            <pc:docMk/>
            <pc:sldMk cId="1524927026" sldId="294"/>
            <ac:spMk id="6" creationId="{69D062F1-05DF-B74F-8CCF-7754264170CE}"/>
          </ac:spMkLst>
        </pc:spChg>
      </pc:sldChg>
      <pc:sldChg chg="addSp delSp modSp add mod modAnim">
        <pc:chgData name="Davis, James C" userId="84778d94-b1cc-4a48-87ce-749e1d7d6e72" providerId="ADAL" clId="{F53C3C4B-A881-4E4F-A8AD-3ED70430F713}" dt="2021-01-20T15:43:10.539" v="6782" actId="1036"/>
        <pc:sldMkLst>
          <pc:docMk/>
          <pc:sldMk cId="903108232" sldId="295"/>
        </pc:sldMkLst>
        <pc:spChg chg="del">
          <ac:chgData name="Davis, James C" userId="84778d94-b1cc-4a48-87ce-749e1d7d6e72" providerId="ADAL" clId="{F53C3C4B-A881-4E4F-A8AD-3ED70430F713}" dt="2021-01-20T15:37:13.879" v="6547" actId="478"/>
          <ac:spMkLst>
            <pc:docMk/>
            <pc:sldMk cId="903108232" sldId="295"/>
            <ac:spMk id="2" creationId="{1EBAB61F-537F-FC4D-BDFF-36A0819BCD5B}"/>
          </ac:spMkLst>
        </pc:spChg>
        <pc:spChg chg="mod">
          <ac:chgData name="Davis, James C" userId="84778d94-b1cc-4a48-87ce-749e1d7d6e72" providerId="ADAL" clId="{F53C3C4B-A881-4E4F-A8AD-3ED70430F713}" dt="2021-01-20T15:37:12.371" v="6546" actId="20577"/>
          <ac:spMkLst>
            <pc:docMk/>
            <pc:sldMk cId="903108232" sldId="295"/>
            <ac:spMk id="3" creationId="{C9A584C7-FB3C-6D44-8B7E-26AB6FD58CB9}"/>
          </ac:spMkLst>
        </pc:spChg>
        <pc:spChg chg="add del mod">
          <ac:chgData name="Davis, James C" userId="84778d94-b1cc-4a48-87ce-749e1d7d6e72" providerId="ADAL" clId="{F53C3C4B-A881-4E4F-A8AD-3ED70430F713}" dt="2021-01-20T15:37:17.053" v="6549" actId="478"/>
          <ac:spMkLst>
            <pc:docMk/>
            <pc:sldMk cId="903108232" sldId="295"/>
            <ac:spMk id="7" creationId="{4BEA46AE-D49D-9A4D-8E51-571B2583762D}"/>
          </ac:spMkLst>
        </pc:spChg>
        <pc:spChg chg="add del mod">
          <ac:chgData name="Davis, James C" userId="84778d94-b1cc-4a48-87ce-749e1d7d6e72" providerId="ADAL" clId="{F53C3C4B-A881-4E4F-A8AD-3ED70430F713}" dt="2021-01-20T15:37:22.415" v="6551" actId="767"/>
          <ac:spMkLst>
            <pc:docMk/>
            <pc:sldMk cId="903108232" sldId="295"/>
            <ac:spMk id="8" creationId="{EBBB66C7-DCB7-C142-80C0-C689ECBBD81B}"/>
          </ac:spMkLst>
        </pc:spChg>
        <pc:spChg chg="add mod">
          <ac:chgData name="Davis, James C" userId="84778d94-b1cc-4a48-87ce-749e1d7d6e72" providerId="ADAL" clId="{F53C3C4B-A881-4E4F-A8AD-3ED70430F713}" dt="2021-01-20T15:40:09.580" v="6688" actId="1076"/>
          <ac:spMkLst>
            <pc:docMk/>
            <pc:sldMk cId="903108232" sldId="295"/>
            <ac:spMk id="9" creationId="{C863769F-81AC-D246-83BB-18080B988114}"/>
          </ac:spMkLst>
        </pc:spChg>
        <pc:spChg chg="add del mod">
          <ac:chgData name="Davis, James C" userId="84778d94-b1cc-4a48-87ce-749e1d7d6e72" providerId="ADAL" clId="{F53C3C4B-A881-4E4F-A8AD-3ED70430F713}" dt="2021-01-20T15:38:57.142" v="6602"/>
          <ac:spMkLst>
            <pc:docMk/>
            <pc:sldMk cId="903108232" sldId="295"/>
            <ac:spMk id="12" creationId="{9B27A79B-272C-4544-8729-ED8BCC4E00F0}"/>
          </ac:spMkLst>
        </pc:spChg>
        <pc:spChg chg="add del mod">
          <ac:chgData name="Davis, James C" userId="84778d94-b1cc-4a48-87ce-749e1d7d6e72" providerId="ADAL" clId="{F53C3C4B-A881-4E4F-A8AD-3ED70430F713}" dt="2021-01-20T15:39:08.119" v="6604"/>
          <ac:spMkLst>
            <pc:docMk/>
            <pc:sldMk cId="903108232" sldId="295"/>
            <ac:spMk id="15" creationId="{B56F41C5-9CB2-0846-8E2E-7AAC59A84823}"/>
          </ac:spMkLst>
        </pc:spChg>
        <pc:spChg chg="add mod">
          <ac:chgData name="Davis, James C" userId="84778d94-b1cc-4a48-87ce-749e1d7d6e72" providerId="ADAL" clId="{F53C3C4B-A881-4E4F-A8AD-3ED70430F713}" dt="2021-01-20T15:40:54.613" v="6749" actId="1076"/>
          <ac:spMkLst>
            <pc:docMk/>
            <pc:sldMk cId="903108232" sldId="295"/>
            <ac:spMk id="17" creationId="{0464978D-AA86-3441-8E01-4943CC152612}"/>
          </ac:spMkLst>
        </pc:spChg>
        <pc:spChg chg="add mod">
          <ac:chgData name="Davis, James C" userId="84778d94-b1cc-4a48-87ce-749e1d7d6e72" providerId="ADAL" clId="{F53C3C4B-A881-4E4F-A8AD-3ED70430F713}" dt="2021-01-20T15:43:10.539" v="6782" actId="1036"/>
          <ac:spMkLst>
            <pc:docMk/>
            <pc:sldMk cId="903108232" sldId="295"/>
            <ac:spMk id="21" creationId="{A1F036D6-E986-BA46-BBCB-75401CA68071}"/>
          </ac:spMkLst>
        </pc:spChg>
        <pc:picChg chg="add del mod">
          <ac:chgData name="Davis, James C" userId="84778d94-b1cc-4a48-87ce-749e1d7d6e72" providerId="ADAL" clId="{F53C3C4B-A881-4E4F-A8AD-3ED70430F713}" dt="2021-01-20T15:38:57.142" v="6602"/>
          <ac:picMkLst>
            <pc:docMk/>
            <pc:sldMk cId="903108232" sldId="295"/>
            <ac:picMk id="11" creationId="{3EE33D29-BBE7-294B-8208-0B6E10911E34}"/>
          </ac:picMkLst>
        </pc:picChg>
        <pc:picChg chg="add del mod">
          <ac:chgData name="Davis, James C" userId="84778d94-b1cc-4a48-87ce-749e1d7d6e72" providerId="ADAL" clId="{F53C3C4B-A881-4E4F-A8AD-3ED70430F713}" dt="2021-01-20T15:38:57.142" v="6602"/>
          <ac:picMkLst>
            <pc:docMk/>
            <pc:sldMk cId="903108232" sldId="295"/>
            <ac:picMk id="13" creationId="{5EA54FDF-992B-E44A-9765-EACA900F53F2}"/>
          </ac:picMkLst>
        </pc:picChg>
        <pc:picChg chg="add del mod">
          <ac:chgData name="Davis, James C" userId="84778d94-b1cc-4a48-87ce-749e1d7d6e72" providerId="ADAL" clId="{F53C3C4B-A881-4E4F-A8AD-3ED70430F713}" dt="2021-01-20T15:39:08.119" v="6604"/>
          <ac:picMkLst>
            <pc:docMk/>
            <pc:sldMk cId="903108232" sldId="295"/>
            <ac:picMk id="14" creationId="{9F410A10-C5D8-AD44-91EF-D0DD2F551D75}"/>
          </ac:picMkLst>
        </pc:picChg>
        <pc:picChg chg="add del mod">
          <ac:chgData name="Davis, James C" userId="84778d94-b1cc-4a48-87ce-749e1d7d6e72" providerId="ADAL" clId="{F53C3C4B-A881-4E4F-A8AD-3ED70430F713}" dt="2021-01-20T15:39:08.119" v="6604"/>
          <ac:picMkLst>
            <pc:docMk/>
            <pc:sldMk cId="903108232" sldId="295"/>
            <ac:picMk id="16" creationId="{36F8C50A-681A-DE42-8DB7-B77488DB5085}"/>
          </ac:picMkLst>
        </pc:picChg>
        <pc:picChg chg="add mod modCrop">
          <ac:chgData name="Davis, James C" userId="84778d94-b1cc-4a48-87ce-749e1d7d6e72" providerId="ADAL" clId="{F53C3C4B-A881-4E4F-A8AD-3ED70430F713}" dt="2021-01-20T15:43:00.627" v="6776" actId="1076"/>
          <ac:picMkLst>
            <pc:docMk/>
            <pc:sldMk cId="903108232" sldId="295"/>
            <ac:picMk id="19" creationId="{559D0368-1CCD-F142-8104-531884C409DA}"/>
          </ac:picMkLst>
        </pc:picChg>
        <pc:picChg chg="add mod">
          <ac:chgData name="Davis, James C" userId="84778d94-b1cc-4a48-87ce-749e1d7d6e72" providerId="ADAL" clId="{F53C3C4B-A881-4E4F-A8AD-3ED70430F713}" dt="2021-01-20T15:43:10.539" v="6782" actId="1036"/>
          <ac:picMkLst>
            <pc:docMk/>
            <pc:sldMk cId="903108232" sldId="295"/>
            <ac:picMk id="20" creationId="{0BEF2A6A-A251-2440-9167-0C6151ABE511}"/>
          </ac:picMkLst>
        </pc:picChg>
        <pc:picChg chg="add mod">
          <ac:chgData name="Davis, James C" userId="84778d94-b1cc-4a48-87ce-749e1d7d6e72" providerId="ADAL" clId="{F53C3C4B-A881-4E4F-A8AD-3ED70430F713}" dt="2021-01-20T15:41:02.206" v="6754" actId="1076"/>
          <ac:picMkLst>
            <pc:docMk/>
            <pc:sldMk cId="903108232" sldId="295"/>
            <ac:picMk id="3074" creationId="{44FB0AF9-8CEA-3140-A1CA-6964C4509867}"/>
          </ac:picMkLst>
        </pc:picChg>
        <pc:picChg chg="add mod">
          <ac:chgData name="Davis, James C" userId="84778d94-b1cc-4a48-87ce-749e1d7d6e72" providerId="ADAL" clId="{F53C3C4B-A881-4E4F-A8AD-3ED70430F713}" dt="2021-01-20T15:40:57.741" v="6751" actId="14100"/>
          <ac:picMkLst>
            <pc:docMk/>
            <pc:sldMk cId="903108232" sldId="295"/>
            <ac:picMk id="3076" creationId="{D3B8157C-CCBB-E142-8B28-42D20B8128F3}"/>
          </ac:picMkLst>
        </pc:picChg>
        <pc:cxnChg chg="add del mod">
          <ac:chgData name="Davis, James C" userId="84778d94-b1cc-4a48-87ce-749e1d7d6e72" providerId="ADAL" clId="{F53C3C4B-A881-4E4F-A8AD-3ED70430F713}" dt="2021-01-20T15:42:11.418" v="6766" actId="478"/>
          <ac:cxnSpMkLst>
            <pc:docMk/>
            <pc:sldMk cId="903108232" sldId="295"/>
            <ac:cxnSpMk id="22" creationId="{43965526-D969-4545-90F1-6AB837FD000B}"/>
          </ac:cxnSpMkLst>
        </pc:cxnChg>
      </pc:sldChg>
    </pc:docChg>
  </pc:docChgLst>
  <pc:docChgLst>
    <pc:chgData name="Davis, James C" userId="84778d94-b1cc-4a48-87ce-749e1d7d6e72" providerId="ADAL" clId="{77A12936-1CA6-FD4F-A6C6-E6B1CFA10017}"/>
    <pc:docChg chg="undo custSel addSld delSld modSld sldOrd">
      <pc:chgData name="Davis, James C" userId="84778d94-b1cc-4a48-87ce-749e1d7d6e72" providerId="ADAL" clId="{77A12936-1CA6-FD4F-A6C6-E6B1CFA10017}" dt="2024-02-05T06:42:12.623" v="25927"/>
      <pc:docMkLst>
        <pc:docMk/>
      </pc:docMkLst>
      <pc:sldChg chg="modSp mod">
        <pc:chgData name="Davis, James C" userId="84778d94-b1cc-4a48-87ce-749e1d7d6e72" providerId="ADAL" clId="{77A12936-1CA6-FD4F-A6C6-E6B1CFA10017}" dt="2024-01-22T03:02:03.711" v="12" actId="20577"/>
        <pc:sldMkLst>
          <pc:docMk/>
          <pc:sldMk cId="681153070" sldId="263"/>
        </pc:sldMkLst>
        <pc:spChg chg="mod">
          <ac:chgData name="Davis, James C" userId="84778d94-b1cc-4a48-87ce-749e1d7d6e72" providerId="ADAL" clId="{77A12936-1CA6-FD4F-A6C6-E6B1CFA10017}" dt="2024-01-22T03:02:03.711" v="12" actId="20577"/>
          <ac:spMkLst>
            <pc:docMk/>
            <pc:sldMk cId="681153070" sldId="263"/>
            <ac:spMk id="2" creationId="{7A610390-B9F9-1640-9974-0C21350E01C9}"/>
          </ac:spMkLst>
        </pc:spChg>
      </pc:sldChg>
      <pc:sldChg chg="addSp delSp del mod">
        <pc:chgData name="Davis, James C" userId="84778d94-b1cc-4a48-87ce-749e1d7d6e72" providerId="ADAL" clId="{77A12936-1CA6-FD4F-A6C6-E6B1CFA10017}" dt="2024-01-30T17:26:46.943" v="13035" actId="2696"/>
        <pc:sldMkLst>
          <pc:docMk/>
          <pc:sldMk cId="1746181944" sldId="264"/>
        </pc:sldMkLst>
        <pc:spChg chg="add del">
          <ac:chgData name="Davis, James C" userId="84778d94-b1cc-4a48-87ce-749e1d7d6e72" providerId="ADAL" clId="{77A12936-1CA6-FD4F-A6C6-E6B1CFA10017}" dt="2024-01-30T17:26:41.422" v="13033" actId="22"/>
          <ac:spMkLst>
            <pc:docMk/>
            <pc:sldMk cId="1746181944" sldId="264"/>
            <ac:spMk id="6" creationId="{F021D500-123A-4DAB-A07D-43A8878E1CFF}"/>
          </ac:spMkLst>
        </pc:spChg>
      </pc:sldChg>
      <pc:sldChg chg="del">
        <pc:chgData name="Davis, James C" userId="84778d94-b1cc-4a48-87ce-749e1d7d6e72" providerId="ADAL" clId="{77A12936-1CA6-FD4F-A6C6-E6B1CFA10017}" dt="2024-01-22T03:02:31.652" v="13" actId="2696"/>
        <pc:sldMkLst>
          <pc:docMk/>
          <pc:sldMk cId="3643547964" sldId="265"/>
        </pc:sldMkLst>
      </pc:sldChg>
      <pc:sldChg chg="del">
        <pc:chgData name="Davis, James C" userId="84778d94-b1cc-4a48-87ce-749e1d7d6e72" providerId="ADAL" clId="{77A12936-1CA6-FD4F-A6C6-E6B1CFA10017}" dt="2024-01-22T03:02:31.652" v="13" actId="2696"/>
        <pc:sldMkLst>
          <pc:docMk/>
          <pc:sldMk cId="416503657" sldId="266"/>
        </pc:sldMkLst>
      </pc:sldChg>
      <pc:sldChg chg="delSp mod modNotesTx">
        <pc:chgData name="Davis, James C" userId="84778d94-b1cc-4a48-87ce-749e1d7d6e72" providerId="ADAL" clId="{77A12936-1CA6-FD4F-A6C6-E6B1CFA10017}" dt="2024-01-22T03:03:10.946" v="23" actId="20577"/>
        <pc:sldMkLst>
          <pc:docMk/>
          <pc:sldMk cId="1120750873" sldId="267"/>
        </pc:sldMkLst>
        <pc:spChg chg="del">
          <ac:chgData name="Davis, James C" userId="84778d94-b1cc-4a48-87ce-749e1d7d6e72" providerId="ADAL" clId="{77A12936-1CA6-FD4F-A6C6-E6B1CFA10017}" dt="2024-01-22T03:02:45.349" v="15" actId="478"/>
          <ac:spMkLst>
            <pc:docMk/>
            <pc:sldMk cId="1120750873" sldId="267"/>
            <ac:spMk id="8" creationId="{6BA31395-B8E8-43A1-14C9-6AD8CF2F3CDB}"/>
          </ac:spMkLst>
        </pc:spChg>
        <pc:spChg chg="del">
          <ac:chgData name="Davis, James C" userId="84778d94-b1cc-4a48-87ce-749e1d7d6e72" providerId="ADAL" clId="{77A12936-1CA6-FD4F-A6C6-E6B1CFA10017}" dt="2024-01-22T03:02:50.467" v="16" actId="478"/>
          <ac:spMkLst>
            <pc:docMk/>
            <pc:sldMk cId="1120750873" sldId="267"/>
            <ac:spMk id="9" creationId="{DA14AE9A-1C1A-916F-CFBC-2DE5615262A1}"/>
          </ac:spMkLst>
        </pc:spChg>
      </pc:sldChg>
      <pc:sldChg chg="del">
        <pc:chgData name="Davis, James C" userId="84778d94-b1cc-4a48-87ce-749e1d7d6e72" providerId="ADAL" clId="{77A12936-1CA6-FD4F-A6C6-E6B1CFA10017}" dt="2024-01-22T03:02:31.652" v="13" actId="2696"/>
        <pc:sldMkLst>
          <pc:docMk/>
          <pc:sldMk cId="1170242388" sldId="268"/>
        </pc:sldMkLst>
      </pc:sldChg>
      <pc:sldChg chg="del">
        <pc:chgData name="Davis, James C" userId="84778d94-b1cc-4a48-87ce-749e1d7d6e72" providerId="ADAL" clId="{77A12936-1CA6-FD4F-A6C6-E6B1CFA10017}" dt="2024-01-22T03:02:31.652" v="13" actId="2696"/>
        <pc:sldMkLst>
          <pc:docMk/>
          <pc:sldMk cId="3772973998" sldId="269"/>
        </pc:sldMkLst>
      </pc:sldChg>
      <pc:sldChg chg="del">
        <pc:chgData name="Davis, James C" userId="84778d94-b1cc-4a48-87ce-749e1d7d6e72" providerId="ADAL" clId="{77A12936-1CA6-FD4F-A6C6-E6B1CFA10017}" dt="2024-01-22T03:02:31.652" v="13" actId="2696"/>
        <pc:sldMkLst>
          <pc:docMk/>
          <pc:sldMk cId="2432474957" sldId="270"/>
        </pc:sldMkLst>
      </pc:sldChg>
      <pc:sldChg chg="del">
        <pc:chgData name="Davis, James C" userId="84778d94-b1cc-4a48-87ce-749e1d7d6e72" providerId="ADAL" clId="{77A12936-1CA6-FD4F-A6C6-E6B1CFA10017}" dt="2024-01-22T03:02:31.652" v="13" actId="2696"/>
        <pc:sldMkLst>
          <pc:docMk/>
          <pc:sldMk cId="2268806769" sldId="272"/>
        </pc:sldMkLst>
      </pc:sldChg>
      <pc:sldChg chg="delSp del mod delAnim">
        <pc:chgData name="Davis, James C" userId="84778d94-b1cc-4a48-87ce-749e1d7d6e72" providerId="ADAL" clId="{77A12936-1CA6-FD4F-A6C6-E6B1CFA10017}" dt="2024-01-22T03:07:47.867" v="117" actId="2696"/>
        <pc:sldMkLst>
          <pc:docMk/>
          <pc:sldMk cId="2960655872" sldId="273"/>
        </pc:sldMkLst>
        <pc:cxnChg chg="del">
          <ac:chgData name="Davis, James C" userId="84778d94-b1cc-4a48-87ce-749e1d7d6e72" providerId="ADAL" clId="{77A12936-1CA6-FD4F-A6C6-E6B1CFA10017}" dt="2024-01-22T03:03:27.094" v="24" actId="478"/>
          <ac:cxnSpMkLst>
            <pc:docMk/>
            <pc:sldMk cId="2960655872" sldId="273"/>
            <ac:cxnSpMk id="6" creationId="{C7440FBF-DC1D-47EC-D3A8-88C5E81F8A9C}"/>
          </ac:cxnSpMkLst>
        </pc:cxnChg>
        <pc:cxnChg chg="del">
          <ac:chgData name="Davis, James C" userId="84778d94-b1cc-4a48-87ce-749e1d7d6e72" providerId="ADAL" clId="{77A12936-1CA6-FD4F-A6C6-E6B1CFA10017}" dt="2024-01-22T03:03:27.094" v="24" actId="478"/>
          <ac:cxnSpMkLst>
            <pc:docMk/>
            <pc:sldMk cId="2960655872" sldId="273"/>
            <ac:cxnSpMk id="7" creationId="{5D74B233-D3E0-C508-3C54-40AAB9EBDADB}"/>
          </ac:cxnSpMkLst>
        </pc:cxnChg>
        <pc:cxnChg chg="del">
          <ac:chgData name="Davis, James C" userId="84778d94-b1cc-4a48-87ce-749e1d7d6e72" providerId="ADAL" clId="{77A12936-1CA6-FD4F-A6C6-E6B1CFA10017}" dt="2024-01-22T03:03:27.094" v="24" actId="478"/>
          <ac:cxnSpMkLst>
            <pc:docMk/>
            <pc:sldMk cId="2960655872" sldId="273"/>
            <ac:cxnSpMk id="8" creationId="{E0A2817A-BF59-AAD2-20FD-4CA0535CE9C2}"/>
          </ac:cxnSpMkLst>
        </pc:cxnChg>
        <pc:cxnChg chg="del">
          <ac:chgData name="Davis, James C" userId="84778d94-b1cc-4a48-87ce-749e1d7d6e72" providerId="ADAL" clId="{77A12936-1CA6-FD4F-A6C6-E6B1CFA10017}" dt="2024-01-22T03:03:27.094" v="24" actId="478"/>
          <ac:cxnSpMkLst>
            <pc:docMk/>
            <pc:sldMk cId="2960655872" sldId="273"/>
            <ac:cxnSpMk id="9" creationId="{55593736-8A06-0D46-9D0B-1457D2515312}"/>
          </ac:cxnSpMkLst>
        </pc:cxnChg>
        <pc:cxnChg chg="del">
          <ac:chgData name="Davis, James C" userId="84778d94-b1cc-4a48-87ce-749e1d7d6e72" providerId="ADAL" clId="{77A12936-1CA6-FD4F-A6C6-E6B1CFA10017}" dt="2024-01-22T03:03:37.687" v="25" actId="478"/>
          <ac:cxnSpMkLst>
            <pc:docMk/>
            <pc:sldMk cId="2960655872" sldId="273"/>
            <ac:cxnSpMk id="11" creationId="{171813B0-5FA1-E07D-CF50-2F80F2CD04BC}"/>
          </ac:cxnSpMkLst>
        </pc:cxnChg>
        <pc:cxnChg chg="del">
          <ac:chgData name="Davis, James C" userId="84778d94-b1cc-4a48-87ce-749e1d7d6e72" providerId="ADAL" clId="{77A12936-1CA6-FD4F-A6C6-E6B1CFA10017}" dt="2024-01-22T03:03:37.687" v="25" actId="478"/>
          <ac:cxnSpMkLst>
            <pc:docMk/>
            <pc:sldMk cId="2960655872" sldId="273"/>
            <ac:cxnSpMk id="13" creationId="{67376746-10BF-9711-A754-3D1B4DF4E58F}"/>
          </ac:cxnSpMkLst>
        </pc:cxnChg>
        <pc:cxnChg chg="del">
          <ac:chgData name="Davis, James C" userId="84778d94-b1cc-4a48-87ce-749e1d7d6e72" providerId="ADAL" clId="{77A12936-1CA6-FD4F-A6C6-E6B1CFA10017}" dt="2024-01-22T03:03:37.687" v="25" actId="478"/>
          <ac:cxnSpMkLst>
            <pc:docMk/>
            <pc:sldMk cId="2960655872" sldId="273"/>
            <ac:cxnSpMk id="16" creationId="{C7F9E9B5-4B6F-5BE3-2E46-1FDC10FA3BB3}"/>
          </ac:cxnSpMkLst>
        </pc:cxnChg>
      </pc:sldChg>
      <pc:sldChg chg="del">
        <pc:chgData name="Davis, James C" userId="84778d94-b1cc-4a48-87ce-749e1d7d6e72" providerId="ADAL" clId="{77A12936-1CA6-FD4F-A6C6-E6B1CFA10017}" dt="2024-01-22T03:02:31.652" v="13" actId="2696"/>
        <pc:sldMkLst>
          <pc:docMk/>
          <pc:sldMk cId="589187519" sldId="274"/>
        </pc:sldMkLst>
      </pc:sldChg>
      <pc:sldChg chg="addSp modSp new mod modNotesTx">
        <pc:chgData name="Davis, James C" userId="84778d94-b1cc-4a48-87ce-749e1d7d6e72" providerId="ADAL" clId="{77A12936-1CA6-FD4F-A6C6-E6B1CFA10017}" dt="2024-01-22T13:29:59.717" v="3433" actId="20577"/>
        <pc:sldMkLst>
          <pc:docMk/>
          <pc:sldMk cId="4088506548" sldId="274"/>
        </pc:sldMkLst>
        <pc:spChg chg="add mod">
          <ac:chgData name="Davis, James C" userId="84778d94-b1cc-4a48-87ce-749e1d7d6e72" providerId="ADAL" clId="{77A12936-1CA6-FD4F-A6C6-E6B1CFA10017}" dt="2024-01-22T03:26:28.428" v="3244" actId="20577"/>
          <ac:spMkLst>
            <pc:docMk/>
            <pc:sldMk cId="4088506548" sldId="274"/>
            <ac:spMk id="4" creationId="{59B4C9D5-AD60-5337-8AA7-20601A3AC3A1}"/>
          </ac:spMkLst>
        </pc:spChg>
        <pc:picChg chg="add mod">
          <ac:chgData name="Davis, James C" userId="84778d94-b1cc-4a48-87ce-749e1d7d6e72" providerId="ADAL" clId="{77A12936-1CA6-FD4F-A6C6-E6B1CFA10017}" dt="2024-01-22T03:06:29.332" v="114" actId="14100"/>
          <ac:picMkLst>
            <pc:docMk/>
            <pc:sldMk cId="4088506548" sldId="274"/>
            <ac:picMk id="3" creationId="{115321CF-81AF-B8F0-C175-FCF141D831D0}"/>
          </ac:picMkLst>
        </pc:picChg>
      </pc:sldChg>
      <pc:sldChg chg="addSp modSp new mod modClrScheme chgLayout">
        <pc:chgData name="Davis, James C" userId="84778d94-b1cc-4a48-87ce-749e1d7d6e72" providerId="ADAL" clId="{77A12936-1CA6-FD4F-A6C6-E6B1CFA10017}" dt="2024-01-22T03:16:43.201" v="1337" actId="27636"/>
        <pc:sldMkLst>
          <pc:docMk/>
          <pc:sldMk cId="1780134794" sldId="275"/>
        </pc:sldMkLst>
        <pc:spChg chg="mod ord">
          <ac:chgData name="Davis, James C" userId="84778d94-b1cc-4a48-87ce-749e1d7d6e72" providerId="ADAL" clId="{77A12936-1CA6-FD4F-A6C6-E6B1CFA10017}" dt="2024-01-22T03:07:55.754" v="119" actId="700"/>
          <ac:spMkLst>
            <pc:docMk/>
            <pc:sldMk cId="1780134794" sldId="275"/>
            <ac:spMk id="2" creationId="{99719E40-5444-5E9C-EDB9-33EDB373D14C}"/>
          </ac:spMkLst>
        </pc:spChg>
        <pc:spChg chg="add mod ord">
          <ac:chgData name="Davis, James C" userId="84778d94-b1cc-4a48-87ce-749e1d7d6e72" providerId="ADAL" clId="{77A12936-1CA6-FD4F-A6C6-E6B1CFA10017}" dt="2024-01-22T03:16:43.201" v="1337" actId="27636"/>
          <ac:spMkLst>
            <pc:docMk/>
            <pc:sldMk cId="1780134794" sldId="275"/>
            <ac:spMk id="3" creationId="{1198D135-1350-D92F-5D1F-4BE56EE2EE8B}"/>
          </ac:spMkLst>
        </pc:spChg>
      </pc:sldChg>
      <pc:sldChg chg="del">
        <pc:chgData name="Davis, James C" userId="84778d94-b1cc-4a48-87ce-749e1d7d6e72" providerId="ADAL" clId="{77A12936-1CA6-FD4F-A6C6-E6B1CFA10017}" dt="2024-01-22T03:02:41.139" v="14" actId="2696"/>
        <pc:sldMkLst>
          <pc:docMk/>
          <pc:sldMk cId="4176591448" sldId="275"/>
        </pc:sldMkLst>
      </pc:sldChg>
      <pc:sldChg chg="addSp modSp new mod modClrScheme chgLayout modNotesTx">
        <pc:chgData name="Davis, James C" userId="84778d94-b1cc-4a48-87ce-749e1d7d6e72" providerId="ADAL" clId="{77A12936-1CA6-FD4F-A6C6-E6B1CFA10017}" dt="2024-01-22T03:12:58.926" v="1108" actId="20577"/>
        <pc:sldMkLst>
          <pc:docMk/>
          <pc:sldMk cId="847459779" sldId="276"/>
        </pc:sldMkLst>
        <pc:spChg chg="mod ord">
          <ac:chgData name="Davis, James C" userId="84778d94-b1cc-4a48-87ce-749e1d7d6e72" providerId="ADAL" clId="{77A12936-1CA6-FD4F-A6C6-E6B1CFA10017}" dt="2024-01-22T03:08:29.197" v="215" actId="700"/>
          <ac:spMkLst>
            <pc:docMk/>
            <pc:sldMk cId="847459779" sldId="276"/>
            <ac:spMk id="2" creationId="{70F134B9-0408-F26D-5FBB-5AE7ABFB7041}"/>
          </ac:spMkLst>
        </pc:spChg>
        <pc:spChg chg="add mod ord">
          <ac:chgData name="Davis, James C" userId="84778d94-b1cc-4a48-87ce-749e1d7d6e72" providerId="ADAL" clId="{77A12936-1CA6-FD4F-A6C6-E6B1CFA10017}" dt="2024-01-22T03:08:38.325" v="270" actId="20577"/>
          <ac:spMkLst>
            <pc:docMk/>
            <pc:sldMk cId="847459779" sldId="276"/>
            <ac:spMk id="3" creationId="{4C1EDABF-53B6-2CA2-F91A-966035B7B464}"/>
          </ac:spMkLst>
        </pc:spChg>
        <pc:spChg chg="add mod ord">
          <ac:chgData name="Davis, James C" userId="84778d94-b1cc-4a48-87ce-749e1d7d6e72" providerId="ADAL" clId="{77A12936-1CA6-FD4F-A6C6-E6B1CFA10017}" dt="2024-01-22T03:12:14.976" v="827" actId="20577"/>
          <ac:spMkLst>
            <pc:docMk/>
            <pc:sldMk cId="847459779" sldId="276"/>
            <ac:spMk id="4" creationId="{1E285778-D2C1-A1EC-981E-5B9DB241321B}"/>
          </ac:spMkLst>
        </pc:spChg>
      </pc:sldChg>
      <pc:sldChg chg="del">
        <pc:chgData name="Davis, James C" userId="84778d94-b1cc-4a48-87ce-749e1d7d6e72" providerId="ADAL" clId="{77A12936-1CA6-FD4F-A6C6-E6B1CFA10017}" dt="2024-01-22T03:02:41.139" v="14" actId="2696"/>
        <pc:sldMkLst>
          <pc:docMk/>
          <pc:sldMk cId="1924462530" sldId="276"/>
        </pc:sldMkLst>
      </pc:sldChg>
      <pc:sldChg chg="del">
        <pc:chgData name="Davis, James C" userId="84778d94-b1cc-4a48-87ce-749e1d7d6e72" providerId="ADAL" clId="{77A12936-1CA6-FD4F-A6C6-E6B1CFA10017}" dt="2024-01-22T03:02:41.139" v="14" actId="2696"/>
        <pc:sldMkLst>
          <pc:docMk/>
          <pc:sldMk cId="3376396686" sldId="277"/>
        </pc:sldMkLst>
      </pc:sldChg>
      <pc:sldChg chg="modSp add mod">
        <pc:chgData name="Davis, James C" userId="84778d94-b1cc-4a48-87ce-749e1d7d6e72" providerId="ADAL" clId="{77A12936-1CA6-FD4F-A6C6-E6B1CFA10017}" dt="2024-01-22T03:17:16.598" v="1405" actId="20577"/>
        <pc:sldMkLst>
          <pc:docMk/>
          <pc:sldMk cId="3961015613" sldId="277"/>
        </pc:sldMkLst>
        <pc:spChg chg="mod">
          <ac:chgData name="Davis, James C" userId="84778d94-b1cc-4a48-87ce-749e1d7d6e72" providerId="ADAL" clId="{77A12936-1CA6-FD4F-A6C6-E6B1CFA10017}" dt="2024-01-22T03:17:16.598" v="1405" actId="20577"/>
          <ac:spMkLst>
            <pc:docMk/>
            <pc:sldMk cId="3961015613" sldId="277"/>
            <ac:spMk id="5" creationId="{846BCE7F-BE67-715F-3914-0911F12AD006}"/>
          </ac:spMkLst>
        </pc:spChg>
      </pc:sldChg>
      <pc:sldChg chg="del">
        <pc:chgData name="Davis, James C" userId="84778d94-b1cc-4a48-87ce-749e1d7d6e72" providerId="ADAL" clId="{77A12936-1CA6-FD4F-A6C6-E6B1CFA10017}" dt="2024-01-22T03:02:41.139" v="14" actId="2696"/>
        <pc:sldMkLst>
          <pc:docMk/>
          <pc:sldMk cId="998455109" sldId="278"/>
        </pc:sldMkLst>
      </pc:sldChg>
      <pc:sldChg chg="addSp delSp modSp new mod modClrScheme chgLayout modNotesTx">
        <pc:chgData name="Davis, James C" userId="84778d94-b1cc-4a48-87ce-749e1d7d6e72" providerId="ADAL" clId="{77A12936-1CA6-FD4F-A6C6-E6B1CFA10017}" dt="2024-01-22T03:25:31.311" v="3234" actId="20577"/>
        <pc:sldMkLst>
          <pc:docMk/>
          <pc:sldMk cId="2970104163" sldId="278"/>
        </pc:sldMkLst>
        <pc:spChg chg="del mod ord">
          <ac:chgData name="Davis, James C" userId="84778d94-b1cc-4a48-87ce-749e1d7d6e72" providerId="ADAL" clId="{77A12936-1CA6-FD4F-A6C6-E6B1CFA10017}" dt="2024-01-22T03:17:23.957" v="1407" actId="700"/>
          <ac:spMkLst>
            <pc:docMk/>
            <pc:sldMk cId="2970104163" sldId="278"/>
            <ac:spMk id="2" creationId="{02BE4C6B-BB94-F9E5-30AF-753C98A71A94}"/>
          </ac:spMkLst>
        </pc:spChg>
        <pc:spChg chg="mod ord">
          <ac:chgData name="Davis, James C" userId="84778d94-b1cc-4a48-87ce-749e1d7d6e72" providerId="ADAL" clId="{77A12936-1CA6-FD4F-A6C6-E6B1CFA10017}" dt="2024-01-22T03:17:23.957" v="1407" actId="700"/>
          <ac:spMkLst>
            <pc:docMk/>
            <pc:sldMk cId="2970104163" sldId="278"/>
            <ac:spMk id="3" creationId="{BC2B2DC3-FC16-1F94-2102-BEEA12507301}"/>
          </ac:spMkLst>
        </pc:spChg>
        <pc:spChg chg="add mod ord">
          <ac:chgData name="Davis, James C" userId="84778d94-b1cc-4a48-87ce-749e1d7d6e72" providerId="ADAL" clId="{77A12936-1CA6-FD4F-A6C6-E6B1CFA10017}" dt="2024-01-22T03:23:40.418" v="2843" actId="20577"/>
          <ac:spMkLst>
            <pc:docMk/>
            <pc:sldMk cId="2970104163" sldId="278"/>
            <ac:spMk id="4" creationId="{346CDDAC-64A0-D054-0211-BCB811668BC3}"/>
          </ac:spMkLst>
        </pc:spChg>
        <pc:spChg chg="add mod ord">
          <ac:chgData name="Davis, James C" userId="84778d94-b1cc-4a48-87ce-749e1d7d6e72" providerId="ADAL" clId="{77A12936-1CA6-FD4F-A6C6-E6B1CFA10017}" dt="2024-01-22T03:23:16.377" v="2818" actId="21"/>
          <ac:spMkLst>
            <pc:docMk/>
            <pc:sldMk cId="2970104163" sldId="278"/>
            <ac:spMk id="5" creationId="{DA3D1956-BA8D-04CE-5CF1-80A8BDF1E904}"/>
          </ac:spMkLst>
        </pc:spChg>
      </pc:sldChg>
      <pc:sldChg chg="modSp new mod modAnim modNotesTx">
        <pc:chgData name="Davis, James C" userId="84778d94-b1cc-4a48-87ce-749e1d7d6e72" providerId="ADAL" clId="{77A12936-1CA6-FD4F-A6C6-E6B1CFA10017}" dt="2024-01-22T03:24:46.182" v="3005" actId="20577"/>
        <pc:sldMkLst>
          <pc:docMk/>
          <pc:sldMk cId="3098297999" sldId="279"/>
        </pc:sldMkLst>
        <pc:spChg chg="mod">
          <ac:chgData name="Davis, James C" userId="84778d94-b1cc-4a48-87ce-749e1d7d6e72" providerId="ADAL" clId="{77A12936-1CA6-FD4F-A6C6-E6B1CFA10017}" dt="2024-01-22T03:24:20.998" v="2974" actId="6549"/>
          <ac:spMkLst>
            <pc:docMk/>
            <pc:sldMk cId="3098297999" sldId="279"/>
            <ac:spMk id="2" creationId="{76BF9126-9B80-C424-4FE4-C88A7EBF7DD5}"/>
          </ac:spMkLst>
        </pc:spChg>
        <pc:spChg chg="mod">
          <ac:chgData name="Davis, James C" userId="84778d94-b1cc-4a48-87ce-749e1d7d6e72" providerId="ADAL" clId="{77A12936-1CA6-FD4F-A6C6-E6B1CFA10017}" dt="2024-01-22T03:17:44.975" v="1479" actId="20577"/>
          <ac:spMkLst>
            <pc:docMk/>
            <pc:sldMk cId="3098297999" sldId="279"/>
            <ac:spMk id="3" creationId="{74A0E70B-5083-2404-1880-5E0E57B2EDA4}"/>
          </ac:spMkLst>
        </pc:spChg>
      </pc:sldChg>
      <pc:sldChg chg="addSp delSp modSp new mod modClrScheme chgLayout">
        <pc:chgData name="Davis, James C" userId="84778d94-b1cc-4a48-87ce-749e1d7d6e72" providerId="ADAL" clId="{77A12936-1CA6-FD4F-A6C6-E6B1CFA10017}" dt="2024-01-22T03:27:08.284" v="3331" actId="1038"/>
        <pc:sldMkLst>
          <pc:docMk/>
          <pc:sldMk cId="1480587039" sldId="280"/>
        </pc:sldMkLst>
        <pc:spChg chg="del">
          <ac:chgData name="Davis, James C" userId="84778d94-b1cc-4a48-87ce-749e1d7d6e72" providerId="ADAL" clId="{77A12936-1CA6-FD4F-A6C6-E6B1CFA10017}" dt="2024-01-22T03:26:08.671" v="3236"/>
          <ac:spMkLst>
            <pc:docMk/>
            <pc:sldMk cId="1480587039" sldId="280"/>
            <ac:spMk id="2" creationId="{EA09E09F-6980-961C-D444-2CDACCB1BFC4}"/>
          </ac:spMkLst>
        </pc:spChg>
        <pc:spChg chg="del mod">
          <ac:chgData name="Davis, James C" userId="84778d94-b1cc-4a48-87ce-749e1d7d6e72" providerId="ADAL" clId="{77A12936-1CA6-FD4F-A6C6-E6B1CFA10017}" dt="2024-01-22T03:26:14.064" v="3238" actId="700"/>
          <ac:spMkLst>
            <pc:docMk/>
            <pc:sldMk cId="1480587039" sldId="280"/>
            <ac:spMk id="3" creationId="{3A680E5B-2943-7810-78BB-E223BEA5BCB9}"/>
          </ac:spMkLst>
        </pc:spChg>
        <pc:spChg chg="mod ord">
          <ac:chgData name="Davis, James C" userId="84778d94-b1cc-4a48-87ce-749e1d7d6e72" providerId="ADAL" clId="{77A12936-1CA6-FD4F-A6C6-E6B1CFA10017}" dt="2024-01-22T03:26:14.064" v="3238" actId="700"/>
          <ac:spMkLst>
            <pc:docMk/>
            <pc:sldMk cId="1480587039" sldId="280"/>
            <ac:spMk id="4" creationId="{C6C3768A-A54F-8EC8-6D8A-4B1775E46A34}"/>
          </ac:spMkLst>
        </pc:spChg>
        <pc:spChg chg="add mod">
          <ac:chgData name="Davis, James C" userId="84778d94-b1cc-4a48-87ce-749e1d7d6e72" providerId="ADAL" clId="{77A12936-1CA6-FD4F-A6C6-E6B1CFA10017}" dt="2024-01-22T03:26:58.597" v="3323" actId="1037"/>
          <ac:spMkLst>
            <pc:docMk/>
            <pc:sldMk cId="1480587039" sldId="280"/>
            <ac:spMk id="7" creationId="{4A40319B-4DB2-D177-B2E3-CC19B3DCE87B}"/>
          </ac:spMkLst>
        </pc:spChg>
        <pc:picChg chg="add mod ord">
          <ac:chgData name="Davis, James C" userId="84778d94-b1cc-4a48-87ce-749e1d7d6e72" providerId="ADAL" clId="{77A12936-1CA6-FD4F-A6C6-E6B1CFA10017}" dt="2024-01-22T03:27:08.284" v="3331" actId="1038"/>
          <ac:picMkLst>
            <pc:docMk/>
            <pc:sldMk cId="1480587039" sldId="280"/>
            <ac:picMk id="6" creationId="{6D1FE116-2C0A-CD21-F245-08B825651A35}"/>
          </ac:picMkLst>
        </pc:picChg>
      </pc:sldChg>
      <pc:sldChg chg="modSp add mod">
        <pc:chgData name="Davis, James C" userId="84778d94-b1cc-4a48-87ce-749e1d7d6e72" providerId="ADAL" clId="{77A12936-1CA6-FD4F-A6C6-E6B1CFA10017}" dt="2024-01-22T03:27:34.836" v="3367" actId="20577"/>
        <pc:sldMkLst>
          <pc:docMk/>
          <pc:sldMk cId="2238048992" sldId="281"/>
        </pc:sldMkLst>
        <pc:spChg chg="mod">
          <ac:chgData name="Davis, James C" userId="84778d94-b1cc-4a48-87ce-749e1d7d6e72" providerId="ADAL" clId="{77A12936-1CA6-FD4F-A6C6-E6B1CFA10017}" dt="2024-01-22T03:27:34.836" v="3367" actId="20577"/>
          <ac:spMkLst>
            <pc:docMk/>
            <pc:sldMk cId="2238048992" sldId="281"/>
            <ac:spMk id="5" creationId="{846BCE7F-BE67-715F-3914-0911F12AD006}"/>
          </ac:spMkLst>
        </pc:spChg>
      </pc:sldChg>
      <pc:sldChg chg="addSp delSp modSp new mod">
        <pc:chgData name="Davis, James C" userId="84778d94-b1cc-4a48-87ce-749e1d7d6e72" providerId="ADAL" clId="{77A12936-1CA6-FD4F-A6C6-E6B1CFA10017}" dt="2024-01-26T05:39:27.467" v="3537" actId="1076"/>
        <pc:sldMkLst>
          <pc:docMk/>
          <pc:sldMk cId="2126503985" sldId="282"/>
        </pc:sldMkLst>
        <pc:spChg chg="del">
          <ac:chgData name="Davis, James C" userId="84778d94-b1cc-4a48-87ce-749e1d7d6e72" providerId="ADAL" clId="{77A12936-1CA6-FD4F-A6C6-E6B1CFA10017}" dt="2024-01-26T05:38:43.789" v="3435" actId="478"/>
          <ac:spMkLst>
            <pc:docMk/>
            <pc:sldMk cId="2126503985" sldId="282"/>
            <ac:spMk id="2" creationId="{31B9D482-80CE-FDA4-FBF6-248559DF2FE7}"/>
          </ac:spMkLst>
        </pc:spChg>
        <pc:spChg chg="add mod">
          <ac:chgData name="Davis, James C" userId="84778d94-b1cc-4a48-87ce-749e1d7d6e72" providerId="ADAL" clId="{77A12936-1CA6-FD4F-A6C6-E6B1CFA10017}" dt="2024-01-26T05:39:10.456" v="3533" actId="20577"/>
          <ac:spMkLst>
            <pc:docMk/>
            <pc:sldMk cId="2126503985" sldId="282"/>
            <ac:spMk id="5" creationId="{2AD88346-17BD-4A59-E5B8-30E669B22AE8}"/>
          </ac:spMkLst>
        </pc:spChg>
        <pc:picChg chg="add mod modCrop">
          <ac:chgData name="Davis, James C" userId="84778d94-b1cc-4a48-87ce-749e1d7d6e72" providerId="ADAL" clId="{77A12936-1CA6-FD4F-A6C6-E6B1CFA10017}" dt="2024-01-26T05:39:27.467" v="3537" actId="1076"/>
          <ac:picMkLst>
            <pc:docMk/>
            <pc:sldMk cId="2126503985" sldId="282"/>
            <ac:picMk id="4" creationId="{99A589CF-F3CD-297A-F1EC-72AE0A51DE61}"/>
          </ac:picMkLst>
        </pc:picChg>
      </pc:sldChg>
      <pc:sldChg chg="addSp modSp new mod modClrScheme modAnim chgLayout modNotesTx">
        <pc:chgData name="Davis, James C" userId="84778d94-b1cc-4a48-87ce-749e1d7d6e72" providerId="ADAL" clId="{77A12936-1CA6-FD4F-A6C6-E6B1CFA10017}" dt="2024-01-26T06:14:04.930" v="5776" actId="20577"/>
        <pc:sldMkLst>
          <pc:docMk/>
          <pc:sldMk cId="993989113" sldId="283"/>
        </pc:sldMkLst>
        <pc:spChg chg="mod ord">
          <ac:chgData name="Davis, James C" userId="84778d94-b1cc-4a48-87ce-749e1d7d6e72" providerId="ADAL" clId="{77A12936-1CA6-FD4F-A6C6-E6B1CFA10017}" dt="2024-01-26T05:57:45.571" v="3539" actId="700"/>
          <ac:spMkLst>
            <pc:docMk/>
            <pc:sldMk cId="993989113" sldId="283"/>
            <ac:spMk id="2" creationId="{E64D4C18-FDC5-206D-6FE8-5DE0C6C64A8D}"/>
          </ac:spMkLst>
        </pc:spChg>
        <pc:spChg chg="add mod ord">
          <ac:chgData name="Davis, James C" userId="84778d94-b1cc-4a48-87ce-749e1d7d6e72" providerId="ADAL" clId="{77A12936-1CA6-FD4F-A6C6-E6B1CFA10017}" dt="2024-01-26T05:58:13.773" v="3617" actId="20577"/>
          <ac:spMkLst>
            <pc:docMk/>
            <pc:sldMk cId="993989113" sldId="283"/>
            <ac:spMk id="3" creationId="{BDDFC23E-CD1C-CAD4-DF8A-C48EB1734C48}"/>
          </ac:spMkLst>
        </pc:spChg>
        <pc:spChg chg="add mod ord">
          <ac:chgData name="Davis, James C" userId="84778d94-b1cc-4a48-87ce-749e1d7d6e72" providerId="ADAL" clId="{77A12936-1CA6-FD4F-A6C6-E6B1CFA10017}" dt="2024-01-26T06:14:04.930" v="5776" actId="20577"/>
          <ac:spMkLst>
            <pc:docMk/>
            <pc:sldMk cId="993989113" sldId="283"/>
            <ac:spMk id="4" creationId="{699449DC-5589-BE2C-10AF-B58448D1580F}"/>
          </ac:spMkLst>
        </pc:spChg>
      </pc:sldChg>
      <pc:sldChg chg="modSp new mod modAnim modNotesTx">
        <pc:chgData name="Davis, James C" userId="84778d94-b1cc-4a48-87ce-749e1d7d6e72" providerId="ADAL" clId="{77A12936-1CA6-FD4F-A6C6-E6B1CFA10017}" dt="2024-01-26T06:20:25.703" v="7091" actId="404"/>
        <pc:sldMkLst>
          <pc:docMk/>
          <pc:sldMk cId="2211957941" sldId="284"/>
        </pc:sldMkLst>
        <pc:spChg chg="mod">
          <ac:chgData name="Davis, James C" userId="84778d94-b1cc-4a48-87ce-749e1d7d6e72" providerId="ADAL" clId="{77A12936-1CA6-FD4F-A6C6-E6B1CFA10017}" dt="2024-01-26T06:20:25.703" v="7091" actId="404"/>
          <ac:spMkLst>
            <pc:docMk/>
            <pc:sldMk cId="2211957941" sldId="284"/>
            <ac:spMk id="2" creationId="{345FABF9-FF6A-AFB5-EE38-59CAD4FA7762}"/>
          </ac:spMkLst>
        </pc:spChg>
        <pc:spChg chg="mod">
          <ac:chgData name="Davis, James C" userId="84778d94-b1cc-4a48-87ce-749e1d7d6e72" providerId="ADAL" clId="{77A12936-1CA6-FD4F-A6C6-E6B1CFA10017}" dt="2024-01-26T06:14:59.693" v="5819" actId="20577"/>
          <ac:spMkLst>
            <pc:docMk/>
            <pc:sldMk cId="2211957941" sldId="284"/>
            <ac:spMk id="3" creationId="{842CD938-DC86-E8C3-571C-ABF8E754698F}"/>
          </ac:spMkLst>
        </pc:spChg>
      </pc:sldChg>
      <pc:sldChg chg="modSp add mod modAnim modNotesTx">
        <pc:chgData name="Davis, James C" userId="84778d94-b1cc-4a48-87ce-749e1d7d6e72" providerId="ADAL" clId="{77A12936-1CA6-FD4F-A6C6-E6B1CFA10017}" dt="2024-01-31T02:23:44.055" v="15792" actId="20577"/>
        <pc:sldMkLst>
          <pc:docMk/>
          <pc:sldMk cId="283603256" sldId="285"/>
        </pc:sldMkLst>
        <pc:spChg chg="mod">
          <ac:chgData name="Davis, James C" userId="84778d94-b1cc-4a48-87ce-749e1d7d6e72" providerId="ADAL" clId="{77A12936-1CA6-FD4F-A6C6-E6B1CFA10017}" dt="2024-01-31T02:23:44.055" v="15792" actId="20577"/>
          <ac:spMkLst>
            <pc:docMk/>
            <pc:sldMk cId="283603256" sldId="285"/>
            <ac:spMk id="2" creationId="{345FABF9-FF6A-AFB5-EE38-59CAD4FA7762}"/>
          </ac:spMkLst>
        </pc:spChg>
        <pc:spChg chg="mod">
          <ac:chgData name="Davis, James C" userId="84778d94-b1cc-4a48-87ce-749e1d7d6e72" providerId="ADAL" clId="{77A12936-1CA6-FD4F-A6C6-E6B1CFA10017}" dt="2024-01-26T06:20:56.433" v="7123" actId="20577"/>
          <ac:spMkLst>
            <pc:docMk/>
            <pc:sldMk cId="283603256" sldId="285"/>
            <ac:spMk id="3" creationId="{842CD938-DC86-E8C3-571C-ABF8E754698F}"/>
          </ac:spMkLst>
        </pc:spChg>
      </pc:sldChg>
      <pc:sldChg chg="add modAnim modNotesTx">
        <pc:chgData name="Davis, James C" userId="84778d94-b1cc-4a48-87ce-749e1d7d6e72" providerId="ADAL" clId="{77A12936-1CA6-FD4F-A6C6-E6B1CFA10017}" dt="2024-01-31T03:14:42.065" v="19088" actId="20577"/>
        <pc:sldMkLst>
          <pc:docMk/>
          <pc:sldMk cId="398418201" sldId="286"/>
        </pc:sldMkLst>
      </pc:sldChg>
      <pc:sldChg chg="modSp new del mod modNotesTx">
        <pc:chgData name="Davis, James C" userId="84778d94-b1cc-4a48-87ce-749e1d7d6e72" providerId="ADAL" clId="{77A12936-1CA6-FD4F-A6C6-E6B1CFA10017}" dt="2024-01-26T06:48:01.296" v="11026" actId="2696"/>
        <pc:sldMkLst>
          <pc:docMk/>
          <pc:sldMk cId="2690943425" sldId="286"/>
        </pc:sldMkLst>
        <pc:spChg chg="mod">
          <ac:chgData name="Davis, James C" userId="84778d94-b1cc-4a48-87ce-749e1d7d6e72" providerId="ADAL" clId="{77A12936-1CA6-FD4F-A6C6-E6B1CFA10017}" dt="2024-01-26T06:28:19.671" v="8448" actId="113"/>
          <ac:spMkLst>
            <pc:docMk/>
            <pc:sldMk cId="2690943425" sldId="286"/>
            <ac:spMk id="2" creationId="{1D9AF65D-36BA-42CD-0D4A-BBBC310DB8D8}"/>
          </ac:spMkLst>
        </pc:spChg>
        <pc:spChg chg="mod">
          <ac:chgData name="Davis, James C" userId="84778d94-b1cc-4a48-87ce-749e1d7d6e72" providerId="ADAL" clId="{77A12936-1CA6-FD4F-A6C6-E6B1CFA10017}" dt="2024-01-26T06:23:34.466" v="7388" actId="20577"/>
          <ac:spMkLst>
            <pc:docMk/>
            <pc:sldMk cId="2690943425" sldId="286"/>
            <ac:spMk id="3" creationId="{79FAE7D2-FC5A-E171-0707-BBE2642721A3}"/>
          </ac:spMkLst>
        </pc:spChg>
      </pc:sldChg>
      <pc:sldChg chg="modSp new mod modAnim modNotesTx">
        <pc:chgData name="Davis, James C" userId="84778d94-b1cc-4a48-87ce-749e1d7d6e72" providerId="ADAL" clId="{77A12936-1CA6-FD4F-A6C6-E6B1CFA10017}" dt="2024-01-31T02:09:42.548" v="15771" actId="20577"/>
        <pc:sldMkLst>
          <pc:docMk/>
          <pc:sldMk cId="1287344056" sldId="287"/>
        </pc:sldMkLst>
        <pc:spChg chg="mod">
          <ac:chgData name="Davis, James C" userId="84778d94-b1cc-4a48-87ce-749e1d7d6e72" providerId="ADAL" clId="{77A12936-1CA6-FD4F-A6C6-E6B1CFA10017}" dt="2024-01-29T02:37:04.287" v="11522" actId="20577"/>
          <ac:spMkLst>
            <pc:docMk/>
            <pc:sldMk cId="1287344056" sldId="287"/>
            <ac:spMk id="2" creationId="{966870B1-9C3D-4108-60F8-FA86E84433FC}"/>
          </ac:spMkLst>
        </pc:spChg>
        <pc:spChg chg="mod">
          <ac:chgData name="Davis, James C" userId="84778d94-b1cc-4a48-87ce-749e1d7d6e72" providerId="ADAL" clId="{77A12936-1CA6-FD4F-A6C6-E6B1CFA10017}" dt="2024-01-26T06:41:14.184" v="10025" actId="20577"/>
          <ac:spMkLst>
            <pc:docMk/>
            <pc:sldMk cId="1287344056" sldId="287"/>
            <ac:spMk id="3" creationId="{D0D6C02E-8C30-767B-2127-C6D729B5E5DA}"/>
          </ac:spMkLst>
        </pc:spChg>
      </pc:sldChg>
      <pc:sldChg chg="modSp add mod">
        <pc:chgData name="Davis, James C" userId="84778d94-b1cc-4a48-87ce-749e1d7d6e72" providerId="ADAL" clId="{77A12936-1CA6-FD4F-A6C6-E6B1CFA10017}" dt="2024-01-29T02:38:02.749" v="11536" actId="20577"/>
        <pc:sldMkLst>
          <pc:docMk/>
          <pc:sldMk cId="2802719373" sldId="346"/>
        </pc:sldMkLst>
        <pc:spChg chg="mod">
          <ac:chgData name="Davis, James C" userId="84778d94-b1cc-4a48-87ce-749e1d7d6e72" providerId="ADAL" clId="{77A12936-1CA6-FD4F-A6C6-E6B1CFA10017}" dt="2024-01-29T02:38:02.749" v="11536" actId="20577"/>
          <ac:spMkLst>
            <pc:docMk/>
            <pc:sldMk cId="2802719373" sldId="346"/>
            <ac:spMk id="6" creationId="{209AAC26-7A87-494B-B7B6-460B706AB487}"/>
          </ac:spMkLst>
        </pc:spChg>
      </pc:sldChg>
      <pc:sldChg chg="del">
        <pc:chgData name="Davis, James C" userId="84778d94-b1cc-4a48-87ce-749e1d7d6e72" providerId="ADAL" clId="{77A12936-1CA6-FD4F-A6C6-E6B1CFA10017}" dt="2024-01-22T03:02:31.652" v="13" actId="2696"/>
        <pc:sldMkLst>
          <pc:docMk/>
          <pc:sldMk cId="810143067" sldId="350"/>
        </pc:sldMkLst>
      </pc:sldChg>
      <pc:sldChg chg="del">
        <pc:chgData name="Davis, James C" userId="84778d94-b1cc-4a48-87ce-749e1d7d6e72" providerId="ADAL" clId="{77A12936-1CA6-FD4F-A6C6-E6B1CFA10017}" dt="2024-01-22T03:02:31.652" v="13" actId="2696"/>
        <pc:sldMkLst>
          <pc:docMk/>
          <pc:sldMk cId="480741218" sldId="351"/>
        </pc:sldMkLst>
      </pc:sldChg>
      <pc:sldChg chg="del">
        <pc:chgData name="Davis, James C" userId="84778d94-b1cc-4a48-87ce-749e1d7d6e72" providerId="ADAL" clId="{77A12936-1CA6-FD4F-A6C6-E6B1CFA10017}" dt="2024-01-22T03:02:31.652" v="13" actId="2696"/>
        <pc:sldMkLst>
          <pc:docMk/>
          <pc:sldMk cId="485814614" sldId="352"/>
        </pc:sldMkLst>
      </pc:sldChg>
      <pc:sldChg chg="add">
        <pc:chgData name="Davis, James C" userId="84778d94-b1cc-4a48-87ce-749e1d7d6e72" providerId="ADAL" clId="{77A12936-1CA6-FD4F-A6C6-E6B1CFA10017}" dt="2024-01-26T06:46:13.893" v="11021"/>
        <pc:sldMkLst>
          <pc:docMk/>
          <pc:sldMk cId="3496949533" sldId="353"/>
        </pc:sldMkLst>
      </pc:sldChg>
      <pc:sldChg chg="add modNotesTx">
        <pc:chgData name="Davis, James C" userId="84778d94-b1cc-4a48-87ce-749e1d7d6e72" providerId="ADAL" clId="{77A12936-1CA6-FD4F-A6C6-E6B1CFA10017}" dt="2024-02-05T05:27:45.914" v="19571" actId="20577"/>
        <pc:sldMkLst>
          <pc:docMk/>
          <pc:sldMk cId="1154189664" sldId="355"/>
        </pc:sldMkLst>
      </pc:sldChg>
      <pc:sldChg chg="delSp add mod delAnim modNotesTx">
        <pc:chgData name="Davis, James C" userId="84778d94-b1cc-4a48-87ce-749e1d7d6e72" providerId="ADAL" clId="{77A12936-1CA6-FD4F-A6C6-E6B1CFA10017}" dt="2024-02-05T05:32:30.183" v="20167" actId="20577"/>
        <pc:sldMkLst>
          <pc:docMk/>
          <pc:sldMk cId="2982800124" sldId="356"/>
        </pc:sldMkLst>
        <pc:spChg chg="del">
          <ac:chgData name="Davis, James C" userId="84778d94-b1cc-4a48-87ce-749e1d7d6e72" providerId="ADAL" clId="{77A12936-1CA6-FD4F-A6C6-E6B1CFA10017}" dt="2024-01-26T06:48:07.423" v="11028" actId="478"/>
          <ac:spMkLst>
            <pc:docMk/>
            <pc:sldMk cId="2982800124" sldId="356"/>
            <ac:spMk id="2" creationId="{07C96F3C-3BDA-F515-75FE-9606C7E36C9B}"/>
          </ac:spMkLst>
        </pc:spChg>
      </pc:sldChg>
      <pc:sldChg chg="add">
        <pc:chgData name="Davis, James C" userId="84778d94-b1cc-4a48-87ce-749e1d7d6e72" providerId="ADAL" clId="{77A12936-1CA6-FD4F-A6C6-E6B1CFA10017}" dt="2024-01-29T02:37:56.477" v="11523"/>
        <pc:sldMkLst>
          <pc:docMk/>
          <pc:sldMk cId="1571252152" sldId="1007"/>
        </pc:sldMkLst>
      </pc:sldChg>
      <pc:sldChg chg="add">
        <pc:chgData name="Davis, James C" userId="84778d94-b1cc-4a48-87ce-749e1d7d6e72" providerId="ADAL" clId="{77A12936-1CA6-FD4F-A6C6-E6B1CFA10017}" dt="2024-01-29T02:37:56.477" v="11523"/>
        <pc:sldMkLst>
          <pc:docMk/>
          <pc:sldMk cId="2751933162" sldId="1008"/>
        </pc:sldMkLst>
      </pc:sldChg>
      <pc:sldChg chg="add">
        <pc:chgData name="Davis, James C" userId="84778d94-b1cc-4a48-87ce-749e1d7d6e72" providerId="ADAL" clId="{77A12936-1CA6-FD4F-A6C6-E6B1CFA10017}" dt="2024-01-29T02:37:56.477" v="11523"/>
        <pc:sldMkLst>
          <pc:docMk/>
          <pc:sldMk cId="3706173562" sldId="1009"/>
        </pc:sldMkLst>
      </pc:sldChg>
      <pc:sldChg chg="add modNotesTx">
        <pc:chgData name="Davis, James C" userId="84778d94-b1cc-4a48-87ce-749e1d7d6e72" providerId="ADAL" clId="{77A12936-1CA6-FD4F-A6C6-E6B1CFA10017}" dt="2024-01-29T13:29:02.215" v="11754" actId="20577"/>
        <pc:sldMkLst>
          <pc:docMk/>
          <pc:sldMk cId="1864336137" sldId="1014"/>
        </pc:sldMkLst>
      </pc:sldChg>
      <pc:sldChg chg="addSp delSp modSp new mod modNotesTx">
        <pc:chgData name="Davis, James C" userId="84778d94-b1cc-4a48-87ce-749e1d7d6e72" providerId="ADAL" clId="{77A12936-1CA6-FD4F-A6C6-E6B1CFA10017}" dt="2024-01-30T17:22:42.281" v="13012" actId="20577"/>
        <pc:sldMkLst>
          <pc:docMk/>
          <pc:sldMk cId="3908369890" sldId="1015"/>
        </pc:sldMkLst>
        <pc:spChg chg="del mod">
          <ac:chgData name="Davis, James C" userId="84778d94-b1cc-4a48-87ce-749e1d7d6e72" providerId="ADAL" clId="{77A12936-1CA6-FD4F-A6C6-E6B1CFA10017}" dt="2024-01-29T13:19:05.234" v="11558" actId="478"/>
          <ac:spMkLst>
            <pc:docMk/>
            <pc:sldMk cId="3908369890" sldId="1015"/>
            <ac:spMk id="2" creationId="{156E2E40-2EBD-9150-8A66-865D9A735A7D}"/>
          </ac:spMkLst>
        </pc:spChg>
        <pc:spChg chg="mod">
          <ac:chgData name="Davis, James C" userId="84778d94-b1cc-4a48-87ce-749e1d7d6e72" providerId="ADAL" clId="{77A12936-1CA6-FD4F-A6C6-E6B1CFA10017}" dt="2024-01-29T13:19:03.763" v="11556" actId="20577"/>
          <ac:spMkLst>
            <pc:docMk/>
            <pc:sldMk cId="3908369890" sldId="1015"/>
            <ac:spMk id="3" creationId="{692D2F30-CD04-1529-060A-23F5F91A4E7B}"/>
          </ac:spMkLst>
        </pc:spChg>
        <pc:picChg chg="add mod">
          <ac:chgData name="Davis, James C" userId="84778d94-b1cc-4a48-87ce-749e1d7d6e72" providerId="ADAL" clId="{77A12936-1CA6-FD4F-A6C6-E6B1CFA10017}" dt="2024-01-30T17:21:50.043" v="12953" actId="1076"/>
          <ac:picMkLst>
            <pc:docMk/>
            <pc:sldMk cId="3908369890" sldId="1015"/>
            <ac:picMk id="5" creationId="{FFB8F323-FFF2-8F6A-A7A1-8CCEA686CB70}"/>
          </ac:picMkLst>
        </pc:picChg>
        <pc:picChg chg="add del">
          <ac:chgData name="Davis, James C" userId="84778d94-b1cc-4a48-87ce-749e1d7d6e72" providerId="ADAL" clId="{77A12936-1CA6-FD4F-A6C6-E6B1CFA10017}" dt="2024-01-29T13:19:43.551" v="11564" actId="478"/>
          <ac:picMkLst>
            <pc:docMk/>
            <pc:sldMk cId="3908369890" sldId="1015"/>
            <ac:picMk id="6" creationId="{125B20C9-29B8-DE04-F39F-F8F8883FCC75}"/>
          </ac:picMkLst>
        </pc:picChg>
        <pc:cxnChg chg="add mod">
          <ac:chgData name="Davis, James C" userId="84778d94-b1cc-4a48-87ce-749e1d7d6e72" providerId="ADAL" clId="{77A12936-1CA6-FD4F-A6C6-E6B1CFA10017}" dt="2024-01-30T17:21:29.794" v="12947" actId="1582"/>
          <ac:cxnSpMkLst>
            <pc:docMk/>
            <pc:sldMk cId="3908369890" sldId="1015"/>
            <ac:cxnSpMk id="6" creationId="{413E0D7F-AC7C-2C8D-937D-3E07719807EA}"/>
          </ac:cxnSpMkLst>
        </pc:cxnChg>
        <pc:cxnChg chg="add mod">
          <ac:chgData name="Davis, James C" userId="84778d94-b1cc-4a48-87ce-749e1d7d6e72" providerId="ADAL" clId="{77A12936-1CA6-FD4F-A6C6-E6B1CFA10017}" dt="2024-01-30T17:21:47.421" v="12950" actId="1076"/>
          <ac:cxnSpMkLst>
            <pc:docMk/>
            <pc:sldMk cId="3908369890" sldId="1015"/>
            <ac:cxnSpMk id="7" creationId="{584747FB-DDB8-DAAB-1DF3-ACB229F672C8}"/>
          </ac:cxnSpMkLst>
        </pc:cxnChg>
        <pc:cxnChg chg="add mod">
          <ac:chgData name="Davis, James C" userId="84778d94-b1cc-4a48-87ce-749e1d7d6e72" providerId="ADAL" clId="{77A12936-1CA6-FD4F-A6C6-E6B1CFA10017}" dt="2024-01-30T17:21:57.998" v="12954" actId="1076"/>
          <ac:cxnSpMkLst>
            <pc:docMk/>
            <pc:sldMk cId="3908369890" sldId="1015"/>
            <ac:cxnSpMk id="8" creationId="{FBCC50C9-3EDA-8616-4732-667B6856C8DB}"/>
          </ac:cxnSpMkLst>
        </pc:cxnChg>
        <pc:cxnChg chg="add mod">
          <ac:chgData name="Davis, James C" userId="84778d94-b1cc-4a48-87ce-749e1d7d6e72" providerId="ADAL" clId="{77A12936-1CA6-FD4F-A6C6-E6B1CFA10017}" dt="2024-01-30T17:22:19.127" v="12959" actId="14100"/>
          <ac:cxnSpMkLst>
            <pc:docMk/>
            <pc:sldMk cId="3908369890" sldId="1015"/>
            <ac:cxnSpMk id="9" creationId="{B6215A97-EB3F-23DD-C8DC-F78323136206}"/>
          </ac:cxnSpMkLst>
        </pc:cxnChg>
      </pc:sldChg>
      <pc:sldChg chg="addSp delSp modSp new del mod modNotesTx">
        <pc:chgData name="Davis, James C" userId="84778d94-b1cc-4a48-87ce-749e1d7d6e72" providerId="ADAL" clId="{77A12936-1CA6-FD4F-A6C6-E6B1CFA10017}" dt="2024-01-30T17:20:23.934" v="12846" actId="2696"/>
        <pc:sldMkLst>
          <pc:docMk/>
          <pc:sldMk cId="1091914076" sldId="1016"/>
        </pc:sldMkLst>
        <pc:spChg chg="del">
          <ac:chgData name="Davis, James C" userId="84778d94-b1cc-4a48-87ce-749e1d7d6e72" providerId="ADAL" clId="{77A12936-1CA6-FD4F-A6C6-E6B1CFA10017}" dt="2024-01-29T13:22:36.162" v="11566" actId="478"/>
          <ac:spMkLst>
            <pc:docMk/>
            <pc:sldMk cId="1091914076" sldId="1016"/>
            <ac:spMk id="2" creationId="{BEC74D75-8B07-1FC3-77DC-7C965524D215}"/>
          </ac:spMkLst>
        </pc:spChg>
        <pc:spChg chg="mod">
          <ac:chgData name="Davis, James C" userId="84778d94-b1cc-4a48-87ce-749e1d7d6e72" providerId="ADAL" clId="{77A12936-1CA6-FD4F-A6C6-E6B1CFA10017}" dt="2024-01-29T13:22:47.752" v="11594" actId="20577"/>
          <ac:spMkLst>
            <pc:docMk/>
            <pc:sldMk cId="1091914076" sldId="1016"/>
            <ac:spMk id="3" creationId="{2406DE65-D5E7-AB50-332C-013E08D68227}"/>
          </ac:spMkLst>
        </pc:spChg>
        <pc:picChg chg="add mod">
          <ac:chgData name="Davis, James C" userId="84778d94-b1cc-4a48-87ce-749e1d7d6e72" providerId="ADAL" clId="{77A12936-1CA6-FD4F-A6C6-E6B1CFA10017}" dt="2024-01-29T13:22:41.630" v="11571" actId="1076"/>
          <ac:picMkLst>
            <pc:docMk/>
            <pc:sldMk cId="1091914076" sldId="1016"/>
            <ac:picMk id="5" creationId="{04C39979-7392-A85F-0E9E-C5CEC7047F99}"/>
          </ac:picMkLst>
        </pc:picChg>
      </pc:sldChg>
      <pc:sldChg chg="modSp add mod modNotesTx">
        <pc:chgData name="Davis, James C" userId="84778d94-b1cc-4a48-87ce-749e1d7d6e72" providerId="ADAL" clId="{77A12936-1CA6-FD4F-A6C6-E6B1CFA10017}" dt="2024-01-31T02:07:24.442" v="15450" actId="20577"/>
        <pc:sldMkLst>
          <pc:docMk/>
          <pc:sldMk cId="3615172028" sldId="1016"/>
        </pc:sldMkLst>
        <pc:picChg chg="mod modCrop">
          <ac:chgData name="Davis, James C" userId="84778d94-b1cc-4a48-87ce-749e1d7d6e72" providerId="ADAL" clId="{77A12936-1CA6-FD4F-A6C6-E6B1CFA10017}" dt="2024-01-31T02:04:58.453" v="15133" actId="1076"/>
          <ac:picMkLst>
            <pc:docMk/>
            <pc:sldMk cId="3615172028" sldId="1016"/>
            <ac:picMk id="5" creationId="{04C39979-7392-A85F-0E9E-C5CEC7047F99}"/>
          </ac:picMkLst>
        </pc:picChg>
      </pc:sldChg>
      <pc:sldChg chg="addSp delSp modSp new del mod modClrScheme chgLayout">
        <pc:chgData name="Davis, James C" userId="84778d94-b1cc-4a48-87ce-749e1d7d6e72" providerId="ADAL" clId="{77A12936-1CA6-FD4F-A6C6-E6B1CFA10017}" dt="2024-01-29T13:28:24.515" v="11668" actId="2696"/>
        <pc:sldMkLst>
          <pc:docMk/>
          <pc:sldMk cId="1767107731" sldId="1017"/>
        </pc:sldMkLst>
        <pc:spChg chg="del">
          <ac:chgData name="Davis, James C" userId="84778d94-b1cc-4a48-87ce-749e1d7d6e72" providerId="ADAL" clId="{77A12936-1CA6-FD4F-A6C6-E6B1CFA10017}" dt="2024-01-29T13:26:25.210" v="11612" actId="700"/>
          <ac:spMkLst>
            <pc:docMk/>
            <pc:sldMk cId="1767107731" sldId="1017"/>
            <ac:spMk id="2" creationId="{F2008660-0F60-32DD-E2D1-D48C81B52343}"/>
          </ac:spMkLst>
        </pc:spChg>
        <pc:spChg chg="del mod ord">
          <ac:chgData name="Davis, James C" userId="84778d94-b1cc-4a48-87ce-749e1d7d6e72" providerId="ADAL" clId="{77A12936-1CA6-FD4F-A6C6-E6B1CFA10017}" dt="2024-01-29T13:26:25.210" v="11612" actId="700"/>
          <ac:spMkLst>
            <pc:docMk/>
            <pc:sldMk cId="1767107731" sldId="1017"/>
            <ac:spMk id="3" creationId="{1232BFD8-B71E-3855-A844-D59FB52772E9}"/>
          </ac:spMkLst>
        </pc:spChg>
        <pc:spChg chg="mod ord">
          <ac:chgData name="Davis, James C" userId="84778d94-b1cc-4a48-87ce-749e1d7d6e72" providerId="ADAL" clId="{77A12936-1CA6-FD4F-A6C6-E6B1CFA10017}" dt="2024-01-29T13:26:25.210" v="11612" actId="700"/>
          <ac:spMkLst>
            <pc:docMk/>
            <pc:sldMk cId="1767107731" sldId="1017"/>
            <ac:spMk id="4" creationId="{F0880D9F-6557-C925-6CFB-31F564FEE578}"/>
          </ac:spMkLst>
        </pc:spChg>
        <pc:spChg chg="add mod ord">
          <ac:chgData name="Davis, James C" userId="84778d94-b1cc-4a48-87ce-749e1d7d6e72" providerId="ADAL" clId="{77A12936-1CA6-FD4F-A6C6-E6B1CFA10017}" dt="2024-01-29T13:26:29.071" v="11642" actId="20577"/>
          <ac:spMkLst>
            <pc:docMk/>
            <pc:sldMk cId="1767107731" sldId="1017"/>
            <ac:spMk id="5" creationId="{6B475E30-FC42-9181-DD40-4B5AB3327075}"/>
          </ac:spMkLst>
        </pc:spChg>
      </pc:sldChg>
      <pc:sldChg chg="delSp modSp add mod modNotesTx">
        <pc:chgData name="Davis, James C" userId="84778d94-b1cc-4a48-87ce-749e1d7d6e72" providerId="ADAL" clId="{77A12936-1CA6-FD4F-A6C6-E6B1CFA10017}" dt="2024-01-30T17:21:06.426" v="12944" actId="20577"/>
        <pc:sldMkLst>
          <pc:docMk/>
          <pc:sldMk cId="2437975435" sldId="1018"/>
        </pc:sldMkLst>
        <pc:spChg chg="del">
          <ac:chgData name="Davis, James C" userId="84778d94-b1cc-4a48-87ce-749e1d7d6e72" providerId="ADAL" clId="{77A12936-1CA6-FD4F-A6C6-E6B1CFA10017}" dt="2024-01-30T17:20:56.067" v="12904" actId="478"/>
          <ac:spMkLst>
            <pc:docMk/>
            <pc:sldMk cId="2437975435" sldId="1018"/>
            <ac:spMk id="6" creationId="{973244CD-4EBE-24BA-63AC-60C6E5A829C0}"/>
          </ac:spMkLst>
        </pc:spChg>
        <pc:picChg chg="mod">
          <ac:chgData name="Davis, James C" userId="84778d94-b1cc-4a48-87ce-749e1d7d6e72" providerId="ADAL" clId="{77A12936-1CA6-FD4F-A6C6-E6B1CFA10017}" dt="2024-01-30T17:20:54.624" v="12903" actId="14100"/>
          <ac:picMkLst>
            <pc:docMk/>
            <pc:sldMk cId="2437975435" sldId="1018"/>
            <ac:picMk id="4" creationId="{9F1289DD-CAA3-C18C-4BB0-3CF1221F961B}"/>
          </ac:picMkLst>
        </pc:picChg>
      </pc:sldChg>
      <pc:sldChg chg="addSp delSp modSp new del mod modClrScheme chgLayout modNotesTx">
        <pc:chgData name="Davis, James C" userId="84778d94-b1cc-4a48-87ce-749e1d7d6e72" providerId="ADAL" clId="{77A12936-1CA6-FD4F-A6C6-E6B1CFA10017}" dt="2024-01-29T13:28:39.904" v="11716" actId="2696"/>
        <pc:sldMkLst>
          <pc:docMk/>
          <pc:sldMk cId="3532386831" sldId="1018"/>
        </pc:sldMkLst>
        <pc:spChg chg="del">
          <ac:chgData name="Davis, James C" userId="84778d94-b1cc-4a48-87ce-749e1d7d6e72" providerId="ADAL" clId="{77A12936-1CA6-FD4F-A6C6-E6B1CFA10017}" dt="2024-01-29T13:26:33.056" v="11644" actId="478"/>
          <ac:spMkLst>
            <pc:docMk/>
            <pc:sldMk cId="3532386831" sldId="1018"/>
            <ac:spMk id="2" creationId="{0C5E18BD-7F20-3C65-C4AA-2E3281E5E84A}"/>
          </ac:spMkLst>
        </pc:spChg>
        <pc:spChg chg="mod ord">
          <ac:chgData name="Davis, James C" userId="84778d94-b1cc-4a48-87ce-749e1d7d6e72" providerId="ADAL" clId="{77A12936-1CA6-FD4F-A6C6-E6B1CFA10017}" dt="2024-01-29T13:26:40.043" v="11649" actId="700"/>
          <ac:spMkLst>
            <pc:docMk/>
            <pc:sldMk cId="3532386831" sldId="1018"/>
            <ac:spMk id="3" creationId="{820DBB86-3474-8314-9889-27048E9E5CEB}"/>
          </ac:spMkLst>
        </pc:spChg>
        <pc:spChg chg="add mod ord">
          <ac:chgData name="Davis, James C" userId="84778d94-b1cc-4a48-87ce-749e1d7d6e72" providerId="ADAL" clId="{77A12936-1CA6-FD4F-A6C6-E6B1CFA10017}" dt="2024-01-29T13:28:38.289" v="11715" actId="20577"/>
          <ac:spMkLst>
            <pc:docMk/>
            <pc:sldMk cId="3532386831" sldId="1018"/>
            <ac:spMk id="5" creationId="{BB0494E5-2A1A-8F41-184D-30A44016F9E7}"/>
          </ac:spMkLst>
        </pc:spChg>
        <pc:spChg chg="add mod ord">
          <ac:chgData name="Davis, James C" userId="84778d94-b1cc-4a48-87ce-749e1d7d6e72" providerId="ADAL" clId="{77A12936-1CA6-FD4F-A6C6-E6B1CFA10017}" dt="2024-01-29T13:26:40.043" v="11649" actId="700"/>
          <ac:spMkLst>
            <pc:docMk/>
            <pc:sldMk cId="3532386831" sldId="1018"/>
            <ac:spMk id="6" creationId="{973244CD-4EBE-24BA-63AC-60C6E5A829C0}"/>
          </ac:spMkLst>
        </pc:spChg>
        <pc:picChg chg="add mod">
          <ac:chgData name="Davis, James C" userId="84778d94-b1cc-4a48-87ce-749e1d7d6e72" providerId="ADAL" clId="{77A12936-1CA6-FD4F-A6C6-E6B1CFA10017}" dt="2024-01-29T13:26:38.422" v="11648" actId="1076"/>
          <ac:picMkLst>
            <pc:docMk/>
            <pc:sldMk cId="3532386831" sldId="1018"/>
            <ac:picMk id="4" creationId="{9F1289DD-CAA3-C18C-4BB0-3CF1221F961B}"/>
          </ac:picMkLst>
        </pc:picChg>
      </pc:sldChg>
      <pc:sldChg chg="addSp delSp modSp new mod modAnim modNotesTx">
        <pc:chgData name="Davis, James C" userId="84778d94-b1cc-4a48-87ce-749e1d7d6e72" providerId="ADAL" clId="{77A12936-1CA6-FD4F-A6C6-E6B1CFA10017}" dt="2024-01-31T02:08:21.728" v="15633" actId="20577"/>
        <pc:sldMkLst>
          <pc:docMk/>
          <pc:sldMk cId="4242180733" sldId="1019"/>
        </pc:sldMkLst>
        <pc:spChg chg="del">
          <ac:chgData name="Davis, James C" userId="84778d94-b1cc-4a48-87ce-749e1d7d6e72" providerId="ADAL" clId="{77A12936-1CA6-FD4F-A6C6-E6B1CFA10017}" dt="2024-01-29T13:29:50.785" v="11826" actId="478"/>
          <ac:spMkLst>
            <pc:docMk/>
            <pc:sldMk cId="4242180733" sldId="1019"/>
            <ac:spMk id="2" creationId="{899581BA-75DF-E407-4446-190CAEF6CB3D}"/>
          </ac:spMkLst>
        </pc:spChg>
        <pc:spChg chg="mod">
          <ac:chgData name="Davis, James C" userId="84778d94-b1cc-4a48-87ce-749e1d7d6e72" providerId="ADAL" clId="{77A12936-1CA6-FD4F-A6C6-E6B1CFA10017}" dt="2024-01-29T13:30:20.125" v="11873" actId="14100"/>
          <ac:spMkLst>
            <pc:docMk/>
            <pc:sldMk cId="4242180733" sldId="1019"/>
            <ac:spMk id="3" creationId="{35C5CDBC-1144-439A-E41B-E8C83F5549C3}"/>
          </ac:spMkLst>
        </pc:spChg>
        <pc:spChg chg="add mod">
          <ac:chgData name="Davis, James C" userId="84778d94-b1cc-4a48-87ce-749e1d7d6e72" providerId="ADAL" clId="{77A12936-1CA6-FD4F-A6C6-E6B1CFA10017}" dt="2024-01-30T20:47:42.330" v="13175" actId="20577"/>
          <ac:spMkLst>
            <pc:docMk/>
            <pc:sldMk cId="4242180733" sldId="1019"/>
            <ac:spMk id="6" creationId="{2F3A798C-02FC-0DF0-8AD8-6C97AD6F39F8}"/>
          </ac:spMkLst>
        </pc:spChg>
        <pc:picChg chg="add mod modCrop">
          <ac:chgData name="Davis, James C" userId="84778d94-b1cc-4a48-87ce-749e1d7d6e72" providerId="ADAL" clId="{77A12936-1CA6-FD4F-A6C6-E6B1CFA10017}" dt="2024-01-30T20:46:59.115" v="13075" actId="14100"/>
          <ac:picMkLst>
            <pc:docMk/>
            <pc:sldMk cId="4242180733" sldId="1019"/>
            <ac:picMk id="2" creationId="{023A8191-0C00-8E3D-1631-DAFBBF273090}"/>
          </ac:picMkLst>
        </pc:picChg>
        <pc:picChg chg="add mod modCrop">
          <ac:chgData name="Davis, James C" userId="84778d94-b1cc-4a48-87ce-749e1d7d6e72" providerId="ADAL" clId="{77A12936-1CA6-FD4F-A6C6-E6B1CFA10017}" dt="2024-01-30T20:47:01.035" v="13076" actId="14100"/>
          <ac:picMkLst>
            <pc:docMk/>
            <pc:sldMk cId="4242180733" sldId="1019"/>
            <ac:picMk id="5" creationId="{6F51809A-A5F5-A0BB-C390-5FE5D008C417}"/>
          </ac:picMkLst>
        </pc:picChg>
      </pc:sldChg>
      <pc:sldChg chg="addSp delSp modSp new mod modNotesTx">
        <pc:chgData name="Davis, James C" userId="84778d94-b1cc-4a48-87ce-749e1d7d6e72" providerId="ADAL" clId="{77A12936-1CA6-FD4F-A6C6-E6B1CFA10017}" dt="2024-01-30T21:13:26.315" v="14417" actId="20577"/>
        <pc:sldMkLst>
          <pc:docMk/>
          <pc:sldMk cId="3070359039" sldId="1020"/>
        </pc:sldMkLst>
        <pc:spChg chg="del">
          <ac:chgData name="Davis, James C" userId="84778d94-b1cc-4a48-87ce-749e1d7d6e72" providerId="ADAL" clId="{77A12936-1CA6-FD4F-A6C6-E6B1CFA10017}" dt="2024-01-29T13:30:51.262" v="11875" actId="478"/>
          <ac:spMkLst>
            <pc:docMk/>
            <pc:sldMk cId="3070359039" sldId="1020"/>
            <ac:spMk id="2" creationId="{0F3B3F46-4C04-4C04-872B-999F26D6F5E6}"/>
          </ac:spMkLst>
        </pc:spChg>
        <pc:spChg chg="mod">
          <ac:chgData name="Davis, James C" userId="84778d94-b1cc-4a48-87ce-749e1d7d6e72" providerId="ADAL" clId="{77A12936-1CA6-FD4F-A6C6-E6B1CFA10017}" dt="2024-01-30T21:13:26.315" v="14417" actId="20577"/>
          <ac:spMkLst>
            <pc:docMk/>
            <pc:sldMk cId="3070359039" sldId="1020"/>
            <ac:spMk id="3" creationId="{ACDC9A5F-6BD3-1F98-5D2B-46CA11D2A09C}"/>
          </ac:spMkLst>
        </pc:spChg>
        <pc:picChg chg="add mod">
          <ac:chgData name="Davis, James C" userId="84778d94-b1cc-4a48-87ce-749e1d7d6e72" providerId="ADAL" clId="{77A12936-1CA6-FD4F-A6C6-E6B1CFA10017}" dt="2024-01-30T20:46:30.787" v="13043" actId="1076"/>
          <ac:picMkLst>
            <pc:docMk/>
            <pc:sldMk cId="3070359039" sldId="1020"/>
            <ac:picMk id="2" creationId="{FBD3C352-C668-A043-626C-E1EE6AEE8938}"/>
          </ac:picMkLst>
        </pc:picChg>
        <pc:picChg chg="add del mod">
          <ac:chgData name="Davis, James C" userId="84778d94-b1cc-4a48-87ce-749e1d7d6e72" providerId="ADAL" clId="{77A12936-1CA6-FD4F-A6C6-E6B1CFA10017}" dt="2024-01-30T20:46:21.070" v="13036" actId="478"/>
          <ac:picMkLst>
            <pc:docMk/>
            <pc:sldMk cId="3070359039" sldId="1020"/>
            <ac:picMk id="5" creationId="{A1930056-DFA3-EEEA-2EEC-4364F5C3F97A}"/>
          </ac:picMkLst>
        </pc:picChg>
      </pc:sldChg>
      <pc:sldChg chg="addSp delSp modSp new mod modNotesTx">
        <pc:chgData name="Davis, James C" userId="84778d94-b1cc-4a48-87ce-749e1d7d6e72" providerId="ADAL" clId="{77A12936-1CA6-FD4F-A6C6-E6B1CFA10017}" dt="2024-02-05T05:24:51.147" v="19091" actId="20577"/>
        <pc:sldMkLst>
          <pc:docMk/>
          <pc:sldMk cId="477547442" sldId="1021"/>
        </pc:sldMkLst>
        <pc:spChg chg="del">
          <ac:chgData name="Davis, James C" userId="84778d94-b1cc-4a48-87ce-749e1d7d6e72" providerId="ADAL" clId="{77A12936-1CA6-FD4F-A6C6-E6B1CFA10017}" dt="2024-01-29T13:31:18.658" v="11904" actId="478"/>
          <ac:spMkLst>
            <pc:docMk/>
            <pc:sldMk cId="477547442" sldId="1021"/>
            <ac:spMk id="2" creationId="{FF4DCE6A-5F99-2A8F-BF64-F28A40D3E7B6}"/>
          </ac:spMkLst>
        </pc:spChg>
        <pc:spChg chg="mod">
          <ac:chgData name="Davis, James C" userId="84778d94-b1cc-4a48-87ce-749e1d7d6e72" providerId="ADAL" clId="{77A12936-1CA6-FD4F-A6C6-E6B1CFA10017}" dt="2024-02-05T05:24:51.147" v="19091" actId="20577"/>
          <ac:spMkLst>
            <pc:docMk/>
            <pc:sldMk cId="477547442" sldId="1021"/>
            <ac:spMk id="3" creationId="{D9C28941-187C-746E-5FDC-4DBA1F5F7FD3}"/>
          </ac:spMkLst>
        </pc:spChg>
        <pc:picChg chg="add mod">
          <ac:chgData name="Davis, James C" userId="84778d94-b1cc-4a48-87ce-749e1d7d6e72" providerId="ADAL" clId="{77A12936-1CA6-FD4F-A6C6-E6B1CFA10017}" dt="2024-01-30T20:49:57.643" v="13297" actId="1076"/>
          <ac:picMkLst>
            <pc:docMk/>
            <pc:sldMk cId="477547442" sldId="1021"/>
            <ac:picMk id="2" creationId="{42452321-4263-4C38-CAF9-7E1C6ECF4BAA}"/>
          </ac:picMkLst>
        </pc:picChg>
        <pc:picChg chg="add del mod">
          <ac:chgData name="Davis, James C" userId="84778d94-b1cc-4a48-87ce-749e1d7d6e72" providerId="ADAL" clId="{77A12936-1CA6-FD4F-A6C6-E6B1CFA10017}" dt="2024-01-30T20:49:46.920" v="13292" actId="478"/>
          <ac:picMkLst>
            <pc:docMk/>
            <pc:sldMk cId="477547442" sldId="1021"/>
            <ac:picMk id="5" creationId="{074B02AA-AE5B-7A5C-3796-25A8894E5B22}"/>
          </ac:picMkLst>
        </pc:picChg>
        <pc:picChg chg="add mod">
          <ac:chgData name="Davis, James C" userId="84778d94-b1cc-4a48-87ce-749e1d7d6e72" providerId="ADAL" clId="{77A12936-1CA6-FD4F-A6C6-E6B1CFA10017}" dt="2024-01-30T20:51:09.976" v="13329" actId="14100"/>
          <ac:picMkLst>
            <pc:docMk/>
            <pc:sldMk cId="477547442" sldId="1021"/>
            <ac:picMk id="6" creationId="{CB68742F-B844-65FC-5E60-29241F5045E3}"/>
          </ac:picMkLst>
        </pc:picChg>
      </pc:sldChg>
      <pc:sldChg chg="addSp delSp modSp new mod modNotesTx">
        <pc:chgData name="Davis, James C" userId="84778d94-b1cc-4a48-87ce-749e1d7d6e72" providerId="ADAL" clId="{77A12936-1CA6-FD4F-A6C6-E6B1CFA10017}" dt="2024-02-05T05:24:57.959" v="19095" actId="20577"/>
        <pc:sldMkLst>
          <pc:docMk/>
          <pc:sldMk cId="1724338064" sldId="1022"/>
        </pc:sldMkLst>
        <pc:spChg chg="del">
          <ac:chgData name="Davis, James C" userId="84778d94-b1cc-4a48-87ce-749e1d7d6e72" providerId="ADAL" clId="{77A12936-1CA6-FD4F-A6C6-E6B1CFA10017}" dt="2024-01-29T13:31:49.329" v="11955" actId="478"/>
          <ac:spMkLst>
            <pc:docMk/>
            <pc:sldMk cId="1724338064" sldId="1022"/>
            <ac:spMk id="2" creationId="{31D2042D-CED3-DA23-205B-629B9B3984B9}"/>
          </ac:spMkLst>
        </pc:spChg>
        <pc:spChg chg="mod">
          <ac:chgData name="Davis, James C" userId="84778d94-b1cc-4a48-87ce-749e1d7d6e72" providerId="ADAL" clId="{77A12936-1CA6-FD4F-A6C6-E6B1CFA10017}" dt="2024-02-05T05:24:57.959" v="19095" actId="20577"/>
          <ac:spMkLst>
            <pc:docMk/>
            <pc:sldMk cId="1724338064" sldId="1022"/>
            <ac:spMk id="3" creationId="{8AC51064-933A-D9B9-D90D-986A8A74035D}"/>
          </ac:spMkLst>
        </pc:spChg>
        <pc:picChg chg="add mod modCrop">
          <ac:chgData name="Davis, James C" userId="84778d94-b1cc-4a48-87ce-749e1d7d6e72" providerId="ADAL" clId="{77A12936-1CA6-FD4F-A6C6-E6B1CFA10017}" dt="2024-01-30T20:52:39.576" v="13478" actId="14100"/>
          <ac:picMkLst>
            <pc:docMk/>
            <pc:sldMk cId="1724338064" sldId="1022"/>
            <ac:picMk id="5" creationId="{116E725C-FEC3-8E37-1497-F844DE187472}"/>
          </ac:picMkLst>
        </pc:picChg>
        <pc:picChg chg="add del">
          <ac:chgData name="Davis, James C" userId="84778d94-b1cc-4a48-87ce-749e1d7d6e72" providerId="ADAL" clId="{77A12936-1CA6-FD4F-A6C6-E6B1CFA10017}" dt="2024-01-29T13:32:23.500" v="12014"/>
          <ac:picMkLst>
            <pc:docMk/>
            <pc:sldMk cId="1724338064" sldId="1022"/>
            <ac:picMk id="6" creationId="{BCCA1194-CA48-758E-837A-E69CD0F8CECE}"/>
          </ac:picMkLst>
        </pc:picChg>
      </pc:sldChg>
      <pc:sldChg chg="addSp delSp modSp new mod modClrScheme chgLayout">
        <pc:chgData name="Davis, James C" userId="84778d94-b1cc-4a48-87ce-749e1d7d6e72" providerId="ADAL" clId="{77A12936-1CA6-FD4F-A6C6-E6B1CFA10017}" dt="2024-01-29T13:32:17.682" v="12012" actId="20577"/>
        <pc:sldMkLst>
          <pc:docMk/>
          <pc:sldMk cId="3823352256" sldId="1023"/>
        </pc:sldMkLst>
        <pc:spChg chg="del mod ord">
          <ac:chgData name="Davis, James C" userId="84778d94-b1cc-4a48-87ce-749e1d7d6e72" providerId="ADAL" clId="{77A12936-1CA6-FD4F-A6C6-E6B1CFA10017}" dt="2024-01-29T13:32:10.233" v="11974" actId="700"/>
          <ac:spMkLst>
            <pc:docMk/>
            <pc:sldMk cId="3823352256" sldId="1023"/>
            <ac:spMk id="2" creationId="{D85134CE-C80A-8E90-DAAC-B8DBDC26CF7A}"/>
          </ac:spMkLst>
        </pc:spChg>
        <pc:spChg chg="del mod ord">
          <ac:chgData name="Davis, James C" userId="84778d94-b1cc-4a48-87ce-749e1d7d6e72" providerId="ADAL" clId="{77A12936-1CA6-FD4F-A6C6-E6B1CFA10017}" dt="2024-01-29T13:32:10.233" v="11974" actId="700"/>
          <ac:spMkLst>
            <pc:docMk/>
            <pc:sldMk cId="3823352256" sldId="1023"/>
            <ac:spMk id="3" creationId="{C28A15B0-A710-2D49-5DC0-CBDB016CFE11}"/>
          </ac:spMkLst>
        </pc:spChg>
        <pc:spChg chg="mod ord">
          <ac:chgData name="Davis, James C" userId="84778d94-b1cc-4a48-87ce-749e1d7d6e72" providerId="ADAL" clId="{77A12936-1CA6-FD4F-A6C6-E6B1CFA10017}" dt="2024-01-29T13:32:11.905" v="11976" actId="700"/>
          <ac:spMkLst>
            <pc:docMk/>
            <pc:sldMk cId="3823352256" sldId="1023"/>
            <ac:spMk id="4" creationId="{072F397E-88F4-DA11-73B9-34FBBD22FAA2}"/>
          </ac:spMkLst>
        </pc:spChg>
        <pc:spChg chg="add del mod ord">
          <ac:chgData name="Davis, James C" userId="84778d94-b1cc-4a48-87ce-749e1d7d6e72" providerId="ADAL" clId="{77A12936-1CA6-FD4F-A6C6-E6B1CFA10017}" dt="2024-01-29T13:32:11.905" v="11976" actId="700"/>
          <ac:spMkLst>
            <pc:docMk/>
            <pc:sldMk cId="3823352256" sldId="1023"/>
            <ac:spMk id="5" creationId="{4BB36536-2F18-DD91-B05E-2125D9060E51}"/>
          </ac:spMkLst>
        </pc:spChg>
        <pc:spChg chg="add del mod ord">
          <ac:chgData name="Davis, James C" userId="84778d94-b1cc-4a48-87ce-749e1d7d6e72" providerId="ADAL" clId="{77A12936-1CA6-FD4F-A6C6-E6B1CFA10017}" dt="2024-01-29T13:32:11.905" v="11976" actId="700"/>
          <ac:spMkLst>
            <pc:docMk/>
            <pc:sldMk cId="3823352256" sldId="1023"/>
            <ac:spMk id="6" creationId="{978DA04C-AD1F-C4C5-723B-263D336C81DB}"/>
          </ac:spMkLst>
        </pc:spChg>
        <pc:spChg chg="add del mod ord">
          <ac:chgData name="Davis, James C" userId="84778d94-b1cc-4a48-87ce-749e1d7d6e72" providerId="ADAL" clId="{77A12936-1CA6-FD4F-A6C6-E6B1CFA10017}" dt="2024-01-29T13:32:11.905" v="11976" actId="700"/>
          <ac:spMkLst>
            <pc:docMk/>
            <pc:sldMk cId="3823352256" sldId="1023"/>
            <ac:spMk id="7" creationId="{1156297F-BCC6-339D-190F-F0F3D5500A67}"/>
          </ac:spMkLst>
        </pc:spChg>
        <pc:spChg chg="add mod ord">
          <ac:chgData name="Davis, James C" userId="84778d94-b1cc-4a48-87ce-749e1d7d6e72" providerId="ADAL" clId="{77A12936-1CA6-FD4F-A6C6-E6B1CFA10017}" dt="2024-01-29T13:32:17.682" v="12012" actId="20577"/>
          <ac:spMkLst>
            <pc:docMk/>
            <pc:sldMk cId="3823352256" sldId="1023"/>
            <ac:spMk id="8" creationId="{98C43B6C-4C85-C84C-AE46-5A5C38CDDFC2}"/>
          </ac:spMkLst>
        </pc:spChg>
      </pc:sldChg>
      <pc:sldChg chg="modSp add mod">
        <pc:chgData name="Davis, James C" userId="84778d94-b1cc-4a48-87ce-749e1d7d6e72" providerId="ADAL" clId="{77A12936-1CA6-FD4F-A6C6-E6B1CFA10017}" dt="2024-01-30T21:18:17.224" v="14877" actId="5793"/>
        <pc:sldMkLst>
          <pc:docMk/>
          <pc:sldMk cId="1482809008" sldId="1024"/>
        </pc:sldMkLst>
        <pc:spChg chg="mod">
          <ac:chgData name="Davis, James C" userId="84778d94-b1cc-4a48-87ce-749e1d7d6e72" providerId="ADAL" clId="{77A12936-1CA6-FD4F-A6C6-E6B1CFA10017}" dt="2024-01-30T21:18:17.224" v="14877" actId="5793"/>
          <ac:spMkLst>
            <pc:docMk/>
            <pc:sldMk cId="1482809008" sldId="1024"/>
            <ac:spMk id="8" creationId="{98C43B6C-4C85-C84C-AE46-5A5C38CDDFC2}"/>
          </ac:spMkLst>
        </pc:spChg>
      </pc:sldChg>
      <pc:sldChg chg="add">
        <pc:chgData name="Davis, James C" userId="84778d94-b1cc-4a48-87ce-749e1d7d6e72" providerId="ADAL" clId="{77A12936-1CA6-FD4F-A6C6-E6B1CFA10017}" dt="2024-01-30T17:26:45.869" v="13034"/>
        <pc:sldMkLst>
          <pc:docMk/>
          <pc:sldMk cId="3177896234" sldId="1025"/>
        </pc:sldMkLst>
      </pc:sldChg>
      <pc:sldChg chg="addSp delSp modSp new mod modNotesTx">
        <pc:chgData name="Davis, James C" userId="84778d94-b1cc-4a48-87ce-749e1d7d6e72" providerId="ADAL" clId="{77A12936-1CA6-FD4F-A6C6-E6B1CFA10017}" dt="2024-02-05T05:25:17.583" v="19157" actId="20577"/>
        <pc:sldMkLst>
          <pc:docMk/>
          <pc:sldMk cId="3979333699" sldId="1026"/>
        </pc:sldMkLst>
        <pc:spChg chg="mod">
          <ac:chgData name="Davis, James C" userId="84778d94-b1cc-4a48-87ce-749e1d7d6e72" providerId="ADAL" clId="{77A12936-1CA6-FD4F-A6C6-E6B1CFA10017}" dt="2024-01-31T02:08:46.006" v="15646" actId="20577"/>
          <ac:spMkLst>
            <pc:docMk/>
            <pc:sldMk cId="3979333699" sldId="1026"/>
            <ac:spMk id="2" creationId="{672F1024-0B19-7082-DD07-1ADDDFFDEE0F}"/>
          </ac:spMkLst>
        </pc:spChg>
        <pc:spChg chg="mod">
          <ac:chgData name="Davis, James C" userId="84778d94-b1cc-4a48-87ce-749e1d7d6e72" providerId="ADAL" clId="{77A12936-1CA6-FD4F-A6C6-E6B1CFA10017}" dt="2024-01-30T20:55:33.436" v="13604" actId="20577"/>
          <ac:spMkLst>
            <pc:docMk/>
            <pc:sldMk cId="3979333699" sldId="1026"/>
            <ac:spMk id="3" creationId="{758F3553-5C7E-732A-57F0-B9C5F722694D}"/>
          </ac:spMkLst>
        </pc:spChg>
        <pc:picChg chg="add del mod">
          <ac:chgData name="Davis, James C" userId="84778d94-b1cc-4a48-87ce-749e1d7d6e72" providerId="ADAL" clId="{77A12936-1CA6-FD4F-A6C6-E6B1CFA10017}" dt="2024-01-30T20:56:42.211" v="13655" actId="478"/>
          <ac:picMkLst>
            <pc:docMk/>
            <pc:sldMk cId="3979333699" sldId="1026"/>
            <ac:picMk id="5" creationId="{93EFADBA-A565-228B-8CC8-25E6D9EE0F99}"/>
          </ac:picMkLst>
        </pc:picChg>
        <pc:picChg chg="add mod">
          <ac:chgData name="Davis, James C" userId="84778d94-b1cc-4a48-87ce-749e1d7d6e72" providerId="ADAL" clId="{77A12936-1CA6-FD4F-A6C6-E6B1CFA10017}" dt="2024-01-30T20:58:36.385" v="13782" actId="1076"/>
          <ac:picMkLst>
            <pc:docMk/>
            <pc:sldMk cId="3979333699" sldId="1026"/>
            <ac:picMk id="6" creationId="{03A19D2C-3FB2-6535-505C-1DD31DC045D1}"/>
          </ac:picMkLst>
        </pc:picChg>
      </pc:sldChg>
      <pc:sldChg chg="addSp delSp modSp new mod modNotesTx">
        <pc:chgData name="Davis, James C" userId="84778d94-b1cc-4a48-87ce-749e1d7d6e72" providerId="ADAL" clId="{77A12936-1CA6-FD4F-A6C6-E6B1CFA10017}" dt="2024-01-30T21:12:58.308" v="14384" actId="20577"/>
        <pc:sldMkLst>
          <pc:docMk/>
          <pc:sldMk cId="2162908479" sldId="1027"/>
        </pc:sldMkLst>
        <pc:spChg chg="del">
          <ac:chgData name="Davis, James C" userId="84778d94-b1cc-4a48-87ce-749e1d7d6e72" providerId="ADAL" clId="{77A12936-1CA6-FD4F-A6C6-E6B1CFA10017}" dt="2024-01-30T21:10:14.178" v="14092" actId="478"/>
          <ac:spMkLst>
            <pc:docMk/>
            <pc:sldMk cId="2162908479" sldId="1027"/>
            <ac:spMk id="2" creationId="{765D89A4-24FB-EBB8-AA64-BCF1AE3FD6F6}"/>
          </ac:spMkLst>
        </pc:spChg>
        <pc:spChg chg="mod">
          <ac:chgData name="Davis, James C" userId="84778d94-b1cc-4a48-87ce-749e1d7d6e72" providerId="ADAL" clId="{77A12936-1CA6-FD4F-A6C6-E6B1CFA10017}" dt="2024-01-30T21:10:46.331" v="14189" actId="27636"/>
          <ac:spMkLst>
            <pc:docMk/>
            <pc:sldMk cId="2162908479" sldId="1027"/>
            <ac:spMk id="3" creationId="{4446F10D-FCD8-5E70-841A-6FB9CBF870BB}"/>
          </ac:spMkLst>
        </pc:spChg>
        <pc:picChg chg="add mod">
          <ac:chgData name="Davis, James C" userId="84778d94-b1cc-4a48-87ce-749e1d7d6e72" providerId="ADAL" clId="{77A12936-1CA6-FD4F-A6C6-E6B1CFA10017}" dt="2024-01-30T21:10:17.039" v="14093" actId="14100"/>
          <ac:picMkLst>
            <pc:docMk/>
            <pc:sldMk cId="2162908479" sldId="1027"/>
            <ac:picMk id="5" creationId="{0692154F-CF73-3087-F3DE-AE91B3E3C94F}"/>
          </ac:picMkLst>
        </pc:picChg>
      </pc:sldChg>
      <pc:sldChg chg="addSp delSp modSp new mod modNotesTx">
        <pc:chgData name="Davis, James C" userId="84778d94-b1cc-4a48-87ce-749e1d7d6e72" providerId="ADAL" clId="{77A12936-1CA6-FD4F-A6C6-E6B1CFA10017}" dt="2024-01-30T21:17:13.548" v="14807" actId="20577"/>
        <pc:sldMkLst>
          <pc:docMk/>
          <pc:sldMk cId="959523482" sldId="1028"/>
        </pc:sldMkLst>
        <pc:spChg chg="del">
          <ac:chgData name="Davis, James C" userId="84778d94-b1cc-4a48-87ce-749e1d7d6e72" providerId="ADAL" clId="{77A12936-1CA6-FD4F-A6C6-E6B1CFA10017}" dt="2024-01-30T21:14:01.710" v="14421" actId="478"/>
          <ac:spMkLst>
            <pc:docMk/>
            <pc:sldMk cId="959523482" sldId="1028"/>
            <ac:spMk id="2" creationId="{8257CE3E-A9B3-8894-F4B8-B9EF1EF884B6}"/>
          </ac:spMkLst>
        </pc:spChg>
        <pc:spChg chg="mod">
          <ac:chgData name="Davis, James C" userId="84778d94-b1cc-4a48-87ce-749e1d7d6e72" providerId="ADAL" clId="{77A12936-1CA6-FD4F-A6C6-E6B1CFA10017}" dt="2024-01-30T21:17:13.548" v="14807" actId="20577"/>
          <ac:spMkLst>
            <pc:docMk/>
            <pc:sldMk cId="959523482" sldId="1028"/>
            <ac:spMk id="3" creationId="{D43FF0A6-D3CC-77BA-6BD8-D9A8BB3F54C4}"/>
          </ac:spMkLst>
        </pc:spChg>
        <pc:picChg chg="add mod modCrop">
          <ac:chgData name="Davis, James C" userId="84778d94-b1cc-4a48-87ce-749e1d7d6e72" providerId="ADAL" clId="{77A12936-1CA6-FD4F-A6C6-E6B1CFA10017}" dt="2024-01-30T21:14:44.951" v="14553" actId="1076"/>
          <ac:picMkLst>
            <pc:docMk/>
            <pc:sldMk cId="959523482" sldId="1028"/>
            <ac:picMk id="5" creationId="{698746DF-EFF8-DDAC-599D-2D6BB22190D4}"/>
          </ac:picMkLst>
        </pc:picChg>
      </pc:sldChg>
      <pc:sldChg chg="modSp add mod ord modNotesTx">
        <pc:chgData name="Davis, James C" userId="84778d94-b1cc-4a48-87ce-749e1d7d6e72" providerId="ADAL" clId="{77A12936-1CA6-FD4F-A6C6-E6B1CFA10017}" dt="2024-02-05T05:59:04.007" v="22353" actId="20577"/>
        <pc:sldMkLst>
          <pc:docMk/>
          <pc:sldMk cId="2567157067" sldId="1029"/>
        </pc:sldMkLst>
        <pc:spChg chg="mod">
          <ac:chgData name="Davis, James C" userId="84778d94-b1cc-4a48-87ce-749e1d7d6e72" providerId="ADAL" clId="{77A12936-1CA6-FD4F-A6C6-E6B1CFA10017}" dt="2024-02-05T05:59:04.007" v="22353" actId="20577"/>
          <ac:spMkLst>
            <pc:docMk/>
            <pc:sldMk cId="2567157067" sldId="1029"/>
            <ac:spMk id="8" creationId="{98C43B6C-4C85-C84C-AE46-5A5C38CDDFC2}"/>
          </ac:spMkLst>
        </pc:spChg>
      </pc:sldChg>
      <pc:sldChg chg="addSp delSp modSp new del mod modClrScheme chgLayout">
        <pc:chgData name="Davis, James C" userId="84778d94-b1cc-4a48-87ce-749e1d7d6e72" providerId="ADAL" clId="{77A12936-1CA6-FD4F-A6C6-E6B1CFA10017}" dt="2024-02-05T06:09:08.958" v="22484" actId="2696"/>
        <pc:sldMkLst>
          <pc:docMk/>
          <pc:sldMk cId="3080370039" sldId="1030"/>
        </pc:sldMkLst>
        <pc:spChg chg="del">
          <ac:chgData name="Davis, James C" userId="84778d94-b1cc-4a48-87ce-749e1d7d6e72" providerId="ADAL" clId="{77A12936-1CA6-FD4F-A6C6-E6B1CFA10017}" dt="2024-01-31T02:38:46.261" v="17172" actId="700"/>
          <ac:spMkLst>
            <pc:docMk/>
            <pc:sldMk cId="3080370039" sldId="1030"/>
            <ac:spMk id="2" creationId="{6BEA54A4-DD66-B636-3476-6444861FA81B}"/>
          </ac:spMkLst>
        </pc:spChg>
        <pc:spChg chg="del mod ord">
          <ac:chgData name="Davis, James C" userId="84778d94-b1cc-4a48-87ce-749e1d7d6e72" providerId="ADAL" clId="{77A12936-1CA6-FD4F-A6C6-E6B1CFA10017}" dt="2024-01-31T02:38:46.261" v="17172" actId="700"/>
          <ac:spMkLst>
            <pc:docMk/>
            <pc:sldMk cId="3080370039" sldId="1030"/>
            <ac:spMk id="3" creationId="{DCEB636B-C97E-C8E0-57D2-5428E6AF6D70}"/>
          </ac:spMkLst>
        </pc:spChg>
        <pc:spChg chg="mod ord">
          <ac:chgData name="Davis, James C" userId="84778d94-b1cc-4a48-87ce-749e1d7d6e72" providerId="ADAL" clId="{77A12936-1CA6-FD4F-A6C6-E6B1CFA10017}" dt="2024-01-31T02:39:03.966" v="17203" actId="700"/>
          <ac:spMkLst>
            <pc:docMk/>
            <pc:sldMk cId="3080370039" sldId="1030"/>
            <ac:spMk id="4" creationId="{836BF553-EE80-493A-02F4-B951B338CAAD}"/>
          </ac:spMkLst>
        </pc:spChg>
        <pc:spChg chg="add mod ord">
          <ac:chgData name="Davis, James C" userId="84778d94-b1cc-4a48-87ce-749e1d7d6e72" providerId="ADAL" clId="{77A12936-1CA6-FD4F-A6C6-E6B1CFA10017}" dt="2024-01-31T02:39:03.966" v="17203" actId="700"/>
          <ac:spMkLst>
            <pc:docMk/>
            <pc:sldMk cId="3080370039" sldId="1030"/>
            <ac:spMk id="5" creationId="{A41F3761-2CC8-F34B-7836-15CD0F061132}"/>
          </ac:spMkLst>
        </pc:spChg>
        <pc:spChg chg="add del mod ord">
          <ac:chgData name="Davis, James C" userId="84778d94-b1cc-4a48-87ce-749e1d7d6e72" providerId="ADAL" clId="{77A12936-1CA6-FD4F-A6C6-E6B1CFA10017}" dt="2024-01-31T02:39:03.966" v="17203" actId="700"/>
          <ac:spMkLst>
            <pc:docMk/>
            <pc:sldMk cId="3080370039" sldId="1030"/>
            <ac:spMk id="6" creationId="{FCF02E24-8F35-F935-5E48-F567CB889C33}"/>
          </ac:spMkLst>
        </pc:spChg>
        <pc:picChg chg="add del mod">
          <ac:chgData name="Davis, James C" userId="84778d94-b1cc-4a48-87ce-749e1d7d6e72" providerId="ADAL" clId="{77A12936-1CA6-FD4F-A6C6-E6B1CFA10017}" dt="2024-01-31T02:39:01.887" v="17201"/>
          <ac:picMkLst>
            <pc:docMk/>
            <pc:sldMk cId="3080370039" sldId="1030"/>
            <ac:picMk id="7" creationId="{01FC56B3-F69B-E7BE-7C23-3E668DC5FD0B}"/>
          </ac:picMkLst>
        </pc:picChg>
      </pc:sldChg>
      <pc:sldChg chg="addSp delSp modSp new mod delAnim modAnim modNotesTx">
        <pc:chgData name="Davis, James C" userId="84778d94-b1cc-4a48-87ce-749e1d7d6e72" providerId="ADAL" clId="{77A12936-1CA6-FD4F-A6C6-E6B1CFA10017}" dt="2024-02-05T06:40:32.636" v="25511" actId="478"/>
        <pc:sldMkLst>
          <pc:docMk/>
          <pc:sldMk cId="840197125" sldId="1031"/>
        </pc:sldMkLst>
        <pc:spChg chg="del">
          <ac:chgData name="Davis, James C" userId="84778d94-b1cc-4a48-87ce-749e1d7d6e72" providerId="ADAL" clId="{77A12936-1CA6-FD4F-A6C6-E6B1CFA10017}" dt="2024-01-31T02:39:11.823" v="17205" actId="478"/>
          <ac:spMkLst>
            <pc:docMk/>
            <pc:sldMk cId="840197125" sldId="1031"/>
            <ac:spMk id="2" creationId="{568D356A-0009-8827-E070-0A9F0F302EA3}"/>
          </ac:spMkLst>
        </pc:spChg>
        <pc:spChg chg="mod">
          <ac:chgData name="Davis, James C" userId="84778d94-b1cc-4a48-87ce-749e1d7d6e72" providerId="ADAL" clId="{77A12936-1CA6-FD4F-A6C6-E6B1CFA10017}" dt="2024-01-31T02:40:48.671" v="17449" actId="20577"/>
          <ac:spMkLst>
            <pc:docMk/>
            <pc:sldMk cId="840197125" sldId="1031"/>
            <ac:spMk id="3" creationId="{CA6BFF62-F806-5A3E-A941-E8302F177AED}"/>
          </ac:spMkLst>
        </pc:spChg>
        <pc:picChg chg="add mod">
          <ac:chgData name="Davis, James C" userId="84778d94-b1cc-4a48-87ce-749e1d7d6e72" providerId="ADAL" clId="{77A12936-1CA6-FD4F-A6C6-E6B1CFA10017}" dt="2024-02-05T06:39:55.668" v="25503" actId="14100"/>
          <ac:picMkLst>
            <pc:docMk/>
            <pc:sldMk cId="840197125" sldId="1031"/>
            <ac:picMk id="5" creationId="{732A7B19-EF58-845C-ECA8-DF5993FBFF63}"/>
          </ac:picMkLst>
        </pc:picChg>
        <pc:cxnChg chg="add del mod">
          <ac:chgData name="Davis, James C" userId="84778d94-b1cc-4a48-87ce-749e1d7d6e72" providerId="ADAL" clId="{77A12936-1CA6-FD4F-A6C6-E6B1CFA10017}" dt="2024-02-05T06:40:11.306" v="25505" actId="478"/>
          <ac:cxnSpMkLst>
            <pc:docMk/>
            <pc:sldMk cId="840197125" sldId="1031"/>
            <ac:cxnSpMk id="2" creationId="{00E26E1D-050F-C904-70E0-F4C42875217A}"/>
          </ac:cxnSpMkLst>
        </pc:cxnChg>
        <pc:cxnChg chg="add mod">
          <ac:chgData name="Davis, James C" userId="84778d94-b1cc-4a48-87ce-749e1d7d6e72" providerId="ADAL" clId="{77A12936-1CA6-FD4F-A6C6-E6B1CFA10017}" dt="2024-02-05T06:40:21.548" v="25508" actId="14100"/>
          <ac:cxnSpMkLst>
            <pc:docMk/>
            <pc:sldMk cId="840197125" sldId="1031"/>
            <ac:cxnSpMk id="6" creationId="{03FCDA27-1E90-23C2-C4D4-EF1A0F7D7257}"/>
          </ac:cxnSpMkLst>
        </pc:cxnChg>
        <pc:cxnChg chg="add del mod">
          <ac:chgData name="Davis, James C" userId="84778d94-b1cc-4a48-87ce-749e1d7d6e72" providerId="ADAL" clId="{77A12936-1CA6-FD4F-A6C6-E6B1CFA10017}" dt="2024-02-05T06:40:32.636" v="25511" actId="478"/>
          <ac:cxnSpMkLst>
            <pc:docMk/>
            <pc:sldMk cId="840197125" sldId="1031"/>
            <ac:cxnSpMk id="8" creationId="{CC6484C3-3EC7-85DD-7EA2-7E0B6EB8F477}"/>
          </ac:cxnSpMkLst>
        </pc:cxnChg>
      </pc:sldChg>
      <pc:sldChg chg="addSp delSp modSp new mod modNotesTx">
        <pc:chgData name="Davis, James C" userId="84778d94-b1cc-4a48-87ce-749e1d7d6e72" providerId="ADAL" clId="{77A12936-1CA6-FD4F-A6C6-E6B1CFA10017}" dt="2024-01-31T02:48:23.049" v="18181" actId="14100"/>
        <pc:sldMkLst>
          <pc:docMk/>
          <pc:sldMk cId="2785801939" sldId="1032"/>
        </pc:sldMkLst>
        <pc:spChg chg="del">
          <ac:chgData name="Davis, James C" userId="84778d94-b1cc-4a48-87ce-749e1d7d6e72" providerId="ADAL" clId="{77A12936-1CA6-FD4F-A6C6-E6B1CFA10017}" dt="2024-01-31T02:40:16.889" v="17342" actId="478"/>
          <ac:spMkLst>
            <pc:docMk/>
            <pc:sldMk cId="2785801939" sldId="1032"/>
            <ac:spMk id="2" creationId="{C7599142-3C1B-92FF-F976-E6D286E1D472}"/>
          </ac:spMkLst>
        </pc:spChg>
        <pc:spChg chg="mod">
          <ac:chgData name="Davis, James C" userId="84778d94-b1cc-4a48-87ce-749e1d7d6e72" providerId="ADAL" clId="{77A12936-1CA6-FD4F-A6C6-E6B1CFA10017}" dt="2024-01-31T02:40:26.497" v="17389" actId="20577"/>
          <ac:spMkLst>
            <pc:docMk/>
            <pc:sldMk cId="2785801939" sldId="1032"/>
            <ac:spMk id="3" creationId="{ABF860BE-BA74-F26F-C304-D32EB7B3E181}"/>
          </ac:spMkLst>
        </pc:spChg>
        <pc:picChg chg="add mod">
          <ac:chgData name="Davis, James C" userId="84778d94-b1cc-4a48-87ce-749e1d7d6e72" providerId="ADAL" clId="{77A12936-1CA6-FD4F-A6C6-E6B1CFA10017}" dt="2024-01-31T02:48:23.049" v="18181" actId="14100"/>
          <ac:picMkLst>
            <pc:docMk/>
            <pc:sldMk cId="2785801939" sldId="1032"/>
            <ac:picMk id="5" creationId="{5A7B255B-D148-7512-3A73-9BC47BD31CAC}"/>
          </ac:picMkLst>
        </pc:picChg>
      </pc:sldChg>
      <pc:sldChg chg="addSp delSp modSp new mod modNotesTx">
        <pc:chgData name="Davis, James C" userId="84778d94-b1cc-4a48-87ce-749e1d7d6e72" providerId="ADAL" clId="{77A12936-1CA6-FD4F-A6C6-E6B1CFA10017}" dt="2024-01-31T02:42:52.820" v="17511" actId="20577"/>
        <pc:sldMkLst>
          <pc:docMk/>
          <pc:sldMk cId="1866657873" sldId="1033"/>
        </pc:sldMkLst>
        <pc:spChg chg="del">
          <ac:chgData name="Davis, James C" userId="84778d94-b1cc-4a48-87ce-749e1d7d6e72" providerId="ADAL" clId="{77A12936-1CA6-FD4F-A6C6-E6B1CFA10017}" dt="2024-01-31T02:42:46.374" v="17481" actId="478"/>
          <ac:spMkLst>
            <pc:docMk/>
            <pc:sldMk cId="1866657873" sldId="1033"/>
            <ac:spMk id="2" creationId="{45D95FFE-4C8C-35A3-E3C7-BD1AF9CF2EF8}"/>
          </ac:spMkLst>
        </pc:spChg>
        <pc:spChg chg="mod">
          <ac:chgData name="Davis, James C" userId="84778d94-b1cc-4a48-87ce-749e1d7d6e72" providerId="ADAL" clId="{77A12936-1CA6-FD4F-A6C6-E6B1CFA10017}" dt="2024-01-31T02:42:44.933" v="17480" actId="20577"/>
          <ac:spMkLst>
            <pc:docMk/>
            <pc:sldMk cId="1866657873" sldId="1033"/>
            <ac:spMk id="3" creationId="{71CD6495-1C9E-96FE-7E85-ACD22C01480F}"/>
          </ac:spMkLst>
        </pc:spChg>
        <pc:picChg chg="add mod">
          <ac:chgData name="Davis, James C" userId="84778d94-b1cc-4a48-87ce-749e1d7d6e72" providerId="ADAL" clId="{77A12936-1CA6-FD4F-A6C6-E6B1CFA10017}" dt="2024-01-31T02:42:46.625" v="17482"/>
          <ac:picMkLst>
            <pc:docMk/>
            <pc:sldMk cId="1866657873" sldId="1033"/>
            <ac:picMk id="5" creationId="{77137040-EB4C-C33D-BA31-AC8EEB269909}"/>
          </ac:picMkLst>
        </pc:picChg>
      </pc:sldChg>
      <pc:sldChg chg="addSp delSp modSp new mod modNotesTx">
        <pc:chgData name="Davis, James C" userId="84778d94-b1cc-4a48-87ce-749e1d7d6e72" providerId="ADAL" clId="{77A12936-1CA6-FD4F-A6C6-E6B1CFA10017}" dt="2024-01-31T02:43:28.336" v="17580" actId="20577"/>
        <pc:sldMkLst>
          <pc:docMk/>
          <pc:sldMk cId="4069071361" sldId="1034"/>
        </pc:sldMkLst>
        <pc:spChg chg="del">
          <ac:chgData name="Davis, James C" userId="84778d94-b1cc-4a48-87ce-749e1d7d6e72" providerId="ADAL" clId="{77A12936-1CA6-FD4F-A6C6-E6B1CFA10017}" dt="2024-01-31T02:43:22.840" v="17552" actId="478"/>
          <ac:spMkLst>
            <pc:docMk/>
            <pc:sldMk cId="4069071361" sldId="1034"/>
            <ac:spMk id="2" creationId="{049CA85B-F36D-A61B-4213-36BA54D9DDA1}"/>
          </ac:spMkLst>
        </pc:spChg>
        <pc:spChg chg="mod">
          <ac:chgData name="Davis, James C" userId="84778d94-b1cc-4a48-87ce-749e1d7d6e72" providerId="ADAL" clId="{77A12936-1CA6-FD4F-A6C6-E6B1CFA10017}" dt="2024-01-31T02:43:21.319" v="17551" actId="20577"/>
          <ac:spMkLst>
            <pc:docMk/>
            <pc:sldMk cId="4069071361" sldId="1034"/>
            <ac:spMk id="3" creationId="{B3D778DD-9B3A-6B70-101E-1C21C32674DE}"/>
          </ac:spMkLst>
        </pc:spChg>
        <pc:picChg chg="add mod">
          <ac:chgData name="Davis, James C" userId="84778d94-b1cc-4a48-87ce-749e1d7d6e72" providerId="ADAL" clId="{77A12936-1CA6-FD4F-A6C6-E6B1CFA10017}" dt="2024-01-31T02:43:23.061" v="17553"/>
          <ac:picMkLst>
            <pc:docMk/>
            <pc:sldMk cId="4069071361" sldId="1034"/>
            <ac:picMk id="5" creationId="{72215855-7337-A7FF-CF43-DC9C49A09E6B}"/>
          </ac:picMkLst>
        </pc:picChg>
      </pc:sldChg>
      <pc:sldChg chg="addSp delSp modSp new mod modNotesTx">
        <pc:chgData name="Davis, James C" userId="84778d94-b1cc-4a48-87ce-749e1d7d6e72" providerId="ADAL" clId="{77A12936-1CA6-FD4F-A6C6-E6B1CFA10017}" dt="2024-01-31T02:52:43.180" v="18276" actId="14100"/>
        <pc:sldMkLst>
          <pc:docMk/>
          <pc:sldMk cId="326252556" sldId="1035"/>
        </pc:sldMkLst>
        <pc:spChg chg="del">
          <ac:chgData name="Davis, James C" userId="84778d94-b1cc-4a48-87ce-749e1d7d6e72" providerId="ADAL" clId="{77A12936-1CA6-FD4F-A6C6-E6B1CFA10017}" dt="2024-01-31T02:43:49.140" v="17582"/>
          <ac:spMkLst>
            <pc:docMk/>
            <pc:sldMk cId="326252556" sldId="1035"/>
            <ac:spMk id="2" creationId="{FE9F4994-6C94-4A0E-0D5F-A617BD465697}"/>
          </ac:spMkLst>
        </pc:spChg>
        <pc:spChg chg="mod">
          <ac:chgData name="Davis, James C" userId="84778d94-b1cc-4a48-87ce-749e1d7d6e72" providerId="ADAL" clId="{77A12936-1CA6-FD4F-A6C6-E6B1CFA10017}" dt="2024-01-31T02:43:56.804" v="17638" actId="20577"/>
          <ac:spMkLst>
            <pc:docMk/>
            <pc:sldMk cId="326252556" sldId="1035"/>
            <ac:spMk id="3" creationId="{AE342C41-08A4-15FE-0252-2B185D2B7121}"/>
          </ac:spMkLst>
        </pc:spChg>
        <pc:picChg chg="add mod">
          <ac:chgData name="Davis, James C" userId="84778d94-b1cc-4a48-87ce-749e1d7d6e72" providerId="ADAL" clId="{77A12936-1CA6-FD4F-A6C6-E6B1CFA10017}" dt="2024-01-31T02:52:43.180" v="18276" actId="14100"/>
          <ac:picMkLst>
            <pc:docMk/>
            <pc:sldMk cId="326252556" sldId="1035"/>
            <ac:picMk id="6" creationId="{4B986395-C769-23E6-48A8-97BCA361D8A5}"/>
          </ac:picMkLst>
        </pc:picChg>
      </pc:sldChg>
      <pc:sldChg chg="addSp delSp modSp new mod modClrScheme modAnim modShow chgLayout modNotesTx">
        <pc:chgData name="Davis, James C" userId="84778d94-b1cc-4a48-87ce-749e1d7d6e72" providerId="ADAL" clId="{77A12936-1CA6-FD4F-A6C6-E6B1CFA10017}" dt="2024-02-05T06:42:12.623" v="25927"/>
        <pc:sldMkLst>
          <pc:docMk/>
          <pc:sldMk cId="2495226518" sldId="1036"/>
        </pc:sldMkLst>
        <pc:spChg chg="del">
          <ac:chgData name="Davis, James C" userId="84778d94-b1cc-4a48-87ce-749e1d7d6e72" providerId="ADAL" clId="{77A12936-1CA6-FD4F-A6C6-E6B1CFA10017}" dt="2024-01-31T02:44:43.247" v="17715" actId="478"/>
          <ac:spMkLst>
            <pc:docMk/>
            <pc:sldMk cId="2495226518" sldId="1036"/>
            <ac:spMk id="2" creationId="{6CAA5B41-46DF-C83E-17BC-92E2BCAA03FF}"/>
          </ac:spMkLst>
        </pc:spChg>
        <pc:spChg chg="del mod">
          <ac:chgData name="Davis, James C" userId="84778d94-b1cc-4a48-87ce-749e1d7d6e72" providerId="ADAL" clId="{77A12936-1CA6-FD4F-A6C6-E6B1CFA10017}" dt="2024-01-31T02:44:48.297" v="17718" actId="700"/>
          <ac:spMkLst>
            <pc:docMk/>
            <pc:sldMk cId="2495226518" sldId="1036"/>
            <ac:spMk id="3" creationId="{3CFC8DCE-1B90-A32B-E003-D1DB6AB50DC6}"/>
          </ac:spMkLst>
        </pc:spChg>
        <pc:spChg chg="mod ord">
          <ac:chgData name="Davis, James C" userId="84778d94-b1cc-4a48-87ce-749e1d7d6e72" providerId="ADAL" clId="{77A12936-1CA6-FD4F-A6C6-E6B1CFA10017}" dt="2024-01-31T02:44:48.297" v="17718" actId="700"/>
          <ac:spMkLst>
            <pc:docMk/>
            <pc:sldMk cId="2495226518" sldId="1036"/>
            <ac:spMk id="4" creationId="{ACF3C27C-EF57-2103-8F41-9ACCED6297BD}"/>
          </ac:spMkLst>
        </pc:spChg>
        <pc:picChg chg="add mod">
          <ac:chgData name="Davis, James C" userId="84778d94-b1cc-4a48-87ce-749e1d7d6e72" providerId="ADAL" clId="{77A12936-1CA6-FD4F-A6C6-E6B1CFA10017}" dt="2024-01-31T02:48:43.314" v="18198" actId="1038"/>
          <ac:picMkLst>
            <pc:docMk/>
            <pc:sldMk cId="2495226518" sldId="1036"/>
            <ac:picMk id="5" creationId="{A6236FDB-4A8F-94AE-51AE-7183B9E78E2A}"/>
          </ac:picMkLst>
        </pc:picChg>
        <pc:cxnChg chg="add mod">
          <ac:chgData name="Davis, James C" userId="84778d94-b1cc-4a48-87ce-749e1d7d6e72" providerId="ADAL" clId="{77A12936-1CA6-FD4F-A6C6-E6B1CFA10017}" dt="2024-02-05T06:42:03.102" v="25924" actId="1076"/>
          <ac:cxnSpMkLst>
            <pc:docMk/>
            <pc:sldMk cId="2495226518" sldId="1036"/>
            <ac:cxnSpMk id="2" creationId="{1C014A7E-5F17-9A73-88AD-A94892AE1A6B}"/>
          </ac:cxnSpMkLst>
        </pc:cxnChg>
        <pc:cxnChg chg="add mod">
          <ac:chgData name="Davis, James C" userId="84778d94-b1cc-4a48-87ce-749e1d7d6e72" providerId="ADAL" clId="{77A12936-1CA6-FD4F-A6C6-E6B1CFA10017}" dt="2024-02-05T06:42:06.010" v="25926" actId="1076"/>
          <ac:cxnSpMkLst>
            <pc:docMk/>
            <pc:sldMk cId="2495226518" sldId="1036"/>
            <ac:cxnSpMk id="3" creationId="{C4BD88A8-8E62-A2ED-2DE5-848F87E3AA39}"/>
          </ac:cxnSpMkLst>
        </pc:cxnChg>
      </pc:sldChg>
      <pc:sldChg chg="addSp delSp modSp new mod modClrScheme chgLayout">
        <pc:chgData name="Davis, James C" userId="84778d94-b1cc-4a48-87ce-749e1d7d6e72" providerId="ADAL" clId="{77A12936-1CA6-FD4F-A6C6-E6B1CFA10017}" dt="2024-01-31T02:48:09.492" v="18175" actId="14100"/>
        <pc:sldMkLst>
          <pc:docMk/>
          <pc:sldMk cId="556866752" sldId="1037"/>
        </pc:sldMkLst>
        <pc:spChg chg="del">
          <ac:chgData name="Davis, James C" userId="84778d94-b1cc-4a48-87ce-749e1d7d6e72" providerId="ADAL" clId="{77A12936-1CA6-FD4F-A6C6-E6B1CFA10017}" dt="2024-01-31T02:47:51.073" v="18172" actId="700"/>
          <ac:spMkLst>
            <pc:docMk/>
            <pc:sldMk cId="556866752" sldId="1037"/>
            <ac:spMk id="2" creationId="{E7346171-9260-2144-50AB-FDDF3406C19F}"/>
          </ac:spMkLst>
        </pc:spChg>
        <pc:spChg chg="del">
          <ac:chgData name="Davis, James C" userId="84778d94-b1cc-4a48-87ce-749e1d7d6e72" providerId="ADAL" clId="{77A12936-1CA6-FD4F-A6C6-E6B1CFA10017}" dt="2024-01-31T02:47:51.073" v="18172" actId="700"/>
          <ac:spMkLst>
            <pc:docMk/>
            <pc:sldMk cId="556866752" sldId="1037"/>
            <ac:spMk id="3" creationId="{D40EAC88-C362-132C-8F95-FDC39410F122}"/>
          </ac:spMkLst>
        </pc:spChg>
        <pc:spChg chg="mod ord">
          <ac:chgData name="Davis, James C" userId="84778d94-b1cc-4a48-87ce-749e1d7d6e72" providerId="ADAL" clId="{77A12936-1CA6-FD4F-A6C6-E6B1CFA10017}" dt="2024-01-31T02:47:51.073" v="18172" actId="700"/>
          <ac:spMkLst>
            <pc:docMk/>
            <pc:sldMk cId="556866752" sldId="1037"/>
            <ac:spMk id="4" creationId="{4A4BA09F-8148-CE68-98CF-38A01C80C411}"/>
          </ac:spMkLst>
        </pc:spChg>
        <pc:picChg chg="add mod">
          <ac:chgData name="Davis, James C" userId="84778d94-b1cc-4a48-87ce-749e1d7d6e72" providerId="ADAL" clId="{77A12936-1CA6-FD4F-A6C6-E6B1CFA10017}" dt="2024-01-31T02:48:09.492" v="18175" actId="14100"/>
          <ac:picMkLst>
            <pc:docMk/>
            <pc:sldMk cId="556866752" sldId="1037"/>
            <ac:picMk id="5" creationId="{EF48EEE3-4BEF-B392-5472-135E28EF5252}"/>
          </ac:picMkLst>
        </pc:picChg>
      </pc:sldChg>
      <pc:sldChg chg="addSp modSp new mod">
        <pc:chgData name="Davis, James C" userId="84778d94-b1cc-4a48-87ce-749e1d7d6e72" providerId="ADAL" clId="{77A12936-1CA6-FD4F-A6C6-E6B1CFA10017}" dt="2024-01-31T02:53:04.457" v="18323" actId="20577"/>
        <pc:sldMkLst>
          <pc:docMk/>
          <pc:sldMk cId="2370638013" sldId="1038"/>
        </pc:sldMkLst>
        <pc:spChg chg="mod">
          <ac:chgData name="Davis, James C" userId="84778d94-b1cc-4a48-87ce-749e1d7d6e72" providerId="ADAL" clId="{77A12936-1CA6-FD4F-A6C6-E6B1CFA10017}" dt="2024-01-31T02:53:04.457" v="18323" actId="20577"/>
          <ac:spMkLst>
            <pc:docMk/>
            <pc:sldMk cId="2370638013" sldId="1038"/>
            <ac:spMk id="3" creationId="{F6AAFACE-D388-C744-5E6F-ACAE73FF1CC9}"/>
          </ac:spMkLst>
        </pc:spChg>
        <pc:picChg chg="add mod">
          <ac:chgData name="Davis, James C" userId="84778d94-b1cc-4a48-87ce-749e1d7d6e72" providerId="ADAL" clId="{77A12936-1CA6-FD4F-A6C6-E6B1CFA10017}" dt="2024-01-31T02:52:53.894" v="18280" actId="14100"/>
          <ac:picMkLst>
            <pc:docMk/>
            <pc:sldMk cId="2370638013" sldId="1038"/>
            <ac:picMk id="5" creationId="{856BE3D4-3C68-B86C-F8F5-FE94F1133C1C}"/>
          </ac:picMkLst>
        </pc:picChg>
      </pc:sldChg>
      <pc:sldChg chg="addSp modSp new mod">
        <pc:chgData name="Davis, James C" userId="84778d94-b1cc-4a48-87ce-749e1d7d6e72" providerId="ADAL" clId="{77A12936-1CA6-FD4F-A6C6-E6B1CFA10017}" dt="2024-01-31T02:53:37.843" v="18329" actId="14100"/>
        <pc:sldMkLst>
          <pc:docMk/>
          <pc:sldMk cId="3559476500" sldId="1039"/>
        </pc:sldMkLst>
        <pc:picChg chg="add mod">
          <ac:chgData name="Davis, James C" userId="84778d94-b1cc-4a48-87ce-749e1d7d6e72" providerId="ADAL" clId="{77A12936-1CA6-FD4F-A6C6-E6B1CFA10017}" dt="2024-01-31T02:53:37.843" v="18329" actId="14100"/>
          <ac:picMkLst>
            <pc:docMk/>
            <pc:sldMk cId="3559476500" sldId="1039"/>
            <ac:picMk id="3" creationId="{14EC494E-9919-CF69-AC8F-6A235B14BC0D}"/>
          </ac:picMkLst>
        </pc:picChg>
      </pc:sldChg>
      <pc:sldChg chg="addSp modSp new mod">
        <pc:chgData name="Davis, James C" userId="84778d94-b1cc-4a48-87ce-749e1d7d6e72" providerId="ADAL" clId="{77A12936-1CA6-FD4F-A6C6-E6B1CFA10017}" dt="2024-01-31T02:54:06.613" v="18332" actId="14100"/>
        <pc:sldMkLst>
          <pc:docMk/>
          <pc:sldMk cId="2033208312" sldId="1040"/>
        </pc:sldMkLst>
        <pc:picChg chg="add mod">
          <ac:chgData name="Davis, James C" userId="84778d94-b1cc-4a48-87ce-749e1d7d6e72" providerId="ADAL" clId="{77A12936-1CA6-FD4F-A6C6-E6B1CFA10017}" dt="2024-01-31T02:54:06.613" v="18332" actId="14100"/>
          <ac:picMkLst>
            <pc:docMk/>
            <pc:sldMk cId="2033208312" sldId="1040"/>
            <ac:picMk id="4" creationId="{71E6B251-273E-1B78-A630-A6F15ADFC13B}"/>
          </ac:picMkLst>
        </pc:picChg>
      </pc:sldChg>
      <pc:sldChg chg="modSp new mod">
        <pc:chgData name="Davis, James C" userId="84778d94-b1cc-4a48-87ce-749e1d7d6e72" providerId="ADAL" clId="{77A12936-1CA6-FD4F-A6C6-E6B1CFA10017}" dt="2024-01-31T03:14:16.623" v="18987" actId="20577"/>
        <pc:sldMkLst>
          <pc:docMk/>
          <pc:sldMk cId="3892887436" sldId="1041"/>
        </pc:sldMkLst>
        <pc:spChg chg="mod">
          <ac:chgData name="Davis, James C" userId="84778d94-b1cc-4a48-87ce-749e1d7d6e72" providerId="ADAL" clId="{77A12936-1CA6-FD4F-A6C6-E6B1CFA10017}" dt="2024-01-31T03:14:16.623" v="18987" actId="20577"/>
          <ac:spMkLst>
            <pc:docMk/>
            <pc:sldMk cId="3892887436" sldId="1041"/>
            <ac:spMk id="3" creationId="{A23152D4-8BF5-A5DD-91A3-88A3361EEED3}"/>
          </ac:spMkLst>
        </pc:spChg>
      </pc:sldChg>
      <pc:sldChg chg="addSp delSp modSp new mod modClrScheme chgLayout">
        <pc:chgData name="Davis, James C" userId="84778d94-b1cc-4a48-87ce-749e1d7d6e72" providerId="ADAL" clId="{77A12936-1CA6-FD4F-A6C6-E6B1CFA10017}" dt="2024-02-05T06:10:36.300" v="22548" actId="20577"/>
        <pc:sldMkLst>
          <pc:docMk/>
          <pc:sldMk cId="4100093423" sldId="1042"/>
        </pc:sldMkLst>
        <pc:spChg chg="del">
          <ac:chgData name="Davis, James C" userId="84778d94-b1cc-4a48-87ce-749e1d7d6e72" providerId="ADAL" clId="{77A12936-1CA6-FD4F-A6C6-E6B1CFA10017}" dt="2024-02-05T05:59:52.442" v="22355" actId="700"/>
          <ac:spMkLst>
            <pc:docMk/>
            <pc:sldMk cId="4100093423" sldId="1042"/>
            <ac:spMk id="2" creationId="{4A72EBB7-5E4C-7717-78DA-FB134832E7B0}"/>
          </ac:spMkLst>
        </pc:spChg>
        <pc:spChg chg="del mod ord">
          <ac:chgData name="Davis, James C" userId="84778d94-b1cc-4a48-87ce-749e1d7d6e72" providerId="ADAL" clId="{77A12936-1CA6-FD4F-A6C6-E6B1CFA10017}" dt="2024-02-05T05:59:52.442" v="22355" actId="700"/>
          <ac:spMkLst>
            <pc:docMk/>
            <pc:sldMk cId="4100093423" sldId="1042"/>
            <ac:spMk id="3" creationId="{D71AAD9E-608B-CBD9-9B0B-EF2395AB158A}"/>
          </ac:spMkLst>
        </pc:spChg>
        <pc:spChg chg="mod ord">
          <ac:chgData name="Davis, James C" userId="84778d94-b1cc-4a48-87ce-749e1d7d6e72" providerId="ADAL" clId="{77A12936-1CA6-FD4F-A6C6-E6B1CFA10017}" dt="2024-02-05T05:59:52.442" v="22355" actId="700"/>
          <ac:spMkLst>
            <pc:docMk/>
            <pc:sldMk cId="4100093423" sldId="1042"/>
            <ac:spMk id="4" creationId="{9AAE40F5-AD45-6D8E-C1A7-01A0D2111296}"/>
          </ac:spMkLst>
        </pc:spChg>
        <pc:spChg chg="add mod ord">
          <ac:chgData name="Davis, James C" userId="84778d94-b1cc-4a48-87ce-749e1d7d6e72" providerId="ADAL" clId="{77A12936-1CA6-FD4F-A6C6-E6B1CFA10017}" dt="2024-02-05T06:10:36.300" v="22548" actId="20577"/>
          <ac:spMkLst>
            <pc:docMk/>
            <pc:sldMk cId="4100093423" sldId="1042"/>
            <ac:spMk id="5" creationId="{D01E8173-A964-0D4C-7DBE-ED3BA5B738B6}"/>
          </ac:spMkLst>
        </pc:spChg>
      </pc:sldChg>
      <pc:sldChg chg="addSp delSp modSp new mod modClrScheme modAnim chgLayout modNotesTx">
        <pc:chgData name="Davis, James C" userId="84778d94-b1cc-4a48-87ce-749e1d7d6e72" providerId="ADAL" clId="{77A12936-1CA6-FD4F-A6C6-E6B1CFA10017}" dt="2024-02-05T06:23:37.858" v="24629" actId="20577"/>
        <pc:sldMkLst>
          <pc:docMk/>
          <pc:sldMk cId="3805193549" sldId="1043"/>
        </pc:sldMkLst>
        <pc:spChg chg="del mod ord">
          <ac:chgData name="Davis, James C" userId="84778d94-b1cc-4a48-87ce-749e1d7d6e72" providerId="ADAL" clId="{77A12936-1CA6-FD4F-A6C6-E6B1CFA10017}" dt="2024-02-05T06:09:13.356" v="22486" actId="700"/>
          <ac:spMkLst>
            <pc:docMk/>
            <pc:sldMk cId="3805193549" sldId="1043"/>
            <ac:spMk id="2" creationId="{7D66B1B0-E987-A38F-F2A0-38DA0107BF59}"/>
          </ac:spMkLst>
        </pc:spChg>
        <pc:spChg chg="mod ord">
          <ac:chgData name="Davis, James C" userId="84778d94-b1cc-4a48-87ce-749e1d7d6e72" providerId="ADAL" clId="{77A12936-1CA6-FD4F-A6C6-E6B1CFA10017}" dt="2024-02-05T06:09:13.356" v="22486" actId="700"/>
          <ac:spMkLst>
            <pc:docMk/>
            <pc:sldMk cId="3805193549" sldId="1043"/>
            <ac:spMk id="3" creationId="{896F55E6-973D-F8A1-7210-37E0FE0F98EC}"/>
          </ac:spMkLst>
        </pc:spChg>
        <pc:spChg chg="add mod ord">
          <ac:chgData name="Davis, James C" userId="84778d94-b1cc-4a48-87ce-749e1d7d6e72" providerId="ADAL" clId="{77A12936-1CA6-FD4F-A6C6-E6B1CFA10017}" dt="2024-02-05T06:09:24.492" v="22519" actId="20577"/>
          <ac:spMkLst>
            <pc:docMk/>
            <pc:sldMk cId="3805193549" sldId="1043"/>
            <ac:spMk id="4" creationId="{F0A9891A-1ABC-11B5-DF2B-886D4C1E3ECC}"/>
          </ac:spMkLst>
        </pc:spChg>
        <pc:spChg chg="add del mod ord">
          <ac:chgData name="Davis, James C" userId="84778d94-b1cc-4a48-87ce-749e1d7d6e72" providerId="ADAL" clId="{77A12936-1CA6-FD4F-A6C6-E6B1CFA10017}" dt="2024-02-05T06:09:26.051" v="22521" actId="478"/>
          <ac:spMkLst>
            <pc:docMk/>
            <pc:sldMk cId="3805193549" sldId="1043"/>
            <ac:spMk id="5" creationId="{2E86EE08-4242-B713-9A6A-326924B9F72E}"/>
          </ac:spMkLst>
        </pc:spChg>
        <pc:picChg chg="add mod">
          <ac:chgData name="Davis, James C" userId="84778d94-b1cc-4a48-87ce-749e1d7d6e72" providerId="ADAL" clId="{77A12936-1CA6-FD4F-A6C6-E6B1CFA10017}" dt="2024-02-05T06:09:33.445" v="22525" actId="14100"/>
          <ac:picMkLst>
            <pc:docMk/>
            <pc:sldMk cId="3805193549" sldId="1043"/>
            <ac:picMk id="6" creationId="{506A03BB-4D7B-7054-D0FB-2C5056D55F55}"/>
          </ac:picMkLst>
        </pc:picChg>
        <pc:cxnChg chg="add mod">
          <ac:chgData name="Davis, James C" userId="84778d94-b1cc-4a48-87ce-749e1d7d6e72" providerId="ADAL" clId="{77A12936-1CA6-FD4F-A6C6-E6B1CFA10017}" dt="2024-02-05T06:11:05.024" v="22586" actId="14100"/>
          <ac:cxnSpMkLst>
            <pc:docMk/>
            <pc:sldMk cId="3805193549" sldId="1043"/>
            <ac:cxnSpMk id="7" creationId="{4BB8ECF5-B40D-9FFA-7D86-93316BD1D303}"/>
          </ac:cxnSpMkLst>
        </pc:cxnChg>
        <pc:cxnChg chg="add mod">
          <ac:chgData name="Davis, James C" userId="84778d94-b1cc-4a48-87ce-749e1d7d6e72" providerId="ADAL" clId="{77A12936-1CA6-FD4F-A6C6-E6B1CFA10017}" dt="2024-02-05T06:11:08.880" v="22588" actId="14100"/>
          <ac:cxnSpMkLst>
            <pc:docMk/>
            <pc:sldMk cId="3805193549" sldId="1043"/>
            <ac:cxnSpMk id="9" creationId="{868D0BB6-8EFA-9191-EA61-014542E63438}"/>
          </ac:cxnSpMkLst>
        </pc:cxnChg>
        <pc:cxnChg chg="add mod">
          <ac:chgData name="Davis, James C" userId="84778d94-b1cc-4a48-87ce-749e1d7d6e72" providerId="ADAL" clId="{77A12936-1CA6-FD4F-A6C6-E6B1CFA10017}" dt="2024-02-05T06:22:46.052" v="24496" actId="14100"/>
          <ac:cxnSpMkLst>
            <pc:docMk/>
            <pc:sldMk cId="3805193549" sldId="1043"/>
            <ac:cxnSpMk id="11" creationId="{6BC0C4C1-178E-97B2-47E1-A93BA2194593}"/>
          </ac:cxnSpMkLst>
        </pc:cxnChg>
        <pc:cxnChg chg="add mod">
          <ac:chgData name="Davis, James C" userId="84778d94-b1cc-4a48-87ce-749e1d7d6e72" providerId="ADAL" clId="{77A12936-1CA6-FD4F-A6C6-E6B1CFA10017}" dt="2024-02-05T06:22:42.943" v="24495" actId="14100"/>
          <ac:cxnSpMkLst>
            <pc:docMk/>
            <pc:sldMk cId="3805193549" sldId="1043"/>
            <ac:cxnSpMk id="12" creationId="{DE7F394C-46AB-F52A-B49B-56957D27AC76}"/>
          </ac:cxnSpMkLst>
        </pc:cxnChg>
      </pc:sldChg>
      <pc:sldChg chg="add modNotesTx">
        <pc:chgData name="Davis, James C" userId="84778d94-b1cc-4a48-87ce-749e1d7d6e72" providerId="ADAL" clId="{77A12936-1CA6-FD4F-A6C6-E6B1CFA10017}" dt="2024-02-05T06:09:59.349" v="22528" actId="20577"/>
        <pc:sldMkLst>
          <pc:docMk/>
          <pc:sldMk cId="3111671100" sldId="1044"/>
        </pc:sldMkLst>
      </pc:sldChg>
      <pc:sldChg chg="addSp delSp modSp new mod modNotesTx">
        <pc:chgData name="Davis, James C" userId="84778d94-b1cc-4a48-87ce-749e1d7d6e72" providerId="ADAL" clId="{77A12936-1CA6-FD4F-A6C6-E6B1CFA10017}" dt="2024-02-05T06:37:43.474" v="25502" actId="20577"/>
        <pc:sldMkLst>
          <pc:docMk/>
          <pc:sldMk cId="3511041565" sldId="1045"/>
        </pc:sldMkLst>
        <pc:spChg chg="del">
          <ac:chgData name="Davis, James C" userId="84778d94-b1cc-4a48-87ce-749e1d7d6e72" providerId="ADAL" clId="{77A12936-1CA6-FD4F-A6C6-E6B1CFA10017}" dt="2024-02-05T06:27:58.885" v="24631" actId="478"/>
          <ac:spMkLst>
            <pc:docMk/>
            <pc:sldMk cId="3511041565" sldId="1045"/>
            <ac:spMk id="2" creationId="{38FF6594-DF5C-F928-5890-E5FFC1A47A5B}"/>
          </ac:spMkLst>
        </pc:spChg>
        <pc:spChg chg="mod">
          <ac:chgData name="Davis, James C" userId="84778d94-b1cc-4a48-87ce-749e1d7d6e72" providerId="ADAL" clId="{77A12936-1CA6-FD4F-A6C6-E6B1CFA10017}" dt="2024-02-05T06:28:15.099" v="24695" actId="20577"/>
          <ac:spMkLst>
            <pc:docMk/>
            <pc:sldMk cId="3511041565" sldId="1045"/>
            <ac:spMk id="3" creationId="{B56EB8BF-BFF3-9771-016E-923EB8CBD736}"/>
          </ac:spMkLst>
        </pc:spChg>
        <pc:picChg chg="add mod modCrop">
          <ac:chgData name="Davis, James C" userId="84778d94-b1cc-4a48-87ce-749e1d7d6e72" providerId="ADAL" clId="{77A12936-1CA6-FD4F-A6C6-E6B1CFA10017}" dt="2024-02-05T06:28:34.042" v="24715" actId="14100"/>
          <ac:picMkLst>
            <pc:docMk/>
            <pc:sldMk cId="3511041565" sldId="1045"/>
            <ac:picMk id="5" creationId="{F2AF2C21-83F1-8AAD-E86E-976C1CFBACFD}"/>
          </ac:picMkLst>
        </pc:picChg>
      </pc:sldChg>
      <pc:sldChg chg="addSp delSp modSp new mod modShow">
        <pc:chgData name="Davis, James C" userId="84778d94-b1cc-4a48-87ce-749e1d7d6e72" providerId="ADAL" clId="{77A12936-1CA6-FD4F-A6C6-E6B1CFA10017}" dt="2024-02-05T06:34:00.049" v="24849" actId="729"/>
        <pc:sldMkLst>
          <pc:docMk/>
          <pc:sldMk cId="3052112826" sldId="1046"/>
        </pc:sldMkLst>
        <pc:spChg chg="del">
          <ac:chgData name="Davis, James C" userId="84778d94-b1cc-4a48-87ce-749e1d7d6e72" providerId="ADAL" clId="{77A12936-1CA6-FD4F-A6C6-E6B1CFA10017}" dt="2024-02-05T06:28:58.016" v="24717" actId="478"/>
          <ac:spMkLst>
            <pc:docMk/>
            <pc:sldMk cId="3052112826" sldId="1046"/>
            <ac:spMk id="2" creationId="{197BF054-9980-A218-05FB-519813A64BAA}"/>
          </ac:spMkLst>
        </pc:spChg>
        <pc:spChg chg="mod">
          <ac:chgData name="Davis, James C" userId="84778d94-b1cc-4a48-87ce-749e1d7d6e72" providerId="ADAL" clId="{77A12936-1CA6-FD4F-A6C6-E6B1CFA10017}" dt="2024-02-05T06:29:15.040" v="24763" actId="20577"/>
          <ac:spMkLst>
            <pc:docMk/>
            <pc:sldMk cId="3052112826" sldId="1046"/>
            <ac:spMk id="3" creationId="{37EE875A-3823-B53D-7396-C15F0D5D4ADD}"/>
          </ac:spMkLst>
        </pc:spChg>
        <pc:picChg chg="add mod modCrop">
          <ac:chgData name="Davis, James C" userId="84778d94-b1cc-4a48-87ce-749e1d7d6e72" providerId="ADAL" clId="{77A12936-1CA6-FD4F-A6C6-E6B1CFA10017}" dt="2024-02-05T06:32:28.378" v="24829" actId="1035"/>
          <ac:picMkLst>
            <pc:docMk/>
            <pc:sldMk cId="3052112826" sldId="1046"/>
            <ac:picMk id="5" creationId="{B8562255-F253-8483-78F8-825D6CE77A97}"/>
          </ac:picMkLst>
        </pc:picChg>
        <pc:picChg chg="add mod modCrop">
          <ac:chgData name="Davis, James C" userId="84778d94-b1cc-4a48-87ce-749e1d7d6e72" providerId="ADAL" clId="{77A12936-1CA6-FD4F-A6C6-E6B1CFA10017}" dt="2024-02-05T06:32:09.593" v="24798" actId="1076"/>
          <ac:picMkLst>
            <pc:docMk/>
            <pc:sldMk cId="3052112826" sldId="1046"/>
            <ac:picMk id="6" creationId="{3C0A157F-C39F-8606-F35E-C778647F1960}"/>
          </ac:picMkLst>
        </pc:picChg>
        <pc:picChg chg="add mod modCrop">
          <ac:chgData name="Davis, James C" userId="84778d94-b1cc-4a48-87ce-749e1d7d6e72" providerId="ADAL" clId="{77A12936-1CA6-FD4F-A6C6-E6B1CFA10017}" dt="2024-02-05T06:32:09.593" v="24798" actId="1076"/>
          <ac:picMkLst>
            <pc:docMk/>
            <pc:sldMk cId="3052112826" sldId="1046"/>
            <ac:picMk id="7" creationId="{ED5F18CE-8BFC-39F9-5C02-F29F991C9384}"/>
          </ac:picMkLst>
        </pc:picChg>
        <pc:picChg chg="add mod modCrop">
          <ac:chgData name="Davis, James C" userId="84778d94-b1cc-4a48-87ce-749e1d7d6e72" providerId="ADAL" clId="{77A12936-1CA6-FD4F-A6C6-E6B1CFA10017}" dt="2024-02-05T06:32:09.593" v="24798" actId="1076"/>
          <ac:picMkLst>
            <pc:docMk/>
            <pc:sldMk cId="3052112826" sldId="1046"/>
            <ac:picMk id="8" creationId="{CFE9F605-BAFA-BF67-14C3-5EECE22A9EE3}"/>
          </ac:picMkLst>
        </pc:picChg>
        <pc:picChg chg="add mod modCrop">
          <ac:chgData name="Davis, James C" userId="84778d94-b1cc-4a48-87ce-749e1d7d6e72" providerId="ADAL" clId="{77A12936-1CA6-FD4F-A6C6-E6B1CFA10017}" dt="2024-02-05T06:32:28.378" v="24829" actId="1035"/>
          <ac:picMkLst>
            <pc:docMk/>
            <pc:sldMk cId="3052112826" sldId="1046"/>
            <ac:picMk id="9" creationId="{B2A2176F-105F-2F2E-6DB5-62F61A4116DA}"/>
          </ac:picMkLst>
        </pc:picChg>
        <pc:picChg chg="add mod modCrop">
          <ac:chgData name="Davis, James C" userId="84778d94-b1cc-4a48-87ce-749e1d7d6e72" providerId="ADAL" clId="{77A12936-1CA6-FD4F-A6C6-E6B1CFA10017}" dt="2024-02-05T06:32:09.593" v="24798" actId="1076"/>
          <ac:picMkLst>
            <pc:docMk/>
            <pc:sldMk cId="3052112826" sldId="1046"/>
            <ac:picMk id="10" creationId="{A03D7382-7B8E-B6E1-1F2D-D793CC0EBAA0}"/>
          </ac:picMkLst>
        </pc:picChg>
      </pc:sldChg>
      <pc:sldChg chg="addSp delSp modSp add mod modAnim modNotesTx">
        <pc:chgData name="Davis, James C" userId="84778d94-b1cc-4a48-87ce-749e1d7d6e72" providerId="ADAL" clId="{77A12936-1CA6-FD4F-A6C6-E6B1CFA10017}" dt="2024-02-05T06:37:11.189" v="25428" actId="20577"/>
        <pc:sldMkLst>
          <pc:docMk/>
          <pc:sldMk cId="2054037213" sldId="1047"/>
        </pc:sldMkLst>
        <pc:spChg chg="add mod">
          <ac:chgData name="Davis, James C" userId="84778d94-b1cc-4a48-87ce-749e1d7d6e72" providerId="ADAL" clId="{77A12936-1CA6-FD4F-A6C6-E6B1CFA10017}" dt="2024-02-05T06:33:21.256" v="24839" actId="2085"/>
          <ac:spMkLst>
            <pc:docMk/>
            <pc:sldMk cId="2054037213" sldId="1047"/>
            <ac:spMk id="11" creationId="{E44D349E-19EB-8BE8-47CF-6D97BFCDD2D0}"/>
          </ac:spMkLst>
        </pc:spChg>
        <pc:spChg chg="add mod">
          <ac:chgData name="Davis, James C" userId="84778d94-b1cc-4a48-87ce-749e1d7d6e72" providerId="ADAL" clId="{77A12936-1CA6-FD4F-A6C6-E6B1CFA10017}" dt="2024-02-05T06:33:28.719" v="24842" actId="14100"/>
          <ac:spMkLst>
            <pc:docMk/>
            <pc:sldMk cId="2054037213" sldId="1047"/>
            <ac:spMk id="12" creationId="{A6354731-E2CA-0C9C-B336-B370CDC80A8A}"/>
          </ac:spMkLst>
        </pc:spChg>
        <pc:spChg chg="add mod">
          <ac:chgData name="Davis, James C" userId="84778d94-b1cc-4a48-87ce-749e1d7d6e72" providerId="ADAL" clId="{77A12936-1CA6-FD4F-A6C6-E6B1CFA10017}" dt="2024-02-05T06:33:41.204" v="24845" actId="14100"/>
          <ac:spMkLst>
            <pc:docMk/>
            <pc:sldMk cId="2054037213" sldId="1047"/>
            <ac:spMk id="13" creationId="{45035128-D412-4B16-CCDA-FF295BA236EC}"/>
          </ac:spMkLst>
        </pc:spChg>
        <pc:spChg chg="add mod">
          <ac:chgData name="Davis, James C" userId="84778d94-b1cc-4a48-87ce-749e1d7d6e72" providerId="ADAL" clId="{77A12936-1CA6-FD4F-A6C6-E6B1CFA10017}" dt="2024-02-05T06:34:08.812" v="24851" actId="1076"/>
          <ac:spMkLst>
            <pc:docMk/>
            <pc:sldMk cId="2054037213" sldId="1047"/>
            <ac:spMk id="14" creationId="{661E2E38-4B5A-0C63-1671-FB902FDC9D21}"/>
          </ac:spMkLst>
        </pc:spChg>
        <pc:picChg chg="add mod">
          <ac:chgData name="Davis, James C" userId="84778d94-b1cc-4a48-87ce-749e1d7d6e72" providerId="ADAL" clId="{77A12936-1CA6-FD4F-A6C6-E6B1CFA10017}" dt="2024-02-05T06:32:54.571" v="24836" actId="14100"/>
          <ac:picMkLst>
            <pc:docMk/>
            <pc:sldMk cId="2054037213" sldId="1047"/>
            <ac:picMk id="2" creationId="{118C520B-F164-A747-5F33-55946830657C}"/>
          </ac:picMkLst>
        </pc:picChg>
        <pc:picChg chg="del">
          <ac:chgData name="Davis, James C" userId="84778d94-b1cc-4a48-87ce-749e1d7d6e72" providerId="ADAL" clId="{77A12936-1CA6-FD4F-A6C6-E6B1CFA10017}" dt="2024-02-05T06:32:44.934" v="24831" actId="478"/>
          <ac:picMkLst>
            <pc:docMk/>
            <pc:sldMk cId="2054037213" sldId="1047"/>
            <ac:picMk id="5" creationId="{B8562255-F253-8483-78F8-825D6CE77A97}"/>
          </ac:picMkLst>
        </pc:picChg>
        <pc:picChg chg="del">
          <ac:chgData name="Davis, James C" userId="84778d94-b1cc-4a48-87ce-749e1d7d6e72" providerId="ADAL" clId="{77A12936-1CA6-FD4F-A6C6-E6B1CFA10017}" dt="2024-02-05T06:32:44.934" v="24831" actId="478"/>
          <ac:picMkLst>
            <pc:docMk/>
            <pc:sldMk cId="2054037213" sldId="1047"/>
            <ac:picMk id="6" creationId="{3C0A157F-C39F-8606-F35E-C778647F1960}"/>
          </ac:picMkLst>
        </pc:picChg>
        <pc:picChg chg="del">
          <ac:chgData name="Davis, James C" userId="84778d94-b1cc-4a48-87ce-749e1d7d6e72" providerId="ADAL" clId="{77A12936-1CA6-FD4F-A6C6-E6B1CFA10017}" dt="2024-02-05T06:32:44.934" v="24831" actId="478"/>
          <ac:picMkLst>
            <pc:docMk/>
            <pc:sldMk cId="2054037213" sldId="1047"/>
            <ac:picMk id="7" creationId="{ED5F18CE-8BFC-39F9-5C02-F29F991C9384}"/>
          </ac:picMkLst>
        </pc:picChg>
        <pc:picChg chg="del">
          <ac:chgData name="Davis, James C" userId="84778d94-b1cc-4a48-87ce-749e1d7d6e72" providerId="ADAL" clId="{77A12936-1CA6-FD4F-A6C6-E6B1CFA10017}" dt="2024-02-05T06:32:44.934" v="24831" actId="478"/>
          <ac:picMkLst>
            <pc:docMk/>
            <pc:sldMk cId="2054037213" sldId="1047"/>
            <ac:picMk id="8" creationId="{CFE9F605-BAFA-BF67-14C3-5EECE22A9EE3}"/>
          </ac:picMkLst>
        </pc:picChg>
        <pc:picChg chg="del">
          <ac:chgData name="Davis, James C" userId="84778d94-b1cc-4a48-87ce-749e1d7d6e72" providerId="ADAL" clId="{77A12936-1CA6-FD4F-A6C6-E6B1CFA10017}" dt="2024-02-05T06:32:44.934" v="24831" actId="478"/>
          <ac:picMkLst>
            <pc:docMk/>
            <pc:sldMk cId="2054037213" sldId="1047"/>
            <ac:picMk id="9" creationId="{B2A2176F-105F-2F2E-6DB5-62F61A4116DA}"/>
          </ac:picMkLst>
        </pc:picChg>
        <pc:picChg chg="del">
          <ac:chgData name="Davis, James C" userId="84778d94-b1cc-4a48-87ce-749e1d7d6e72" providerId="ADAL" clId="{77A12936-1CA6-FD4F-A6C6-E6B1CFA10017}" dt="2024-02-05T06:32:44.934" v="24831" actId="478"/>
          <ac:picMkLst>
            <pc:docMk/>
            <pc:sldMk cId="2054037213" sldId="1047"/>
            <ac:picMk id="10" creationId="{A03D7382-7B8E-B6E1-1F2D-D793CC0EBAA0}"/>
          </ac:picMkLst>
        </pc:picChg>
      </pc:sldChg>
    </pc:docChg>
  </pc:docChgLst>
  <pc:docChgLst>
    <pc:chgData name="Davis, James C" userId="84778d94-b1cc-4a48-87ce-749e1d7d6e72" providerId="ADAL" clId="{BC5BFF19-44DE-C347-8173-5BA443C690EA}"/>
    <pc:docChg chg="custSel delSld modSld">
      <pc:chgData name="Davis, James C" userId="84778d94-b1cc-4a48-87ce-749e1d7d6e72" providerId="ADAL" clId="{BC5BFF19-44DE-C347-8173-5BA443C690EA}" dt="2021-01-25T23:25:20.401" v="131" actId="20577"/>
      <pc:docMkLst>
        <pc:docMk/>
      </pc:docMkLst>
      <pc:sldChg chg="modNotesTx">
        <pc:chgData name="Davis, James C" userId="84778d94-b1cc-4a48-87ce-749e1d7d6e72" providerId="ADAL" clId="{BC5BFF19-44DE-C347-8173-5BA443C690EA}" dt="2021-01-25T23:25:20.401" v="131" actId="20577"/>
        <pc:sldMkLst>
          <pc:docMk/>
          <pc:sldMk cId="4268083898" sldId="264"/>
        </pc:sldMkLst>
      </pc:sldChg>
      <pc:sldChg chg="modSp mod">
        <pc:chgData name="Davis, James C" userId="84778d94-b1cc-4a48-87ce-749e1d7d6e72" providerId="ADAL" clId="{BC5BFF19-44DE-C347-8173-5BA443C690EA}" dt="2021-01-25T16:34:17.607" v="0" actId="21"/>
        <pc:sldMkLst>
          <pc:docMk/>
          <pc:sldMk cId="3667608206" sldId="279"/>
        </pc:sldMkLst>
        <pc:spChg chg="mod">
          <ac:chgData name="Davis, James C" userId="84778d94-b1cc-4a48-87ce-749e1d7d6e72" providerId="ADAL" clId="{BC5BFF19-44DE-C347-8173-5BA443C690EA}" dt="2021-01-25T16:34:17.607" v="0" actId="21"/>
          <ac:spMkLst>
            <pc:docMk/>
            <pc:sldMk cId="3667608206" sldId="279"/>
            <ac:spMk id="2" creationId="{1EBAB61F-537F-FC4D-BDFF-36A0819BCD5B}"/>
          </ac:spMkLst>
        </pc:spChg>
      </pc:sldChg>
      <pc:sldChg chg="del">
        <pc:chgData name="Davis, James C" userId="84778d94-b1cc-4a48-87ce-749e1d7d6e72" providerId="ADAL" clId="{BC5BFF19-44DE-C347-8173-5BA443C690EA}" dt="2021-01-25T16:37:02.019" v="1" actId="2696"/>
        <pc:sldMkLst>
          <pc:docMk/>
          <pc:sldMk cId="978654332" sldId="300"/>
        </pc:sldMkLst>
      </pc:sldChg>
      <pc:sldChg chg="del">
        <pc:chgData name="Davis, James C" userId="84778d94-b1cc-4a48-87ce-749e1d7d6e72" providerId="ADAL" clId="{BC5BFF19-44DE-C347-8173-5BA443C690EA}" dt="2021-01-25T16:37:06.587" v="2" actId="2696"/>
        <pc:sldMkLst>
          <pc:docMk/>
          <pc:sldMk cId="750829407" sldId="307"/>
        </pc:sldMkLst>
      </pc:sldChg>
      <pc:sldChg chg="del">
        <pc:chgData name="Davis, James C" userId="84778d94-b1cc-4a48-87ce-749e1d7d6e72" providerId="ADAL" clId="{BC5BFF19-44DE-C347-8173-5BA443C690EA}" dt="2021-01-25T16:37:02.019" v="1" actId="2696"/>
        <pc:sldMkLst>
          <pc:docMk/>
          <pc:sldMk cId="442907299" sldId="308"/>
        </pc:sldMkLst>
      </pc:sldChg>
      <pc:sldChg chg="del">
        <pc:chgData name="Davis, James C" userId="84778d94-b1cc-4a48-87ce-749e1d7d6e72" providerId="ADAL" clId="{BC5BFF19-44DE-C347-8173-5BA443C690EA}" dt="2021-01-25T16:37:06.587" v="2" actId="2696"/>
        <pc:sldMkLst>
          <pc:docMk/>
          <pc:sldMk cId="1951953837" sldId="309"/>
        </pc:sldMkLst>
      </pc:sldChg>
    </pc:docChg>
  </pc:docChgLst>
  <pc:docChgLst>
    <pc:chgData name="Davis, James C" userId="84778d94-b1cc-4a48-87ce-749e1d7d6e72" providerId="ADAL" clId="{7D066DA6-63FA-CE4D-B555-26279D5BD446}"/>
    <pc:docChg chg="modSld modMainMaster">
      <pc:chgData name="Davis, James C" userId="84778d94-b1cc-4a48-87ce-749e1d7d6e72" providerId="ADAL" clId="{7D066DA6-63FA-CE4D-B555-26279D5BD446}" dt="2020-08-22T00:48:03.111" v="14"/>
      <pc:docMkLst>
        <pc:docMk/>
      </pc:docMkLst>
      <pc:sldChg chg="modSp mod">
        <pc:chgData name="Davis, James C" userId="84778d94-b1cc-4a48-87ce-749e1d7d6e72" providerId="ADAL" clId="{7D066DA6-63FA-CE4D-B555-26279D5BD446}" dt="2020-08-22T00:47:12.931" v="12" actId="20577"/>
        <pc:sldMkLst>
          <pc:docMk/>
          <pc:sldMk cId="681153070" sldId="263"/>
        </pc:sldMkLst>
        <pc:spChg chg="mod">
          <ac:chgData name="Davis, James C" userId="84778d94-b1cc-4a48-87ce-749e1d7d6e72" providerId="ADAL" clId="{7D066DA6-63FA-CE4D-B555-26279D5BD446}" dt="2020-08-22T00:47:12.931" v="12" actId="20577"/>
          <ac:spMkLst>
            <pc:docMk/>
            <pc:sldMk cId="681153070" sldId="263"/>
            <ac:spMk id="3" creationId="{089D1F61-B74F-FD46-9676-D29849AD2577}"/>
          </ac:spMkLst>
        </pc:spChg>
      </pc:sldChg>
      <pc:sldMasterChg chg="modSp modSldLayout">
        <pc:chgData name="Davis, James C" userId="84778d94-b1cc-4a48-87ce-749e1d7d6e72" providerId="ADAL" clId="{7D066DA6-63FA-CE4D-B555-26279D5BD446}" dt="2020-08-22T00:48:03.111" v="14"/>
        <pc:sldMasterMkLst>
          <pc:docMk/>
          <pc:sldMasterMk cId="3595336832" sldId="2147483708"/>
        </pc:sldMasterMkLst>
        <pc:spChg chg="mod">
          <ac:chgData name="Davis, James C" userId="84778d94-b1cc-4a48-87ce-749e1d7d6e72" providerId="ADAL" clId="{7D066DA6-63FA-CE4D-B555-26279D5BD446}" dt="2020-08-22T00:48:03.111" v="14"/>
          <ac:spMkLst>
            <pc:docMk/>
            <pc:sldMasterMk cId="3595336832" sldId="2147483708"/>
            <ac:spMk id="2" creationId="{00000000-0000-0000-0000-000000000000}"/>
          </ac:spMkLst>
        </pc:spChg>
        <pc:sldLayoutChg chg="modSp">
          <pc:chgData name="Davis, James C" userId="84778d94-b1cc-4a48-87ce-749e1d7d6e72" providerId="ADAL" clId="{7D066DA6-63FA-CE4D-B555-26279D5BD446}" dt="2020-08-22T00:47:50.793" v="13"/>
          <pc:sldLayoutMkLst>
            <pc:docMk/>
            <pc:sldMasterMk cId="3595336832" sldId="2147483708"/>
            <pc:sldLayoutMk cId="4232609549" sldId="2147483726"/>
          </pc:sldLayoutMkLst>
          <pc:spChg chg="mod">
            <ac:chgData name="Davis, James C" userId="84778d94-b1cc-4a48-87ce-749e1d7d6e72" providerId="ADAL" clId="{7D066DA6-63FA-CE4D-B555-26279D5BD446}" dt="2020-08-22T00:47:50.793" v="13"/>
            <ac:spMkLst>
              <pc:docMk/>
              <pc:sldMasterMk cId="3595336832" sldId="2147483708"/>
              <pc:sldLayoutMk cId="4232609549" sldId="2147483726"/>
              <ac:spMk id="251914" creationId="{00000000-0000-0000-0000-000000000000}"/>
            </ac:spMkLst>
          </pc:spChg>
        </pc:sldLayoutChg>
      </pc:sldMasterChg>
    </pc:docChg>
  </pc:docChgLst>
  <pc:docChgLst>
    <pc:chgData name="Davis, James C" userId="84778d94-b1cc-4a48-87ce-749e1d7d6e72" providerId="ADAL" clId="{8421367D-9D70-514B-8F67-5085FD594931}"/>
    <pc:docChg chg="undo custSel addSld delSld modSld">
      <pc:chgData name="Davis, James C" userId="84778d94-b1cc-4a48-87ce-749e1d7d6e72" providerId="ADAL" clId="{8421367D-9D70-514B-8F67-5085FD594931}" dt="2022-01-10T19:25:10.644" v="3825" actId="2696"/>
      <pc:docMkLst>
        <pc:docMk/>
      </pc:docMkLst>
      <pc:sldChg chg="addSp delSp modSp mod">
        <pc:chgData name="Davis, James C" userId="84778d94-b1cc-4a48-87ce-749e1d7d6e72" providerId="ADAL" clId="{8421367D-9D70-514B-8F67-5085FD594931}" dt="2022-01-10T17:54:27.660" v="40" actId="20577"/>
        <pc:sldMkLst>
          <pc:docMk/>
          <pc:sldMk cId="681153070" sldId="263"/>
        </pc:sldMkLst>
        <pc:spChg chg="mod">
          <ac:chgData name="Davis, James C" userId="84778d94-b1cc-4a48-87ce-749e1d7d6e72" providerId="ADAL" clId="{8421367D-9D70-514B-8F67-5085FD594931}" dt="2022-01-10T17:54:16.927" v="27" actId="20577"/>
          <ac:spMkLst>
            <pc:docMk/>
            <pc:sldMk cId="681153070" sldId="263"/>
            <ac:spMk id="2" creationId="{7A610390-B9F9-1640-9974-0C21350E01C9}"/>
          </ac:spMkLst>
        </pc:spChg>
        <pc:spChg chg="add mod">
          <ac:chgData name="Davis, James C" userId="84778d94-b1cc-4a48-87ce-749e1d7d6e72" providerId="ADAL" clId="{8421367D-9D70-514B-8F67-5085FD594931}" dt="2022-01-10T17:54:27.660" v="40" actId="20577"/>
          <ac:spMkLst>
            <pc:docMk/>
            <pc:sldMk cId="681153070" sldId="263"/>
            <ac:spMk id="4" creationId="{CDDCBB7A-22A8-1843-B24A-5E737DC2CC35}"/>
          </ac:spMkLst>
        </pc:spChg>
        <pc:spChg chg="del">
          <ac:chgData name="Davis, James C" userId="84778d94-b1cc-4a48-87ce-749e1d7d6e72" providerId="ADAL" clId="{8421367D-9D70-514B-8F67-5085FD594931}" dt="2022-01-10T17:54:19.652" v="28" actId="478"/>
          <ac:spMkLst>
            <pc:docMk/>
            <pc:sldMk cId="681153070" sldId="263"/>
            <ac:spMk id="5" creationId="{7B6724EB-AACE-8F4E-A434-96EEE2AD8594}"/>
          </ac:spMkLst>
        </pc:spChg>
      </pc:sldChg>
      <pc:sldChg chg="addSp modSp add mod modAnim modNotesTx">
        <pc:chgData name="Davis, James C" userId="84778d94-b1cc-4a48-87ce-749e1d7d6e72" providerId="ADAL" clId="{8421367D-9D70-514B-8F67-5085FD594931}" dt="2022-01-10T19:16:52.243" v="3451" actId="20577"/>
        <pc:sldMkLst>
          <pc:docMk/>
          <pc:sldMk cId="570659073" sldId="264"/>
        </pc:sldMkLst>
        <pc:spChg chg="mod">
          <ac:chgData name="Davis, James C" userId="84778d94-b1cc-4a48-87ce-749e1d7d6e72" providerId="ADAL" clId="{8421367D-9D70-514B-8F67-5085FD594931}" dt="2022-01-10T18:59:36.587" v="2251" actId="21"/>
          <ac:spMkLst>
            <pc:docMk/>
            <pc:sldMk cId="570659073" sldId="264"/>
            <ac:spMk id="2" creationId="{1EBAB61F-537F-FC4D-BDFF-36A0819BCD5B}"/>
          </ac:spMkLst>
        </pc:spChg>
        <pc:spChg chg="mod">
          <ac:chgData name="Davis, James C" userId="84778d94-b1cc-4a48-87ce-749e1d7d6e72" providerId="ADAL" clId="{8421367D-9D70-514B-8F67-5085FD594931}" dt="2022-01-10T18:59:17.978" v="2245" actId="1076"/>
          <ac:spMkLst>
            <pc:docMk/>
            <pc:sldMk cId="570659073" sldId="264"/>
            <ac:spMk id="4" creationId="{58511EDA-AA9E-C947-B1BA-63604FFA995D}"/>
          </ac:spMkLst>
        </pc:spChg>
        <pc:spChg chg="add mod">
          <ac:chgData name="Davis, James C" userId="84778d94-b1cc-4a48-87ce-749e1d7d6e72" providerId="ADAL" clId="{8421367D-9D70-514B-8F67-5085FD594931}" dt="2022-01-10T18:59:13.424" v="2243" actId="1076"/>
          <ac:spMkLst>
            <pc:docMk/>
            <pc:sldMk cId="570659073" sldId="264"/>
            <ac:spMk id="5" creationId="{401C8F54-92D7-9546-BFC2-9348D9A264E3}"/>
          </ac:spMkLst>
        </pc:spChg>
        <pc:spChg chg="mod">
          <ac:chgData name="Davis, James C" userId="84778d94-b1cc-4a48-87ce-749e1d7d6e72" providerId="ADAL" clId="{8421367D-9D70-514B-8F67-5085FD594931}" dt="2022-01-10T18:59:29.612" v="2249" actId="1076"/>
          <ac:spMkLst>
            <pc:docMk/>
            <pc:sldMk cId="570659073" sldId="264"/>
            <ac:spMk id="9" creationId="{CB2A4C44-2056-0C4C-BB97-A0206922C8DC}"/>
          </ac:spMkLst>
        </pc:spChg>
        <pc:spChg chg="add mod">
          <ac:chgData name="Davis, James C" userId="84778d94-b1cc-4a48-87ce-749e1d7d6e72" providerId="ADAL" clId="{8421367D-9D70-514B-8F67-5085FD594931}" dt="2022-01-10T18:59:06.304" v="2241" actId="1076"/>
          <ac:spMkLst>
            <pc:docMk/>
            <pc:sldMk cId="570659073" sldId="264"/>
            <ac:spMk id="12" creationId="{C8E807EA-3FB9-FB4A-9427-4B4A0A72CC36}"/>
          </ac:spMkLst>
        </pc:spChg>
        <pc:spChg chg="add mod">
          <ac:chgData name="Davis, James C" userId="84778d94-b1cc-4a48-87ce-749e1d7d6e72" providerId="ADAL" clId="{8421367D-9D70-514B-8F67-5085FD594931}" dt="2022-01-10T18:56:04.986" v="1882" actId="14100"/>
          <ac:spMkLst>
            <pc:docMk/>
            <pc:sldMk cId="570659073" sldId="264"/>
            <ac:spMk id="14" creationId="{0AC25358-5734-6E44-92F7-7C8B9BA670E6}"/>
          </ac:spMkLst>
        </pc:spChg>
        <pc:picChg chg="add mod">
          <ac:chgData name="Davis, James C" userId="84778d94-b1cc-4a48-87ce-749e1d7d6e72" providerId="ADAL" clId="{8421367D-9D70-514B-8F67-5085FD594931}" dt="2022-01-10T18:59:20.937" v="2247" actId="1076"/>
          <ac:picMkLst>
            <pc:docMk/>
            <pc:sldMk cId="570659073" sldId="264"/>
            <ac:picMk id="7" creationId="{24C8C700-19C8-1E4B-B29E-7A0D13AF587F}"/>
          </ac:picMkLst>
        </pc:picChg>
        <pc:picChg chg="mod">
          <ac:chgData name="Davis, James C" userId="84778d94-b1cc-4a48-87ce-749e1d7d6e72" providerId="ADAL" clId="{8421367D-9D70-514B-8F67-5085FD594931}" dt="2022-01-10T18:59:26.634" v="2248" actId="1076"/>
          <ac:picMkLst>
            <pc:docMk/>
            <pc:sldMk cId="570659073" sldId="264"/>
            <ac:picMk id="8" creationId="{67C24C67-4CD7-6641-B076-119DFDE1CBBC}"/>
          </ac:picMkLst>
        </pc:picChg>
        <pc:picChg chg="mod">
          <ac:chgData name="Davis, James C" userId="84778d94-b1cc-4a48-87ce-749e1d7d6e72" providerId="ADAL" clId="{8421367D-9D70-514B-8F67-5085FD594931}" dt="2022-01-10T18:59:15.922" v="2244" actId="1076"/>
          <ac:picMkLst>
            <pc:docMk/>
            <pc:sldMk cId="570659073" sldId="264"/>
            <ac:picMk id="2050" creationId="{C93C3C47-E844-9340-A04A-9F22A3F3BFDB}"/>
          </ac:picMkLst>
        </pc:picChg>
        <pc:picChg chg="add mod">
          <ac:chgData name="Davis, James C" userId="84778d94-b1cc-4a48-87ce-749e1d7d6e72" providerId="ADAL" clId="{8421367D-9D70-514B-8F67-5085FD594931}" dt="2022-01-10T18:59:13.424" v="2243" actId="1076"/>
          <ac:picMkLst>
            <pc:docMk/>
            <pc:sldMk cId="570659073" sldId="264"/>
            <ac:picMk id="3074" creationId="{44B55E47-D9F7-C547-B504-F84D19479F46}"/>
          </ac:picMkLst>
        </pc:picChg>
      </pc:sldChg>
      <pc:sldChg chg="delSp del mod">
        <pc:chgData name="Davis, James C" userId="84778d94-b1cc-4a48-87ce-749e1d7d6e72" providerId="ADAL" clId="{8421367D-9D70-514B-8F67-5085FD594931}" dt="2022-01-10T18:30:56.475" v="472" actId="2696"/>
        <pc:sldMkLst>
          <pc:docMk/>
          <pc:sldMk cId="4268083898" sldId="264"/>
        </pc:sldMkLst>
        <pc:spChg chg="del">
          <ac:chgData name="Davis, James C" userId="84778d94-b1cc-4a48-87ce-749e1d7d6e72" providerId="ADAL" clId="{8421367D-9D70-514B-8F67-5085FD594931}" dt="2022-01-10T17:54:36.034" v="43" actId="478"/>
          <ac:spMkLst>
            <pc:docMk/>
            <pc:sldMk cId="4268083898" sldId="264"/>
            <ac:spMk id="5" creationId="{68B7A39E-BE4F-0647-94DF-48DE6F8E91BC}"/>
          </ac:spMkLst>
        </pc:spChg>
      </pc:sldChg>
      <pc:sldChg chg="addSp delSp modSp mod">
        <pc:chgData name="Davis, James C" userId="84778d94-b1cc-4a48-87ce-749e1d7d6e72" providerId="ADAL" clId="{8421367D-9D70-514B-8F67-5085FD594931}" dt="2022-01-10T18:31:24.120" v="478" actId="1076"/>
        <pc:sldMkLst>
          <pc:docMk/>
          <pc:sldMk cId="438814055" sldId="266"/>
        </pc:sldMkLst>
        <pc:spChg chg="del">
          <ac:chgData name="Davis, James C" userId="84778d94-b1cc-4a48-87ce-749e1d7d6e72" providerId="ADAL" clId="{8421367D-9D70-514B-8F67-5085FD594931}" dt="2022-01-10T17:54:37.324" v="44" actId="478"/>
          <ac:spMkLst>
            <pc:docMk/>
            <pc:sldMk cId="438814055" sldId="266"/>
            <ac:spMk id="5" creationId="{4C0C250F-9E35-9B45-82CF-3AC64D04E9FE}"/>
          </ac:spMkLst>
        </pc:spChg>
        <pc:picChg chg="add mod">
          <ac:chgData name="Davis, James C" userId="84778d94-b1cc-4a48-87ce-749e1d7d6e72" providerId="ADAL" clId="{8421367D-9D70-514B-8F67-5085FD594931}" dt="2022-01-10T18:31:24.120" v="478" actId="1076"/>
          <ac:picMkLst>
            <pc:docMk/>
            <pc:sldMk cId="438814055" sldId="266"/>
            <ac:picMk id="2" creationId="{1FE4F28D-A45C-4349-8268-7AED0A71F654}"/>
          </ac:picMkLst>
        </pc:picChg>
        <pc:picChg chg="del">
          <ac:chgData name="Davis, James C" userId="84778d94-b1cc-4a48-87ce-749e1d7d6e72" providerId="ADAL" clId="{8421367D-9D70-514B-8F67-5085FD594931}" dt="2022-01-10T18:31:15.608" v="474" actId="478"/>
          <ac:picMkLst>
            <pc:docMk/>
            <pc:sldMk cId="438814055" sldId="266"/>
            <ac:picMk id="9" creationId="{9AEC0A0B-CB82-1F4B-8B33-E780F35D2F75}"/>
          </ac:picMkLst>
        </pc:picChg>
      </pc:sldChg>
      <pc:sldChg chg="delSp modSp mod">
        <pc:chgData name="Davis, James C" userId="84778d94-b1cc-4a48-87ce-749e1d7d6e72" providerId="ADAL" clId="{8421367D-9D70-514B-8F67-5085FD594931}" dt="2022-01-10T19:13:05.400" v="3270" actId="20577"/>
        <pc:sldMkLst>
          <pc:docMk/>
          <pc:sldMk cId="4223223361" sldId="273"/>
        </pc:sldMkLst>
        <pc:spChg chg="mod">
          <ac:chgData name="Davis, James C" userId="84778d94-b1cc-4a48-87ce-749e1d7d6e72" providerId="ADAL" clId="{8421367D-9D70-514B-8F67-5085FD594931}" dt="2022-01-10T19:13:05.400" v="3270" actId="20577"/>
          <ac:spMkLst>
            <pc:docMk/>
            <pc:sldMk cId="4223223361" sldId="273"/>
            <ac:spMk id="2" creationId="{1EBAB61F-537F-FC4D-BDFF-36A0819BCD5B}"/>
          </ac:spMkLst>
        </pc:spChg>
        <pc:spChg chg="del">
          <ac:chgData name="Davis, James C" userId="84778d94-b1cc-4a48-87ce-749e1d7d6e72" providerId="ADAL" clId="{8421367D-9D70-514B-8F67-5085FD594931}" dt="2022-01-10T17:55:03.582" v="57" actId="478"/>
          <ac:spMkLst>
            <pc:docMk/>
            <pc:sldMk cId="4223223361" sldId="273"/>
            <ac:spMk id="5" creationId="{4C0C250F-9E35-9B45-82CF-3AC64D04E9FE}"/>
          </ac:spMkLst>
        </pc:spChg>
      </pc:sldChg>
      <pc:sldChg chg="delSp mod">
        <pc:chgData name="Davis, James C" userId="84778d94-b1cc-4a48-87ce-749e1d7d6e72" providerId="ADAL" clId="{8421367D-9D70-514B-8F67-5085FD594931}" dt="2022-01-10T17:54:39.017" v="45" actId="478"/>
        <pc:sldMkLst>
          <pc:docMk/>
          <pc:sldMk cId="2281410046" sldId="274"/>
        </pc:sldMkLst>
        <pc:spChg chg="del">
          <ac:chgData name="Davis, James C" userId="84778d94-b1cc-4a48-87ce-749e1d7d6e72" providerId="ADAL" clId="{8421367D-9D70-514B-8F67-5085FD594931}" dt="2022-01-10T17:54:39.017" v="45" actId="478"/>
          <ac:spMkLst>
            <pc:docMk/>
            <pc:sldMk cId="2281410046" sldId="274"/>
            <ac:spMk id="5" creationId="{4C0C250F-9E35-9B45-82CF-3AC64D04E9FE}"/>
          </ac:spMkLst>
        </pc:spChg>
      </pc:sldChg>
      <pc:sldChg chg="addSp delSp modSp mod delAnim">
        <pc:chgData name="Davis, James C" userId="84778d94-b1cc-4a48-87ce-749e1d7d6e72" providerId="ADAL" clId="{8421367D-9D70-514B-8F67-5085FD594931}" dt="2022-01-10T19:14:59.774" v="3297" actId="1076"/>
        <pc:sldMkLst>
          <pc:docMk/>
          <pc:sldMk cId="630546080" sldId="275"/>
        </pc:sldMkLst>
        <pc:spChg chg="del mod">
          <ac:chgData name="Davis, James C" userId="84778d94-b1cc-4a48-87ce-749e1d7d6e72" providerId="ADAL" clId="{8421367D-9D70-514B-8F67-5085FD594931}" dt="2022-01-10T19:14:21.576" v="3291"/>
          <ac:spMkLst>
            <pc:docMk/>
            <pc:sldMk cId="630546080" sldId="275"/>
            <ac:spMk id="2" creationId="{1EBAB61F-537F-FC4D-BDFF-36A0819BCD5B}"/>
          </ac:spMkLst>
        </pc:spChg>
        <pc:spChg chg="mod">
          <ac:chgData name="Davis, James C" userId="84778d94-b1cc-4a48-87ce-749e1d7d6e72" providerId="ADAL" clId="{8421367D-9D70-514B-8F67-5085FD594931}" dt="2022-01-10T19:13:51.389" v="3288" actId="20577"/>
          <ac:spMkLst>
            <pc:docMk/>
            <pc:sldMk cId="630546080" sldId="275"/>
            <ac:spMk id="3" creationId="{C9A584C7-FB3C-6D44-8B7E-26AB6FD58CB9}"/>
          </ac:spMkLst>
        </pc:spChg>
        <pc:spChg chg="del">
          <ac:chgData name="Davis, James C" userId="84778d94-b1cc-4a48-87ce-749e1d7d6e72" providerId="ADAL" clId="{8421367D-9D70-514B-8F67-5085FD594931}" dt="2022-01-10T17:55:08.847" v="60" actId="478"/>
          <ac:spMkLst>
            <pc:docMk/>
            <pc:sldMk cId="630546080" sldId="275"/>
            <ac:spMk id="5" creationId="{4C0C250F-9E35-9B45-82CF-3AC64D04E9FE}"/>
          </ac:spMkLst>
        </pc:spChg>
        <pc:spChg chg="add mod">
          <ac:chgData name="Davis, James C" userId="84778d94-b1cc-4a48-87ce-749e1d7d6e72" providerId="ADAL" clId="{8421367D-9D70-514B-8F67-5085FD594931}" dt="2022-01-10T19:14:59.774" v="3297" actId="1076"/>
          <ac:spMkLst>
            <pc:docMk/>
            <pc:sldMk cId="630546080" sldId="275"/>
            <ac:spMk id="5" creationId="{C2F3F0F9-A864-384F-AD59-AFF18E87EBBB}"/>
          </ac:spMkLst>
        </pc:spChg>
        <pc:spChg chg="del">
          <ac:chgData name="Davis, James C" userId="84778d94-b1cc-4a48-87ce-749e1d7d6e72" providerId="ADAL" clId="{8421367D-9D70-514B-8F67-5085FD594931}" dt="2022-01-10T19:13:56.460" v="3289" actId="478"/>
          <ac:spMkLst>
            <pc:docMk/>
            <pc:sldMk cId="630546080" sldId="275"/>
            <ac:spMk id="7" creationId="{10E850F5-A793-1343-B647-AA66442C0DC7}"/>
          </ac:spMkLst>
        </pc:spChg>
        <pc:spChg chg="del">
          <ac:chgData name="Davis, James C" userId="84778d94-b1cc-4a48-87ce-749e1d7d6e72" providerId="ADAL" clId="{8421367D-9D70-514B-8F67-5085FD594931}" dt="2022-01-10T19:13:56.460" v="3289" actId="478"/>
          <ac:spMkLst>
            <pc:docMk/>
            <pc:sldMk cId="630546080" sldId="275"/>
            <ac:spMk id="12" creationId="{0E5DFF75-A6B1-C84B-BFA9-1F415E33629E}"/>
          </ac:spMkLst>
        </pc:spChg>
        <pc:spChg chg="del">
          <ac:chgData name="Davis, James C" userId="84778d94-b1cc-4a48-87ce-749e1d7d6e72" providerId="ADAL" clId="{8421367D-9D70-514B-8F67-5085FD594931}" dt="2022-01-10T19:13:56.460" v="3289" actId="478"/>
          <ac:spMkLst>
            <pc:docMk/>
            <pc:sldMk cId="630546080" sldId="275"/>
            <ac:spMk id="13" creationId="{B9FCEB7D-2462-BE42-B34F-DAAB5AA16FB3}"/>
          </ac:spMkLst>
        </pc:spChg>
        <pc:spChg chg="del">
          <ac:chgData name="Davis, James C" userId="84778d94-b1cc-4a48-87ce-749e1d7d6e72" providerId="ADAL" clId="{8421367D-9D70-514B-8F67-5085FD594931}" dt="2022-01-10T19:13:56.460" v="3289" actId="478"/>
          <ac:spMkLst>
            <pc:docMk/>
            <pc:sldMk cId="630546080" sldId="275"/>
            <ac:spMk id="14" creationId="{49F35626-ADB2-6440-A8F3-A43CDA7C2C2E}"/>
          </ac:spMkLst>
        </pc:spChg>
        <pc:spChg chg="del">
          <ac:chgData name="Davis, James C" userId="84778d94-b1cc-4a48-87ce-749e1d7d6e72" providerId="ADAL" clId="{8421367D-9D70-514B-8F67-5085FD594931}" dt="2022-01-10T19:13:56.460" v="3289" actId="478"/>
          <ac:spMkLst>
            <pc:docMk/>
            <pc:sldMk cId="630546080" sldId="275"/>
            <ac:spMk id="15" creationId="{2375B2D1-CFBA-1C43-BC30-60B582F4EC95}"/>
          </ac:spMkLst>
        </pc:spChg>
        <pc:picChg chg="add mod">
          <ac:chgData name="Davis, James C" userId="84778d94-b1cc-4a48-87ce-749e1d7d6e72" providerId="ADAL" clId="{8421367D-9D70-514B-8F67-5085FD594931}" dt="2022-01-10T19:14:23.519" v="3292" actId="1076"/>
          <ac:picMkLst>
            <pc:docMk/>
            <pc:sldMk cId="630546080" sldId="275"/>
            <ac:picMk id="4" creationId="{80B790F7-3706-DE4A-81A2-303498AA8330}"/>
          </ac:picMkLst>
        </pc:picChg>
        <pc:picChg chg="del">
          <ac:chgData name="Davis, James C" userId="84778d94-b1cc-4a48-87ce-749e1d7d6e72" providerId="ADAL" clId="{8421367D-9D70-514B-8F67-5085FD594931}" dt="2022-01-10T19:13:56.460" v="3289" actId="478"/>
          <ac:picMkLst>
            <pc:docMk/>
            <pc:sldMk cId="630546080" sldId="275"/>
            <ac:picMk id="10" creationId="{9160C5C0-F2A8-4545-9DFA-92F0F64397DF}"/>
          </ac:picMkLst>
        </pc:picChg>
      </pc:sldChg>
      <pc:sldChg chg="delSp modSp mod">
        <pc:chgData name="Davis, James C" userId="84778d94-b1cc-4a48-87ce-749e1d7d6e72" providerId="ADAL" clId="{8421367D-9D70-514B-8F67-5085FD594931}" dt="2022-01-10T19:13:32.886" v="3272" actId="1076"/>
        <pc:sldMkLst>
          <pc:docMk/>
          <pc:sldMk cId="1291103092" sldId="276"/>
        </pc:sldMkLst>
        <pc:spChg chg="del">
          <ac:chgData name="Davis, James C" userId="84778d94-b1cc-4a48-87ce-749e1d7d6e72" providerId="ADAL" clId="{8421367D-9D70-514B-8F67-5085FD594931}" dt="2022-01-10T17:55:07.306" v="59" actId="478"/>
          <ac:spMkLst>
            <pc:docMk/>
            <pc:sldMk cId="1291103092" sldId="276"/>
            <ac:spMk id="5" creationId="{4C0C250F-9E35-9B45-82CF-3AC64D04E9FE}"/>
          </ac:spMkLst>
        </pc:spChg>
        <pc:picChg chg="mod">
          <ac:chgData name="Davis, James C" userId="84778d94-b1cc-4a48-87ce-749e1d7d6e72" providerId="ADAL" clId="{8421367D-9D70-514B-8F67-5085FD594931}" dt="2022-01-10T19:13:32.886" v="3272" actId="1076"/>
          <ac:picMkLst>
            <pc:docMk/>
            <pc:sldMk cId="1291103092" sldId="276"/>
            <ac:picMk id="10" creationId="{B9E10838-E96C-4341-A836-D043E9A43D28}"/>
          </ac:picMkLst>
        </pc:picChg>
      </pc:sldChg>
      <pc:sldChg chg="addSp delSp modSp mod modAnim">
        <pc:chgData name="Davis, James C" userId="84778d94-b1cc-4a48-87ce-749e1d7d6e72" providerId="ADAL" clId="{8421367D-9D70-514B-8F67-5085FD594931}" dt="2022-01-10T19:12:39.640" v="3232" actId="1076"/>
        <pc:sldMkLst>
          <pc:docMk/>
          <pc:sldMk cId="2071117720" sldId="278"/>
        </pc:sldMkLst>
        <pc:spChg chg="mod">
          <ac:chgData name="Davis, James C" userId="84778d94-b1cc-4a48-87ce-749e1d7d6e72" providerId="ADAL" clId="{8421367D-9D70-514B-8F67-5085FD594931}" dt="2022-01-10T19:12:35.955" v="3231" actId="20577"/>
          <ac:spMkLst>
            <pc:docMk/>
            <pc:sldMk cId="2071117720" sldId="278"/>
            <ac:spMk id="2" creationId="{1EBAB61F-537F-FC4D-BDFF-36A0819BCD5B}"/>
          </ac:spMkLst>
        </pc:spChg>
        <pc:spChg chg="add mod">
          <ac:chgData name="Davis, James C" userId="84778d94-b1cc-4a48-87ce-749e1d7d6e72" providerId="ADAL" clId="{8421367D-9D70-514B-8F67-5085FD594931}" dt="2022-01-10T19:12:39.640" v="3232" actId="1076"/>
          <ac:spMkLst>
            <pc:docMk/>
            <pc:sldMk cId="2071117720" sldId="278"/>
            <ac:spMk id="4" creationId="{AB8DD487-8F15-9A4D-942E-F62BC6B05990}"/>
          </ac:spMkLst>
        </pc:spChg>
        <pc:spChg chg="del">
          <ac:chgData name="Davis, James C" userId="84778d94-b1cc-4a48-87ce-749e1d7d6e72" providerId="ADAL" clId="{8421367D-9D70-514B-8F67-5085FD594931}" dt="2022-01-10T17:54:48.778" v="51" actId="478"/>
          <ac:spMkLst>
            <pc:docMk/>
            <pc:sldMk cId="2071117720" sldId="278"/>
            <ac:spMk id="5" creationId="{4C0C250F-9E35-9B45-82CF-3AC64D04E9FE}"/>
          </ac:spMkLst>
        </pc:spChg>
        <pc:picChg chg="del mod">
          <ac:chgData name="Davis, James C" userId="84778d94-b1cc-4a48-87ce-749e1d7d6e72" providerId="ADAL" clId="{8421367D-9D70-514B-8F67-5085FD594931}" dt="2022-01-10T19:08:44.124" v="2931" actId="478"/>
          <ac:picMkLst>
            <pc:docMk/>
            <pc:sldMk cId="2071117720" sldId="278"/>
            <ac:picMk id="7" creationId="{52F5BCEE-7CE6-4140-BE5C-261542DC89C4}"/>
          </ac:picMkLst>
        </pc:picChg>
      </pc:sldChg>
      <pc:sldChg chg="delSp modSp mod">
        <pc:chgData name="Davis, James C" userId="84778d94-b1cc-4a48-87ce-749e1d7d6e72" providerId="ADAL" clId="{8421367D-9D70-514B-8F67-5085FD594931}" dt="2022-01-10T18:28:42.553" v="269" actId="20577"/>
        <pc:sldMkLst>
          <pc:docMk/>
          <pc:sldMk cId="3667608206" sldId="279"/>
        </pc:sldMkLst>
        <pc:spChg chg="mod">
          <ac:chgData name="Davis, James C" userId="84778d94-b1cc-4a48-87ce-749e1d7d6e72" providerId="ADAL" clId="{8421367D-9D70-514B-8F67-5085FD594931}" dt="2022-01-10T18:28:42.553" v="269" actId="20577"/>
          <ac:spMkLst>
            <pc:docMk/>
            <pc:sldMk cId="3667608206" sldId="279"/>
            <ac:spMk id="2" creationId="{1EBAB61F-537F-FC4D-BDFF-36A0819BCD5B}"/>
          </ac:spMkLst>
        </pc:spChg>
        <pc:spChg chg="del">
          <ac:chgData name="Davis, James C" userId="84778d94-b1cc-4a48-87ce-749e1d7d6e72" providerId="ADAL" clId="{8421367D-9D70-514B-8F67-5085FD594931}" dt="2022-01-10T17:54:31.950" v="41" actId="478"/>
          <ac:spMkLst>
            <pc:docMk/>
            <pc:sldMk cId="3667608206" sldId="279"/>
            <ac:spMk id="5" creationId="{68B7A39E-BE4F-0647-94DF-48DE6F8E91BC}"/>
          </ac:spMkLst>
        </pc:spChg>
      </pc:sldChg>
      <pc:sldChg chg="delSp mod">
        <pc:chgData name="Davis, James C" userId="84778d94-b1cc-4a48-87ce-749e1d7d6e72" providerId="ADAL" clId="{8421367D-9D70-514B-8F67-5085FD594931}" dt="2022-01-10T17:54:34.219" v="42" actId="478"/>
        <pc:sldMkLst>
          <pc:docMk/>
          <pc:sldMk cId="3403890134" sldId="280"/>
        </pc:sldMkLst>
        <pc:spChg chg="del">
          <ac:chgData name="Davis, James C" userId="84778d94-b1cc-4a48-87ce-749e1d7d6e72" providerId="ADAL" clId="{8421367D-9D70-514B-8F67-5085FD594931}" dt="2022-01-10T17:54:34.219" v="42" actId="478"/>
          <ac:spMkLst>
            <pc:docMk/>
            <pc:sldMk cId="3403890134" sldId="280"/>
            <ac:spMk id="3" creationId="{47B13049-9A3E-2343-9F08-3DB41BE7684D}"/>
          </ac:spMkLst>
        </pc:spChg>
      </pc:sldChg>
      <pc:sldChg chg="delSp mod">
        <pc:chgData name="Davis, James C" userId="84778d94-b1cc-4a48-87ce-749e1d7d6e72" providerId="ADAL" clId="{8421367D-9D70-514B-8F67-5085FD594931}" dt="2022-01-10T17:55:01.748" v="56" actId="478"/>
        <pc:sldMkLst>
          <pc:docMk/>
          <pc:sldMk cId="39616770" sldId="281"/>
        </pc:sldMkLst>
        <pc:spChg chg="del">
          <ac:chgData name="Davis, James C" userId="84778d94-b1cc-4a48-87ce-749e1d7d6e72" providerId="ADAL" clId="{8421367D-9D70-514B-8F67-5085FD594931}" dt="2022-01-10T17:55:01.748" v="56" actId="478"/>
          <ac:spMkLst>
            <pc:docMk/>
            <pc:sldMk cId="39616770" sldId="281"/>
            <ac:spMk id="3" creationId="{47B13049-9A3E-2343-9F08-3DB41BE7684D}"/>
          </ac:spMkLst>
        </pc:spChg>
      </pc:sldChg>
      <pc:sldChg chg="delSp del mod">
        <pc:chgData name="Davis, James C" userId="84778d94-b1cc-4a48-87ce-749e1d7d6e72" providerId="ADAL" clId="{8421367D-9D70-514B-8F67-5085FD594931}" dt="2022-01-10T19:25:10.644" v="3825" actId="2696"/>
        <pc:sldMkLst>
          <pc:docMk/>
          <pc:sldMk cId="1418201393" sldId="282"/>
        </pc:sldMkLst>
        <pc:spChg chg="del">
          <ac:chgData name="Davis, James C" userId="84778d94-b1cc-4a48-87ce-749e1d7d6e72" providerId="ADAL" clId="{8421367D-9D70-514B-8F67-5085FD594931}" dt="2022-01-10T17:55:20.458" v="67" actId="478"/>
          <ac:spMkLst>
            <pc:docMk/>
            <pc:sldMk cId="1418201393" sldId="282"/>
            <ac:spMk id="3" creationId="{47B13049-9A3E-2343-9F08-3DB41BE7684D}"/>
          </ac:spMkLst>
        </pc:spChg>
      </pc:sldChg>
      <pc:sldChg chg="delSp del mod">
        <pc:chgData name="Davis, James C" userId="84778d94-b1cc-4a48-87ce-749e1d7d6e72" providerId="ADAL" clId="{8421367D-9D70-514B-8F67-5085FD594931}" dt="2022-01-10T19:25:10.644" v="3825" actId="2696"/>
        <pc:sldMkLst>
          <pc:docMk/>
          <pc:sldMk cId="2581208006" sldId="283"/>
        </pc:sldMkLst>
        <pc:spChg chg="del">
          <ac:chgData name="Davis, James C" userId="84778d94-b1cc-4a48-87ce-749e1d7d6e72" providerId="ADAL" clId="{8421367D-9D70-514B-8F67-5085FD594931}" dt="2022-01-10T17:55:22.427" v="68" actId="478"/>
          <ac:spMkLst>
            <pc:docMk/>
            <pc:sldMk cId="2581208006" sldId="283"/>
            <ac:spMk id="5" creationId="{4C0C250F-9E35-9B45-82CF-3AC64D04E9FE}"/>
          </ac:spMkLst>
        </pc:spChg>
      </pc:sldChg>
      <pc:sldChg chg="addSp delSp modSp mod modAnim">
        <pc:chgData name="Davis, James C" userId="84778d94-b1cc-4a48-87ce-749e1d7d6e72" providerId="ADAL" clId="{8421367D-9D70-514B-8F67-5085FD594931}" dt="2022-01-10T19:21:52.067" v="3823"/>
        <pc:sldMkLst>
          <pc:docMk/>
          <pc:sldMk cId="363774714" sldId="284"/>
        </pc:sldMkLst>
        <pc:spChg chg="mod">
          <ac:chgData name="Davis, James C" userId="84778d94-b1cc-4a48-87ce-749e1d7d6e72" providerId="ADAL" clId="{8421367D-9D70-514B-8F67-5085FD594931}" dt="2022-01-10T19:19:34.128" v="3791" actId="20577"/>
          <ac:spMkLst>
            <pc:docMk/>
            <pc:sldMk cId="363774714" sldId="284"/>
            <ac:spMk id="2" creationId="{1EBAB61F-537F-FC4D-BDFF-36A0819BCD5B}"/>
          </ac:spMkLst>
        </pc:spChg>
        <pc:spChg chg="del">
          <ac:chgData name="Davis, James C" userId="84778d94-b1cc-4a48-87ce-749e1d7d6e72" providerId="ADAL" clId="{8421367D-9D70-514B-8F67-5085FD594931}" dt="2022-01-10T17:55:18.241" v="66" actId="478"/>
          <ac:spMkLst>
            <pc:docMk/>
            <pc:sldMk cId="363774714" sldId="284"/>
            <ac:spMk id="5" creationId="{4C0C250F-9E35-9B45-82CF-3AC64D04E9FE}"/>
          </ac:spMkLst>
        </pc:spChg>
        <pc:spChg chg="add mod">
          <ac:chgData name="Davis, James C" userId="84778d94-b1cc-4a48-87ce-749e1d7d6e72" providerId="ADAL" clId="{8421367D-9D70-514B-8F67-5085FD594931}" dt="2022-01-10T19:21:40.919" v="3821" actId="207"/>
          <ac:spMkLst>
            <pc:docMk/>
            <pc:sldMk cId="363774714" sldId="284"/>
            <ac:spMk id="5" creationId="{6E95F36C-BAFD-9A42-9969-881537458FC1}"/>
          </ac:spMkLst>
        </pc:spChg>
        <pc:picChg chg="add mod">
          <ac:chgData name="Davis, James C" userId="84778d94-b1cc-4a48-87ce-749e1d7d6e72" providerId="ADAL" clId="{8421367D-9D70-514B-8F67-5085FD594931}" dt="2022-01-10T19:20:27.977" v="3794" actId="1076"/>
          <ac:picMkLst>
            <pc:docMk/>
            <pc:sldMk cId="363774714" sldId="284"/>
            <ac:picMk id="4" creationId="{E37789D2-8FAE-B74B-8334-45420AC33FED}"/>
          </ac:picMkLst>
        </pc:picChg>
        <pc:picChg chg="add mod">
          <ac:chgData name="Davis, James C" userId="84778d94-b1cc-4a48-87ce-749e1d7d6e72" providerId="ADAL" clId="{8421367D-9D70-514B-8F67-5085FD594931}" dt="2022-01-10T19:21:02.859" v="3800" actId="1076"/>
          <ac:picMkLst>
            <pc:docMk/>
            <pc:sldMk cId="363774714" sldId="284"/>
            <ac:picMk id="4098" creationId="{023A0A1F-F065-4F49-A8C9-F35E06376ECC}"/>
          </ac:picMkLst>
        </pc:picChg>
      </pc:sldChg>
      <pc:sldChg chg="delSp mod">
        <pc:chgData name="Davis, James C" userId="84778d94-b1cc-4a48-87ce-749e1d7d6e72" providerId="ADAL" clId="{8421367D-9D70-514B-8F67-5085FD594931}" dt="2022-01-10T17:55:13.955" v="63" actId="478"/>
        <pc:sldMkLst>
          <pc:docMk/>
          <pc:sldMk cId="1994033063" sldId="285"/>
        </pc:sldMkLst>
        <pc:spChg chg="del">
          <ac:chgData name="Davis, James C" userId="84778d94-b1cc-4a48-87ce-749e1d7d6e72" providerId="ADAL" clId="{8421367D-9D70-514B-8F67-5085FD594931}" dt="2022-01-10T17:55:13.955" v="63" actId="478"/>
          <ac:spMkLst>
            <pc:docMk/>
            <pc:sldMk cId="1994033063" sldId="285"/>
            <ac:spMk id="3" creationId="{47B13049-9A3E-2343-9F08-3DB41BE7684D}"/>
          </ac:spMkLst>
        </pc:spChg>
      </pc:sldChg>
      <pc:sldChg chg="addSp delSp modSp mod modNotesTx">
        <pc:chgData name="Davis, James C" userId="84778d94-b1cc-4a48-87ce-749e1d7d6e72" providerId="ADAL" clId="{8421367D-9D70-514B-8F67-5085FD594931}" dt="2022-01-10T19:04:08.415" v="2612" actId="20577"/>
        <pc:sldMkLst>
          <pc:docMk/>
          <pc:sldMk cId="3188377394" sldId="286"/>
        </pc:sldMkLst>
        <pc:spChg chg="add mod">
          <ac:chgData name="Davis, James C" userId="84778d94-b1cc-4a48-87ce-749e1d7d6e72" providerId="ADAL" clId="{8421367D-9D70-514B-8F67-5085FD594931}" dt="2022-01-10T19:03:21.431" v="2606" actId="2085"/>
          <ac:spMkLst>
            <pc:docMk/>
            <pc:sldMk cId="3188377394" sldId="286"/>
            <ac:spMk id="2" creationId="{6D48F7D1-8303-5549-91C4-536CE316B183}"/>
          </ac:spMkLst>
        </pc:spChg>
        <pc:spChg chg="del">
          <ac:chgData name="Davis, James C" userId="84778d94-b1cc-4a48-87ce-749e1d7d6e72" providerId="ADAL" clId="{8421367D-9D70-514B-8F67-5085FD594931}" dt="2022-01-10T17:54:58.497" v="54" actId="478"/>
          <ac:spMkLst>
            <pc:docMk/>
            <pc:sldMk cId="3188377394" sldId="286"/>
            <ac:spMk id="5" creationId="{4C0C250F-9E35-9B45-82CF-3AC64D04E9FE}"/>
          </ac:spMkLst>
        </pc:spChg>
      </pc:sldChg>
      <pc:sldChg chg="delSp modSp mod">
        <pc:chgData name="Davis, James C" userId="84778d94-b1cc-4a48-87ce-749e1d7d6e72" providerId="ADAL" clId="{8421367D-9D70-514B-8F67-5085FD594931}" dt="2022-01-10T17:55:16.520" v="65" actId="478"/>
        <pc:sldMkLst>
          <pc:docMk/>
          <pc:sldMk cId="3869765905" sldId="287"/>
        </pc:sldMkLst>
        <pc:spChg chg="del mod">
          <ac:chgData name="Davis, James C" userId="84778d94-b1cc-4a48-87ce-749e1d7d6e72" providerId="ADAL" clId="{8421367D-9D70-514B-8F67-5085FD594931}" dt="2022-01-10T17:55:16.520" v="65" actId="478"/>
          <ac:spMkLst>
            <pc:docMk/>
            <pc:sldMk cId="3869765905" sldId="287"/>
            <ac:spMk id="2" creationId="{D7454737-9394-3946-91EE-2955BDDABFA9}"/>
          </ac:spMkLst>
        </pc:spChg>
      </pc:sldChg>
      <pc:sldChg chg="delSp modSp mod">
        <pc:chgData name="Davis, James C" userId="84778d94-b1cc-4a48-87ce-749e1d7d6e72" providerId="ADAL" clId="{8421367D-9D70-514B-8F67-5085FD594931}" dt="2022-01-10T19:15:46.871" v="3370" actId="20577"/>
        <pc:sldMkLst>
          <pc:docMk/>
          <pc:sldMk cId="69495355" sldId="288"/>
        </pc:sldMkLst>
        <pc:spChg chg="mod">
          <ac:chgData name="Davis, James C" userId="84778d94-b1cc-4a48-87ce-749e1d7d6e72" providerId="ADAL" clId="{8421367D-9D70-514B-8F67-5085FD594931}" dt="2022-01-10T19:15:46.871" v="3370" actId="20577"/>
          <ac:spMkLst>
            <pc:docMk/>
            <pc:sldMk cId="69495355" sldId="288"/>
            <ac:spMk id="2" creationId="{1EBAB61F-537F-FC4D-BDFF-36A0819BCD5B}"/>
          </ac:spMkLst>
        </pc:spChg>
        <pc:spChg chg="del">
          <ac:chgData name="Davis, James C" userId="84778d94-b1cc-4a48-87ce-749e1d7d6e72" providerId="ADAL" clId="{8421367D-9D70-514B-8F67-5085FD594931}" dt="2022-01-10T17:55:10.580" v="61" actId="478"/>
          <ac:spMkLst>
            <pc:docMk/>
            <pc:sldMk cId="69495355" sldId="288"/>
            <ac:spMk id="5" creationId="{4C0C250F-9E35-9B45-82CF-3AC64D04E9FE}"/>
          </ac:spMkLst>
        </pc:spChg>
      </pc:sldChg>
      <pc:sldChg chg="delSp modSp mod">
        <pc:chgData name="Davis, James C" userId="84778d94-b1cc-4a48-87ce-749e1d7d6e72" providerId="ADAL" clId="{8421367D-9D70-514B-8F67-5085FD594931}" dt="2022-01-10T19:18:09.126" v="3562" actId="20577"/>
        <pc:sldMkLst>
          <pc:docMk/>
          <pc:sldMk cId="2152854550" sldId="289"/>
        </pc:sldMkLst>
        <pc:spChg chg="mod">
          <ac:chgData name="Davis, James C" userId="84778d94-b1cc-4a48-87ce-749e1d7d6e72" providerId="ADAL" clId="{8421367D-9D70-514B-8F67-5085FD594931}" dt="2022-01-10T19:18:09.126" v="3562" actId="20577"/>
          <ac:spMkLst>
            <pc:docMk/>
            <pc:sldMk cId="2152854550" sldId="289"/>
            <ac:spMk id="2" creationId="{1EBAB61F-537F-FC4D-BDFF-36A0819BCD5B}"/>
          </ac:spMkLst>
        </pc:spChg>
        <pc:spChg chg="del">
          <ac:chgData name="Davis, James C" userId="84778d94-b1cc-4a48-87ce-749e1d7d6e72" providerId="ADAL" clId="{8421367D-9D70-514B-8F67-5085FD594931}" dt="2022-01-10T17:55:12.414" v="62" actId="478"/>
          <ac:spMkLst>
            <pc:docMk/>
            <pc:sldMk cId="2152854550" sldId="289"/>
            <ac:spMk id="5" creationId="{4C0C250F-9E35-9B45-82CF-3AC64D04E9FE}"/>
          </ac:spMkLst>
        </pc:spChg>
      </pc:sldChg>
      <pc:sldChg chg="delSp mod">
        <pc:chgData name="Davis, James C" userId="84778d94-b1cc-4a48-87ce-749e1d7d6e72" providerId="ADAL" clId="{8421367D-9D70-514B-8F67-5085FD594931}" dt="2022-01-10T17:54:42.151" v="47" actId="478"/>
        <pc:sldMkLst>
          <pc:docMk/>
          <pc:sldMk cId="3899457292" sldId="290"/>
        </pc:sldMkLst>
        <pc:spChg chg="del">
          <ac:chgData name="Davis, James C" userId="84778d94-b1cc-4a48-87ce-749e1d7d6e72" providerId="ADAL" clId="{8421367D-9D70-514B-8F67-5085FD594931}" dt="2022-01-10T17:54:42.151" v="47" actId="478"/>
          <ac:spMkLst>
            <pc:docMk/>
            <pc:sldMk cId="3899457292" sldId="290"/>
            <ac:spMk id="3" creationId="{47B13049-9A3E-2343-9F08-3DB41BE7684D}"/>
          </ac:spMkLst>
        </pc:spChg>
      </pc:sldChg>
      <pc:sldChg chg="delSp mod">
        <pc:chgData name="Davis, James C" userId="84778d94-b1cc-4a48-87ce-749e1d7d6e72" providerId="ADAL" clId="{8421367D-9D70-514B-8F67-5085FD594931}" dt="2022-01-10T17:55:05.663" v="58" actId="478"/>
        <pc:sldMkLst>
          <pc:docMk/>
          <pc:sldMk cId="1316748944" sldId="291"/>
        </pc:sldMkLst>
        <pc:spChg chg="del">
          <ac:chgData name="Davis, James C" userId="84778d94-b1cc-4a48-87ce-749e1d7d6e72" providerId="ADAL" clId="{8421367D-9D70-514B-8F67-5085FD594931}" dt="2022-01-10T17:55:05.663" v="58" actId="478"/>
          <ac:spMkLst>
            <pc:docMk/>
            <pc:sldMk cId="1316748944" sldId="291"/>
            <ac:spMk id="5" creationId="{4C0C250F-9E35-9B45-82CF-3AC64D04E9FE}"/>
          </ac:spMkLst>
        </pc:spChg>
      </pc:sldChg>
      <pc:sldChg chg="delSp del mod">
        <pc:chgData name="Davis, James C" userId="84778d94-b1cc-4a48-87ce-749e1d7d6e72" providerId="ADAL" clId="{8421367D-9D70-514B-8F67-5085FD594931}" dt="2022-01-10T17:54:56.032" v="53" actId="2696"/>
        <pc:sldMkLst>
          <pc:docMk/>
          <pc:sldMk cId="2744641023" sldId="292"/>
        </pc:sldMkLst>
        <pc:spChg chg="del">
          <ac:chgData name="Davis, James C" userId="84778d94-b1cc-4a48-87ce-749e1d7d6e72" providerId="ADAL" clId="{8421367D-9D70-514B-8F67-5085FD594931}" dt="2022-01-10T17:54:50.588" v="52" actId="478"/>
          <ac:spMkLst>
            <pc:docMk/>
            <pc:sldMk cId="2744641023" sldId="292"/>
            <ac:spMk id="5" creationId="{4C0C250F-9E35-9B45-82CF-3AC64D04E9FE}"/>
          </ac:spMkLst>
        </pc:spChg>
      </pc:sldChg>
      <pc:sldChg chg="delSp modSp mod">
        <pc:chgData name="Davis, James C" userId="84778d94-b1cc-4a48-87ce-749e1d7d6e72" providerId="ADAL" clId="{8421367D-9D70-514B-8F67-5085FD594931}" dt="2022-01-10T19:12:20.204" v="3216" actId="21"/>
        <pc:sldMkLst>
          <pc:docMk/>
          <pc:sldMk cId="2148200896" sldId="293"/>
        </pc:sldMkLst>
        <pc:spChg chg="mod">
          <ac:chgData name="Davis, James C" userId="84778d94-b1cc-4a48-87ce-749e1d7d6e72" providerId="ADAL" clId="{8421367D-9D70-514B-8F67-5085FD594931}" dt="2022-01-10T19:12:20.204" v="3216" actId="21"/>
          <ac:spMkLst>
            <pc:docMk/>
            <pc:sldMk cId="2148200896" sldId="293"/>
            <ac:spMk id="2" creationId="{1EBAB61F-537F-FC4D-BDFF-36A0819BCD5B}"/>
          </ac:spMkLst>
        </pc:spChg>
        <pc:spChg chg="del">
          <ac:chgData name="Davis, James C" userId="84778d94-b1cc-4a48-87ce-749e1d7d6e72" providerId="ADAL" clId="{8421367D-9D70-514B-8F67-5085FD594931}" dt="2022-01-10T17:54:47.347" v="50" actId="478"/>
          <ac:spMkLst>
            <pc:docMk/>
            <pc:sldMk cId="2148200896" sldId="293"/>
            <ac:spMk id="5" creationId="{4C0C250F-9E35-9B45-82CF-3AC64D04E9FE}"/>
          </ac:spMkLst>
        </pc:spChg>
      </pc:sldChg>
      <pc:sldChg chg="delSp modSp mod">
        <pc:chgData name="Davis, James C" userId="84778d94-b1cc-4a48-87ce-749e1d7d6e72" providerId="ADAL" clId="{8421367D-9D70-514B-8F67-5085FD594931}" dt="2022-01-10T19:05:55.813" v="2734" actId="20577"/>
        <pc:sldMkLst>
          <pc:docMk/>
          <pc:sldMk cId="1524927026" sldId="294"/>
        </pc:sldMkLst>
        <pc:spChg chg="del mod">
          <ac:chgData name="Davis, James C" userId="84778d94-b1cc-4a48-87ce-749e1d7d6e72" providerId="ADAL" clId="{8421367D-9D70-514B-8F67-5085FD594931}" dt="2022-01-10T17:54:45.143" v="49" actId="478"/>
          <ac:spMkLst>
            <pc:docMk/>
            <pc:sldMk cId="1524927026" sldId="294"/>
            <ac:spMk id="3" creationId="{4E01D613-2354-934A-BA0F-D6B59F6BCBBB}"/>
          </ac:spMkLst>
        </pc:spChg>
        <pc:spChg chg="mod">
          <ac:chgData name="Davis, James C" userId="84778d94-b1cc-4a48-87ce-749e1d7d6e72" providerId="ADAL" clId="{8421367D-9D70-514B-8F67-5085FD594931}" dt="2022-01-10T19:05:49.428" v="2706" actId="20577"/>
          <ac:spMkLst>
            <pc:docMk/>
            <pc:sldMk cId="1524927026" sldId="294"/>
            <ac:spMk id="5" creationId="{929AF5D7-AE8F-F748-B9E3-33E89D3E848B}"/>
          </ac:spMkLst>
        </pc:spChg>
        <pc:spChg chg="mod">
          <ac:chgData name="Davis, James C" userId="84778d94-b1cc-4a48-87ce-749e1d7d6e72" providerId="ADAL" clId="{8421367D-9D70-514B-8F67-5085FD594931}" dt="2022-01-10T19:05:55.813" v="2734" actId="20577"/>
          <ac:spMkLst>
            <pc:docMk/>
            <pc:sldMk cId="1524927026" sldId="294"/>
            <ac:spMk id="6" creationId="{69D062F1-05DF-B74F-8CCF-7754264170CE}"/>
          </ac:spMkLst>
        </pc:spChg>
      </pc:sldChg>
      <pc:sldChg chg="delSp modSp del mod delAnim modAnim">
        <pc:chgData name="Davis, James C" userId="84778d94-b1cc-4a48-87ce-749e1d7d6e72" providerId="ADAL" clId="{8421367D-9D70-514B-8F67-5085FD594931}" dt="2022-01-10T18:28:35.219" v="234" actId="2696"/>
        <pc:sldMkLst>
          <pc:docMk/>
          <pc:sldMk cId="903108232" sldId="295"/>
        </pc:sldMkLst>
        <pc:spChg chg="del">
          <ac:chgData name="Davis, James C" userId="84778d94-b1cc-4a48-87ce-749e1d7d6e72" providerId="ADAL" clId="{8421367D-9D70-514B-8F67-5085FD594931}" dt="2022-01-10T17:54:40.360" v="46" actId="478"/>
          <ac:spMkLst>
            <pc:docMk/>
            <pc:sldMk cId="903108232" sldId="295"/>
            <ac:spMk id="5" creationId="{4C0C250F-9E35-9B45-82CF-3AC64D04E9FE}"/>
          </ac:spMkLst>
        </pc:spChg>
        <pc:spChg chg="mod">
          <ac:chgData name="Davis, James C" userId="84778d94-b1cc-4a48-87ce-749e1d7d6e72" providerId="ADAL" clId="{8421367D-9D70-514B-8F67-5085FD594931}" dt="2022-01-10T18:26:31.943" v="233" actId="21"/>
          <ac:spMkLst>
            <pc:docMk/>
            <pc:sldMk cId="903108232" sldId="295"/>
            <ac:spMk id="9" creationId="{C863769F-81AC-D246-83BB-18080B988114}"/>
          </ac:spMkLst>
        </pc:spChg>
        <pc:spChg chg="del mod">
          <ac:chgData name="Davis, James C" userId="84778d94-b1cc-4a48-87ce-749e1d7d6e72" providerId="ADAL" clId="{8421367D-9D70-514B-8F67-5085FD594931}" dt="2022-01-10T18:26:25.784" v="232" actId="478"/>
          <ac:spMkLst>
            <pc:docMk/>
            <pc:sldMk cId="903108232" sldId="295"/>
            <ac:spMk id="17" creationId="{0464978D-AA86-3441-8E01-4943CC152612}"/>
          </ac:spMkLst>
        </pc:spChg>
        <pc:spChg chg="mod">
          <ac:chgData name="Davis, James C" userId="84778d94-b1cc-4a48-87ce-749e1d7d6e72" providerId="ADAL" clId="{8421367D-9D70-514B-8F67-5085FD594931}" dt="2022-01-10T18:26:21.729" v="231" actId="1076"/>
          <ac:spMkLst>
            <pc:docMk/>
            <pc:sldMk cId="903108232" sldId="295"/>
            <ac:spMk id="21" creationId="{A1F036D6-E986-BA46-BBCB-75401CA68071}"/>
          </ac:spMkLst>
        </pc:spChg>
        <pc:picChg chg="mod">
          <ac:chgData name="Davis, James C" userId="84778d94-b1cc-4a48-87ce-749e1d7d6e72" providerId="ADAL" clId="{8421367D-9D70-514B-8F67-5085FD594931}" dt="2022-01-10T18:26:15.336" v="228" actId="1076"/>
          <ac:picMkLst>
            <pc:docMk/>
            <pc:sldMk cId="903108232" sldId="295"/>
            <ac:picMk id="19" creationId="{559D0368-1CCD-F142-8104-531884C409DA}"/>
          </ac:picMkLst>
        </pc:picChg>
        <pc:picChg chg="del">
          <ac:chgData name="Davis, James C" userId="84778d94-b1cc-4a48-87ce-749e1d7d6e72" providerId="ADAL" clId="{8421367D-9D70-514B-8F67-5085FD594931}" dt="2022-01-10T18:26:19.673" v="230" actId="478"/>
          <ac:picMkLst>
            <pc:docMk/>
            <pc:sldMk cId="903108232" sldId="295"/>
            <ac:picMk id="3076" creationId="{D3B8157C-CCBB-E142-8B28-42D20B8128F3}"/>
          </ac:picMkLst>
        </pc:picChg>
      </pc:sldChg>
      <pc:sldChg chg="add">
        <pc:chgData name="Davis, James C" userId="84778d94-b1cc-4a48-87ce-749e1d7d6e72" providerId="ADAL" clId="{8421367D-9D70-514B-8F67-5085FD594931}" dt="2022-01-10T18:28:44.012" v="270"/>
        <pc:sldMkLst>
          <pc:docMk/>
          <pc:sldMk cId="2973261844" sldId="295"/>
        </pc:sldMkLst>
      </pc:sldChg>
      <pc:sldChg chg="delSp modSp mod">
        <pc:chgData name="Davis, James C" userId="84778d94-b1cc-4a48-87ce-749e1d7d6e72" providerId="ADAL" clId="{8421367D-9D70-514B-8F67-5085FD594931}" dt="2022-01-10T19:02:55.084" v="2546" actId="20577"/>
        <pc:sldMkLst>
          <pc:docMk/>
          <pc:sldMk cId="554715540" sldId="296"/>
        </pc:sldMkLst>
        <pc:spChg chg="mod">
          <ac:chgData name="Davis, James C" userId="84778d94-b1cc-4a48-87ce-749e1d7d6e72" providerId="ADAL" clId="{8421367D-9D70-514B-8F67-5085FD594931}" dt="2022-01-10T19:02:55.084" v="2546" actId="20577"/>
          <ac:spMkLst>
            <pc:docMk/>
            <pc:sldMk cId="554715540" sldId="296"/>
            <ac:spMk id="2" creationId="{1EBAB61F-537F-FC4D-BDFF-36A0819BCD5B}"/>
          </ac:spMkLst>
        </pc:spChg>
        <pc:spChg chg="del">
          <ac:chgData name="Davis, James C" userId="84778d94-b1cc-4a48-87ce-749e1d7d6e72" providerId="ADAL" clId="{8421367D-9D70-514B-8F67-5085FD594931}" dt="2022-01-10T17:55:00.016" v="55" actId="478"/>
          <ac:spMkLst>
            <pc:docMk/>
            <pc:sldMk cId="554715540" sldId="296"/>
            <ac:spMk id="5" creationId="{4C0C250F-9E35-9B45-82CF-3AC64D04E9FE}"/>
          </ac:spMkLst>
        </pc:spChg>
      </pc:sldChg>
      <pc:sldChg chg="delSp del mod">
        <pc:chgData name="Davis, James C" userId="84778d94-b1cc-4a48-87ce-749e1d7d6e72" providerId="ADAL" clId="{8421367D-9D70-514B-8F67-5085FD594931}" dt="2022-01-10T19:25:10.644" v="3825" actId="2696"/>
        <pc:sldMkLst>
          <pc:docMk/>
          <pc:sldMk cId="1154032174" sldId="297"/>
        </pc:sldMkLst>
        <pc:spChg chg="del">
          <ac:chgData name="Davis, James C" userId="84778d94-b1cc-4a48-87ce-749e1d7d6e72" providerId="ADAL" clId="{8421367D-9D70-514B-8F67-5085FD594931}" dt="2022-01-10T18:08:08.130" v="70" actId="478"/>
          <ac:spMkLst>
            <pc:docMk/>
            <pc:sldMk cId="1154032174" sldId="297"/>
            <ac:spMk id="3" creationId="{47B13049-9A3E-2343-9F08-3DB41BE7684D}"/>
          </ac:spMkLst>
        </pc:spChg>
      </pc:sldChg>
      <pc:sldChg chg="delSp del mod">
        <pc:chgData name="Davis, James C" userId="84778d94-b1cc-4a48-87ce-749e1d7d6e72" providerId="ADAL" clId="{8421367D-9D70-514B-8F67-5085FD594931}" dt="2022-01-10T19:25:10.644" v="3825" actId="2696"/>
        <pc:sldMkLst>
          <pc:docMk/>
          <pc:sldMk cId="2732403294" sldId="298"/>
        </pc:sldMkLst>
        <pc:spChg chg="del">
          <ac:chgData name="Davis, James C" userId="84778d94-b1cc-4a48-87ce-749e1d7d6e72" providerId="ADAL" clId="{8421367D-9D70-514B-8F67-5085FD594931}" dt="2022-01-10T18:08:22.485" v="77" actId="478"/>
          <ac:spMkLst>
            <pc:docMk/>
            <pc:sldMk cId="2732403294" sldId="298"/>
            <ac:spMk id="3" creationId="{47B13049-9A3E-2343-9F08-3DB41BE7684D}"/>
          </ac:spMkLst>
        </pc:spChg>
      </pc:sldChg>
      <pc:sldChg chg="delSp del mod">
        <pc:chgData name="Davis, James C" userId="84778d94-b1cc-4a48-87ce-749e1d7d6e72" providerId="ADAL" clId="{8421367D-9D70-514B-8F67-5085FD594931}" dt="2022-01-10T19:25:10.644" v="3825" actId="2696"/>
        <pc:sldMkLst>
          <pc:docMk/>
          <pc:sldMk cId="3573893736" sldId="299"/>
        </pc:sldMkLst>
        <pc:spChg chg="del">
          <ac:chgData name="Davis, James C" userId="84778d94-b1cc-4a48-87ce-749e1d7d6e72" providerId="ADAL" clId="{8421367D-9D70-514B-8F67-5085FD594931}" dt="2022-01-10T18:08:06.215" v="69" actId="478"/>
          <ac:spMkLst>
            <pc:docMk/>
            <pc:sldMk cId="3573893736" sldId="299"/>
            <ac:spMk id="5" creationId="{4C0C250F-9E35-9B45-82CF-3AC64D04E9FE}"/>
          </ac:spMkLst>
        </pc:spChg>
      </pc:sldChg>
      <pc:sldChg chg="delSp del mod">
        <pc:chgData name="Davis, James C" userId="84778d94-b1cc-4a48-87ce-749e1d7d6e72" providerId="ADAL" clId="{8421367D-9D70-514B-8F67-5085FD594931}" dt="2022-01-10T19:25:10.644" v="3825" actId="2696"/>
        <pc:sldMkLst>
          <pc:docMk/>
          <pc:sldMk cId="3308660173" sldId="301"/>
        </pc:sldMkLst>
        <pc:spChg chg="del">
          <ac:chgData name="Davis, James C" userId="84778d94-b1cc-4a48-87ce-749e1d7d6e72" providerId="ADAL" clId="{8421367D-9D70-514B-8F67-5085FD594931}" dt="2022-01-10T18:08:10.853" v="71" actId="478"/>
          <ac:spMkLst>
            <pc:docMk/>
            <pc:sldMk cId="3308660173" sldId="301"/>
            <ac:spMk id="3" creationId="{5CAFCD66-D36F-B84D-8950-5F265B485791}"/>
          </ac:spMkLst>
        </pc:spChg>
      </pc:sldChg>
      <pc:sldChg chg="delSp del mod">
        <pc:chgData name="Davis, James C" userId="84778d94-b1cc-4a48-87ce-749e1d7d6e72" providerId="ADAL" clId="{8421367D-9D70-514B-8F67-5085FD594931}" dt="2022-01-10T19:25:10.644" v="3825" actId="2696"/>
        <pc:sldMkLst>
          <pc:docMk/>
          <pc:sldMk cId="3581092609" sldId="302"/>
        </pc:sldMkLst>
        <pc:spChg chg="del">
          <ac:chgData name="Davis, James C" userId="84778d94-b1cc-4a48-87ce-749e1d7d6e72" providerId="ADAL" clId="{8421367D-9D70-514B-8F67-5085FD594931}" dt="2022-01-10T18:08:13.582" v="72" actId="478"/>
          <ac:spMkLst>
            <pc:docMk/>
            <pc:sldMk cId="3581092609" sldId="302"/>
            <ac:spMk id="5" creationId="{BB2D2670-234F-2B4A-AD50-14B71772D7FC}"/>
          </ac:spMkLst>
        </pc:spChg>
      </pc:sldChg>
      <pc:sldChg chg="delSp del mod">
        <pc:chgData name="Davis, James C" userId="84778d94-b1cc-4a48-87ce-749e1d7d6e72" providerId="ADAL" clId="{8421367D-9D70-514B-8F67-5085FD594931}" dt="2022-01-10T19:25:10.644" v="3825" actId="2696"/>
        <pc:sldMkLst>
          <pc:docMk/>
          <pc:sldMk cId="1658827965" sldId="303"/>
        </pc:sldMkLst>
        <pc:spChg chg="del">
          <ac:chgData name="Davis, James C" userId="84778d94-b1cc-4a48-87ce-749e1d7d6e72" providerId="ADAL" clId="{8421367D-9D70-514B-8F67-5085FD594931}" dt="2022-01-10T18:08:14.895" v="73" actId="478"/>
          <ac:spMkLst>
            <pc:docMk/>
            <pc:sldMk cId="1658827965" sldId="303"/>
            <ac:spMk id="5" creationId="{BB2D2670-234F-2B4A-AD50-14B71772D7FC}"/>
          </ac:spMkLst>
        </pc:spChg>
      </pc:sldChg>
      <pc:sldChg chg="delSp del mod">
        <pc:chgData name="Davis, James C" userId="84778d94-b1cc-4a48-87ce-749e1d7d6e72" providerId="ADAL" clId="{8421367D-9D70-514B-8F67-5085FD594931}" dt="2022-01-10T19:25:10.644" v="3825" actId="2696"/>
        <pc:sldMkLst>
          <pc:docMk/>
          <pc:sldMk cId="3445153605" sldId="304"/>
        </pc:sldMkLst>
        <pc:spChg chg="del">
          <ac:chgData name="Davis, James C" userId="84778d94-b1cc-4a48-87ce-749e1d7d6e72" providerId="ADAL" clId="{8421367D-9D70-514B-8F67-5085FD594931}" dt="2022-01-10T18:08:17.016" v="74" actId="478"/>
          <ac:spMkLst>
            <pc:docMk/>
            <pc:sldMk cId="3445153605" sldId="304"/>
            <ac:spMk id="5" creationId="{BB2D2670-234F-2B4A-AD50-14B71772D7FC}"/>
          </ac:spMkLst>
        </pc:spChg>
      </pc:sldChg>
      <pc:sldChg chg="delSp del mod">
        <pc:chgData name="Davis, James C" userId="84778d94-b1cc-4a48-87ce-749e1d7d6e72" providerId="ADAL" clId="{8421367D-9D70-514B-8F67-5085FD594931}" dt="2022-01-10T19:25:10.644" v="3825" actId="2696"/>
        <pc:sldMkLst>
          <pc:docMk/>
          <pc:sldMk cId="1462029921" sldId="305"/>
        </pc:sldMkLst>
        <pc:spChg chg="del">
          <ac:chgData name="Davis, James C" userId="84778d94-b1cc-4a48-87ce-749e1d7d6e72" providerId="ADAL" clId="{8421367D-9D70-514B-8F67-5085FD594931}" dt="2022-01-10T18:08:20.643" v="76" actId="478"/>
          <ac:spMkLst>
            <pc:docMk/>
            <pc:sldMk cId="1462029921" sldId="305"/>
            <ac:spMk id="4" creationId="{81B28090-BD9A-E44D-8247-D7802DC016EA}"/>
          </ac:spMkLst>
        </pc:spChg>
      </pc:sldChg>
      <pc:sldChg chg="delSp del mod">
        <pc:chgData name="Davis, James C" userId="84778d94-b1cc-4a48-87ce-749e1d7d6e72" providerId="ADAL" clId="{8421367D-9D70-514B-8F67-5085FD594931}" dt="2022-01-10T19:25:10.644" v="3825" actId="2696"/>
        <pc:sldMkLst>
          <pc:docMk/>
          <pc:sldMk cId="1451706308" sldId="306"/>
        </pc:sldMkLst>
        <pc:spChg chg="del">
          <ac:chgData name="Davis, James C" userId="84778d94-b1cc-4a48-87ce-749e1d7d6e72" providerId="ADAL" clId="{8421367D-9D70-514B-8F67-5085FD594931}" dt="2022-01-10T18:08:18.897" v="75" actId="478"/>
          <ac:spMkLst>
            <pc:docMk/>
            <pc:sldMk cId="1451706308" sldId="306"/>
            <ac:spMk id="3" creationId="{47B13049-9A3E-2343-9F08-3DB41BE7684D}"/>
          </ac:spMkLst>
        </pc:spChg>
      </pc:sldChg>
      <pc:sldChg chg="delSp del mod">
        <pc:chgData name="Davis, James C" userId="84778d94-b1cc-4a48-87ce-749e1d7d6e72" providerId="ADAL" clId="{8421367D-9D70-514B-8F67-5085FD594931}" dt="2022-01-10T19:25:10.644" v="3825" actId="2696"/>
        <pc:sldMkLst>
          <pc:docMk/>
          <pc:sldMk cId="2228047200" sldId="310"/>
        </pc:sldMkLst>
        <pc:spChg chg="del">
          <ac:chgData name="Davis, James C" userId="84778d94-b1cc-4a48-87ce-749e1d7d6e72" providerId="ADAL" clId="{8421367D-9D70-514B-8F67-5085FD594931}" dt="2022-01-10T18:08:24.124" v="78" actId="478"/>
          <ac:spMkLst>
            <pc:docMk/>
            <pc:sldMk cId="2228047200" sldId="310"/>
            <ac:spMk id="3" creationId="{9E30ECFE-E8E7-C340-A72E-814EAB7DA3CE}"/>
          </ac:spMkLst>
        </pc:spChg>
      </pc:sldChg>
      <pc:sldChg chg="delSp del mod">
        <pc:chgData name="Davis, James C" userId="84778d94-b1cc-4a48-87ce-749e1d7d6e72" providerId="ADAL" clId="{8421367D-9D70-514B-8F67-5085FD594931}" dt="2022-01-10T19:25:10.644" v="3825" actId="2696"/>
        <pc:sldMkLst>
          <pc:docMk/>
          <pc:sldMk cId="867689165" sldId="311"/>
        </pc:sldMkLst>
        <pc:spChg chg="del">
          <ac:chgData name="Davis, James C" userId="84778d94-b1cc-4a48-87ce-749e1d7d6e72" providerId="ADAL" clId="{8421367D-9D70-514B-8F67-5085FD594931}" dt="2022-01-10T18:08:25.841" v="79" actId="478"/>
          <ac:spMkLst>
            <pc:docMk/>
            <pc:sldMk cId="867689165" sldId="311"/>
            <ac:spMk id="4" creationId="{E0150777-EC5E-3B49-944E-2203A3B919D7}"/>
          </ac:spMkLst>
        </pc:spChg>
      </pc:sldChg>
      <pc:sldChg chg="delSp modSp add del mod">
        <pc:chgData name="Davis, James C" userId="84778d94-b1cc-4a48-87ce-749e1d7d6e72" providerId="ADAL" clId="{8421367D-9D70-514B-8F67-5085FD594931}" dt="2022-01-10T18:25:41.433" v="161" actId="2696"/>
        <pc:sldMkLst>
          <pc:docMk/>
          <pc:sldMk cId="560270089" sldId="314"/>
        </pc:sldMkLst>
        <pc:spChg chg="del">
          <ac:chgData name="Davis, James C" userId="84778d94-b1cc-4a48-87ce-749e1d7d6e72" providerId="ADAL" clId="{8421367D-9D70-514B-8F67-5085FD594931}" dt="2022-01-10T18:25:31.554" v="159" actId="478"/>
          <ac:spMkLst>
            <pc:docMk/>
            <pc:sldMk cId="560270089" sldId="314"/>
            <ac:spMk id="12" creationId="{E54F73A1-2406-B640-9F18-CFBBCEC8F139}"/>
          </ac:spMkLst>
        </pc:spChg>
        <pc:picChg chg="mod">
          <ac:chgData name="Davis, James C" userId="84778d94-b1cc-4a48-87ce-749e1d7d6e72" providerId="ADAL" clId="{8421367D-9D70-514B-8F67-5085FD594931}" dt="2022-01-10T18:25:33.948" v="160" actId="1076"/>
          <ac:picMkLst>
            <pc:docMk/>
            <pc:sldMk cId="560270089" sldId="314"/>
            <ac:picMk id="11" creationId="{120342E3-6E6D-1F4E-8B0F-857C0D53FD73}"/>
          </ac:picMkLst>
        </pc:picChg>
      </pc:sldChg>
      <pc:sldChg chg="add del">
        <pc:chgData name="Davis, James C" userId="84778d94-b1cc-4a48-87ce-749e1d7d6e72" providerId="ADAL" clId="{8421367D-9D70-514B-8F67-5085FD594931}" dt="2022-01-10T18:28:35.219" v="234" actId="2696"/>
        <pc:sldMkLst>
          <pc:docMk/>
          <pc:sldMk cId="568287620" sldId="314"/>
        </pc:sldMkLst>
      </pc:sldChg>
      <pc:sldChg chg="add">
        <pc:chgData name="Davis, James C" userId="84778d94-b1cc-4a48-87ce-749e1d7d6e72" providerId="ADAL" clId="{8421367D-9D70-514B-8F67-5085FD594931}" dt="2022-01-10T18:28:44.012" v="270"/>
        <pc:sldMkLst>
          <pc:docMk/>
          <pc:sldMk cId="3813857377" sldId="314"/>
        </pc:sldMkLst>
      </pc:sldChg>
      <pc:sldChg chg="addSp delSp modSp new del mod">
        <pc:chgData name="Davis, James C" userId="84778d94-b1cc-4a48-87ce-749e1d7d6e72" providerId="ADAL" clId="{8421367D-9D70-514B-8F67-5085FD594931}" dt="2022-01-10T18:28:35.219" v="234" actId="2696"/>
        <pc:sldMkLst>
          <pc:docMk/>
          <pc:sldMk cId="578238843" sldId="315"/>
        </pc:sldMkLst>
        <pc:spChg chg="mod">
          <ac:chgData name="Davis, James C" userId="84778d94-b1cc-4a48-87ce-749e1d7d6e72" providerId="ADAL" clId="{8421367D-9D70-514B-8F67-5085FD594931}" dt="2022-01-10T18:26:07.893" v="225" actId="20577"/>
          <ac:spMkLst>
            <pc:docMk/>
            <pc:sldMk cId="578238843" sldId="315"/>
            <ac:spMk id="2" creationId="{DC6F6FB6-C139-5B4E-9B42-1676052975C4}"/>
          </ac:spMkLst>
        </pc:spChg>
        <pc:spChg chg="mod">
          <ac:chgData name="Davis, James C" userId="84778d94-b1cc-4a48-87ce-749e1d7d6e72" providerId="ADAL" clId="{8421367D-9D70-514B-8F67-5085FD594931}" dt="2022-01-10T18:25:10.943" v="108" actId="20577"/>
          <ac:spMkLst>
            <pc:docMk/>
            <pc:sldMk cId="578238843" sldId="315"/>
            <ac:spMk id="3" creationId="{84E18962-A6EE-EF4E-ADB1-9837D2E2178E}"/>
          </ac:spMkLst>
        </pc:spChg>
        <pc:spChg chg="del">
          <ac:chgData name="Davis, James C" userId="84778d94-b1cc-4a48-87ce-749e1d7d6e72" providerId="ADAL" clId="{8421367D-9D70-514B-8F67-5085FD594931}" dt="2022-01-10T18:25:29.297" v="157" actId="478"/>
          <ac:spMkLst>
            <pc:docMk/>
            <pc:sldMk cId="578238843" sldId="315"/>
            <ac:spMk id="4" creationId="{AB3DDA36-97E4-DB42-B5C7-1C8C36049EE8}"/>
          </ac:spMkLst>
        </pc:spChg>
        <pc:picChg chg="add mod">
          <ac:chgData name="Davis, James C" userId="84778d94-b1cc-4a48-87ce-749e1d7d6e72" providerId="ADAL" clId="{8421367D-9D70-514B-8F67-5085FD594931}" dt="2022-01-10T18:25:44.806" v="163" actId="1076"/>
          <ac:picMkLst>
            <pc:docMk/>
            <pc:sldMk cId="578238843" sldId="315"/>
            <ac:picMk id="6" creationId="{E806126B-632A-D447-A188-FF2C7A2D6C2D}"/>
          </ac:picMkLst>
        </pc:picChg>
        <pc:picChg chg="add mod">
          <ac:chgData name="Davis, James C" userId="84778d94-b1cc-4a48-87ce-749e1d7d6e72" providerId="ADAL" clId="{8421367D-9D70-514B-8F67-5085FD594931}" dt="2022-01-10T18:26:10.163" v="226" actId="1076"/>
          <ac:picMkLst>
            <pc:docMk/>
            <pc:sldMk cId="578238843" sldId="315"/>
            <ac:picMk id="1026" creationId="{4DBAB27E-192A-4C47-AB9A-2B2BFAC26B69}"/>
          </ac:picMkLst>
        </pc:picChg>
      </pc:sldChg>
      <pc:sldChg chg="add">
        <pc:chgData name="Davis, James C" userId="84778d94-b1cc-4a48-87ce-749e1d7d6e72" providerId="ADAL" clId="{8421367D-9D70-514B-8F67-5085FD594931}" dt="2022-01-10T18:28:44.012" v="270"/>
        <pc:sldMkLst>
          <pc:docMk/>
          <pc:sldMk cId="2261303456" sldId="315"/>
        </pc:sldMkLst>
      </pc:sldChg>
      <pc:sldChg chg="modSp add mod">
        <pc:chgData name="Davis, James C" userId="84778d94-b1cc-4a48-87ce-749e1d7d6e72" providerId="ADAL" clId="{8421367D-9D70-514B-8F67-5085FD594931}" dt="2022-01-10T18:28:50.662" v="297" actId="20577"/>
        <pc:sldMkLst>
          <pc:docMk/>
          <pc:sldMk cId="2636654752" sldId="316"/>
        </pc:sldMkLst>
        <pc:spChg chg="mod">
          <ac:chgData name="Davis, James C" userId="84778d94-b1cc-4a48-87ce-749e1d7d6e72" providerId="ADAL" clId="{8421367D-9D70-514B-8F67-5085FD594931}" dt="2022-01-10T18:28:50.662" v="297" actId="20577"/>
          <ac:spMkLst>
            <pc:docMk/>
            <pc:sldMk cId="2636654752" sldId="316"/>
            <ac:spMk id="2" creationId="{246150C2-24AA-9E43-A463-B984D7666A5B}"/>
          </ac:spMkLst>
        </pc:spChg>
      </pc:sldChg>
      <pc:sldChg chg="modSp new mod">
        <pc:chgData name="Davis, James C" userId="84778d94-b1cc-4a48-87ce-749e1d7d6e72" providerId="ADAL" clId="{8421367D-9D70-514B-8F67-5085FD594931}" dt="2022-01-10T18:30:42.403" v="471" actId="114"/>
        <pc:sldMkLst>
          <pc:docMk/>
          <pc:sldMk cId="746412671" sldId="317"/>
        </pc:sldMkLst>
        <pc:spChg chg="mod">
          <ac:chgData name="Davis, James C" userId="84778d94-b1cc-4a48-87ce-749e1d7d6e72" providerId="ADAL" clId="{8421367D-9D70-514B-8F67-5085FD594931}" dt="2022-01-10T18:30:42.403" v="471" actId="114"/>
          <ac:spMkLst>
            <pc:docMk/>
            <pc:sldMk cId="746412671" sldId="317"/>
            <ac:spMk id="2" creationId="{C83DBA1C-342D-6345-A3DF-0D97EBD581B8}"/>
          </ac:spMkLst>
        </pc:spChg>
        <pc:spChg chg="mod">
          <ac:chgData name="Davis, James C" userId="84778d94-b1cc-4a48-87ce-749e1d7d6e72" providerId="ADAL" clId="{8421367D-9D70-514B-8F67-5085FD594931}" dt="2022-01-10T18:28:59.123" v="333" actId="20577"/>
          <ac:spMkLst>
            <pc:docMk/>
            <pc:sldMk cId="746412671" sldId="317"/>
            <ac:spMk id="3" creationId="{1EDC1057-B70A-0C42-A83D-816CBE386FE4}"/>
          </ac:spMkLst>
        </pc:spChg>
      </pc:sldChg>
      <pc:sldChg chg="delSp modSp add mod">
        <pc:chgData name="Davis, James C" userId="84778d94-b1cc-4a48-87ce-749e1d7d6e72" providerId="ADAL" clId="{8421367D-9D70-514B-8F67-5085FD594931}" dt="2022-01-10T18:43:06.906" v="1464" actId="1076"/>
        <pc:sldMkLst>
          <pc:docMk/>
          <pc:sldMk cId="956169035" sldId="318"/>
        </pc:sldMkLst>
        <pc:spChg chg="del">
          <ac:chgData name="Davis, James C" userId="84778d94-b1cc-4a48-87ce-749e1d7d6e72" providerId="ADAL" clId="{8421367D-9D70-514B-8F67-5085FD594931}" dt="2022-01-10T18:34:03.595" v="496" actId="478"/>
          <ac:spMkLst>
            <pc:docMk/>
            <pc:sldMk cId="956169035" sldId="318"/>
            <ac:spMk id="4" creationId="{F7F46A83-F823-FC4C-837F-EC731214449A}"/>
          </ac:spMkLst>
        </pc:spChg>
        <pc:spChg chg="mod">
          <ac:chgData name="Davis, James C" userId="84778d94-b1cc-4a48-87ce-749e1d7d6e72" providerId="ADAL" clId="{8421367D-9D70-514B-8F67-5085FD594931}" dt="2022-01-10T18:43:06.906" v="1464" actId="1076"/>
          <ac:spMkLst>
            <pc:docMk/>
            <pc:sldMk cId="956169035" sldId="318"/>
            <ac:spMk id="10" creationId="{B31E7546-DCE1-0140-9E25-2EDEEA6A5158}"/>
          </ac:spMkLst>
        </pc:spChg>
      </pc:sldChg>
      <pc:sldChg chg="delSp add mod">
        <pc:chgData name="Davis, James C" userId="84778d94-b1cc-4a48-87ce-749e1d7d6e72" providerId="ADAL" clId="{8421367D-9D70-514B-8F67-5085FD594931}" dt="2022-01-10T18:34:02.145" v="495" actId="478"/>
        <pc:sldMkLst>
          <pc:docMk/>
          <pc:sldMk cId="114692035" sldId="319"/>
        </pc:sldMkLst>
        <pc:spChg chg="del">
          <ac:chgData name="Davis, James C" userId="84778d94-b1cc-4a48-87ce-749e1d7d6e72" providerId="ADAL" clId="{8421367D-9D70-514B-8F67-5085FD594931}" dt="2022-01-10T18:34:02.145" v="495" actId="478"/>
          <ac:spMkLst>
            <pc:docMk/>
            <pc:sldMk cId="114692035" sldId="319"/>
            <ac:spMk id="4" creationId="{F7F46A83-F823-FC4C-837F-EC731214449A}"/>
          </ac:spMkLst>
        </pc:spChg>
      </pc:sldChg>
      <pc:sldChg chg="addSp delSp modSp add mod">
        <pc:chgData name="Davis, James C" userId="84778d94-b1cc-4a48-87ce-749e1d7d6e72" providerId="ADAL" clId="{8421367D-9D70-514B-8F67-5085FD594931}" dt="2022-01-10T18:34:41.118" v="500" actId="478"/>
        <pc:sldMkLst>
          <pc:docMk/>
          <pc:sldMk cId="4240643415" sldId="320"/>
        </pc:sldMkLst>
        <pc:spChg chg="del">
          <ac:chgData name="Davis, James C" userId="84778d94-b1cc-4a48-87ce-749e1d7d6e72" providerId="ADAL" clId="{8421367D-9D70-514B-8F67-5085FD594931}" dt="2022-01-10T18:34:01.043" v="494" actId="478"/>
          <ac:spMkLst>
            <pc:docMk/>
            <pc:sldMk cId="4240643415" sldId="320"/>
            <ac:spMk id="4" creationId="{F7F46A83-F823-FC4C-837F-EC731214449A}"/>
          </ac:spMkLst>
        </pc:spChg>
        <pc:cxnChg chg="add del mod">
          <ac:chgData name="Davis, James C" userId="84778d94-b1cc-4a48-87ce-749e1d7d6e72" providerId="ADAL" clId="{8421367D-9D70-514B-8F67-5085FD594931}" dt="2022-01-10T18:34:41.118" v="500" actId="478"/>
          <ac:cxnSpMkLst>
            <pc:docMk/>
            <pc:sldMk cId="4240643415" sldId="320"/>
            <ac:cxnSpMk id="3" creationId="{51049F3E-A252-054E-82CD-64184F15E663}"/>
          </ac:cxnSpMkLst>
        </pc:cxnChg>
      </pc:sldChg>
      <pc:sldChg chg="delSp add mod">
        <pc:chgData name="Davis, James C" userId="84778d94-b1cc-4a48-87ce-749e1d7d6e72" providerId="ADAL" clId="{8421367D-9D70-514B-8F67-5085FD594931}" dt="2022-01-10T18:34:06.746" v="497" actId="478"/>
        <pc:sldMkLst>
          <pc:docMk/>
          <pc:sldMk cId="3663324272" sldId="321"/>
        </pc:sldMkLst>
        <pc:spChg chg="del">
          <ac:chgData name="Davis, James C" userId="84778d94-b1cc-4a48-87ce-749e1d7d6e72" providerId="ADAL" clId="{8421367D-9D70-514B-8F67-5085FD594931}" dt="2022-01-10T18:34:06.746" v="497" actId="478"/>
          <ac:spMkLst>
            <pc:docMk/>
            <pc:sldMk cId="3663324272" sldId="321"/>
            <ac:spMk id="4" creationId="{F7F46A83-F823-FC4C-837F-EC731214449A}"/>
          </ac:spMkLst>
        </pc:spChg>
      </pc:sldChg>
      <pc:sldChg chg="delSp modSp add mod">
        <pc:chgData name="Davis, James C" userId="84778d94-b1cc-4a48-87ce-749e1d7d6e72" providerId="ADAL" clId="{8421367D-9D70-514B-8F67-5085FD594931}" dt="2022-01-10T19:01:47.957" v="2404" actId="478"/>
        <pc:sldMkLst>
          <pc:docMk/>
          <pc:sldMk cId="667433489" sldId="322"/>
        </pc:sldMkLst>
        <pc:spChg chg="del mod">
          <ac:chgData name="Davis, James C" userId="84778d94-b1cc-4a48-87ce-749e1d7d6e72" providerId="ADAL" clId="{8421367D-9D70-514B-8F67-5085FD594931}" dt="2022-01-10T19:01:47.957" v="2404" actId="478"/>
          <ac:spMkLst>
            <pc:docMk/>
            <pc:sldMk cId="667433489" sldId="322"/>
            <ac:spMk id="4" creationId="{F7F46A83-F823-FC4C-837F-EC731214449A}"/>
          </ac:spMkLst>
        </pc:spChg>
      </pc:sldChg>
      <pc:sldChg chg="addSp modSp new mod modClrScheme chgLayout modNotesTx">
        <pc:chgData name="Davis, James C" userId="84778d94-b1cc-4a48-87ce-749e1d7d6e72" providerId="ADAL" clId="{8421367D-9D70-514B-8F67-5085FD594931}" dt="2022-01-10T18:42:37.262" v="1429" actId="20577"/>
        <pc:sldMkLst>
          <pc:docMk/>
          <pc:sldMk cId="2762415982" sldId="323"/>
        </pc:sldMkLst>
        <pc:spChg chg="mod ord">
          <ac:chgData name="Davis, James C" userId="84778d94-b1cc-4a48-87ce-749e1d7d6e72" providerId="ADAL" clId="{8421367D-9D70-514B-8F67-5085FD594931}" dt="2022-01-10T18:34:47.913" v="502" actId="700"/>
          <ac:spMkLst>
            <pc:docMk/>
            <pc:sldMk cId="2762415982" sldId="323"/>
            <ac:spMk id="2" creationId="{17F0A674-D8D3-4C41-B078-92FBC33339D1}"/>
          </ac:spMkLst>
        </pc:spChg>
        <pc:spChg chg="mod ord">
          <ac:chgData name="Davis, James C" userId="84778d94-b1cc-4a48-87ce-749e1d7d6e72" providerId="ADAL" clId="{8421367D-9D70-514B-8F67-5085FD594931}" dt="2022-01-10T18:34:47.913" v="502" actId="700"/>
          <ac:spMkLst>
            <pc:docMk/>
            <pc:sldMk cId="2762415982" sldId="323"/>
            <ac:spMk id="3" creationId="{1083E143-3B9E-D947-A192-78A8F2A71AD4}"/>
          </ac:spMkLst>
        </pc:spChg>
        <pc:spChg chg="add mod ord">
          <ac:chgData name="Davis, James C" userId="84778d94-b1cc-4a48-87ce-749e1d7d6e72" providerId="ADAL" clId="{8421367D-9D70-514B-8F67-5085FD594931}" dt="2022-01-10T18:38:32.469" v="871" actId="5793"/>
          <ac:spMkLst>
            <pc:docMk/>
            <pc:sldMk cId="2762415982" sldId="323"/>
            <ac:spMk id="4" creationId="{563F66EC-AD9B-E841-B1B8-89CB3C381DA0}"/>
          </ac:spMkLst>
        </pc:spChg>
        <pc:spChg chg="add mod ord">
          <ac:chgData name="Davis, James C" userId="84778d94-b1cc-4a48-87ce-749e1d7d6e72" providerId="ADAL" clId="{8421367D-9D70-514B-8F67-5085FD594931}" dt="2022-01-10T18:42:37.262" v="1429" actId="20577"/>
          <ac:spMkLst>
            <pc:docMk/>
            <pc:sldMk cId="2762415982" sldId="323"/>
            <ac:spMk id="5" creationId="{2395D7BB-4273-5A4A-8AEC-94A9E88E2C53}"/>
          </ac:spMkLst>
        </pc:spChg>
      </pc:sldChg>
      <pc:sldChg chg="modSp add mod">
        <pc:chgData name="Davis, James C" userId="84778d94-b1cc-4a48-87ce-749e1d7d6e72" providerId="ADAL" clId="{8421367D-9D70-514B-8F67-5085FD594931}" dt="2022-01-10T19:11:54.683" v="3215" actId="20577"/>
        <pc:sldMkLst>
          <pc:docMk/>
          <pc:sldMk cId="668476349" sldId="324"/>
        </pc:sldMkLst>
        <pc:spChg chg="mod">
          <ac:chgData name="Davis, James C" userId="84778d94-b1cc-4a48-87ce-749e1d7d6e72" providerId="ADAL" clId="{8421367D-9D70-514B-8F67-5085FD594931}" dt="2022-01-10T19:11:54.683" v="3215" actId="20577"/>
          <ac:spMkLst>
            <pc:docMk/>
            <pc:sldMk cId="668476349" sldId="324"/>
            <ac:spMk id="2" creationId="{1EBAB61F-537F-FC4D-BDFF-36A0819BCD5B}"/>
          </ac:spMkLst>
        </pc:spChg>
        <pc:spChg chg="mod">
          <ac:chgData name="Davis, James C" userId="84778d94-b1cc-4a48-87ce-749e1d7d6e72" providerId="ADAL" clId="{8421367D-9D70-514B-8F67-5085FD594931}" dt="2022-01-10T19:10:01.414" v="3021" actId="20577"/>
          <ac:spMkLst>
            <pc:docMk/>
            <pc:sldMk cId="668476349" sldId="324"/>
            <ac:spMk id="3" creationId="{C9A584C7-FB3C-6D44-8B7E-26AB6FD58CB9}"/>
          </ac:spMkLst>
        </pc:spChg>
      </pc:sldChg>
      <pc:sldChg chg="modSp add mod modNotesTx">
        <pc:chgData name="Davis, James C" userId="84778d94-b1cc-4a48-87ce-749e1d7d6e72" providerId="ADAL" clId="{8421367D-9D70-514B-8F67-5085FD594931}" dt="2022-01-10T19:18:53.042" v="3665" actId="20577"/>
        <pc:sldMkLst>
          <pc:docMk/>
          <pc:sldMk cId="145635251" sldId="325"/>
        </pc:sldMkLst>
        <pc:spChg chg="mod">
          <ac:chgData name="Davis, James C" userId="84778d94-b1cc-4a48-87ce-749e1d7d6e72" providerId="ADAL" clId="{8421367D-9D70-514B-8F67-5085FD594931}" dt="2022-01-10T19:17:22.232" v="3491" actId="20577"/>
          <ac:spMkLst>
            <pc:docMk/>
            <pc:sldMk cId="145635251" sldId="325"/>
            <ac:spMk id="2" creationId="{1EBAB61F-537F-FC4D-BDFF-36A0819BCD5B}"/>
          </ac:spMkLst>
        </pc:spChg>
        <pc:spChg chg="mod">
          <ac:chgData name="Davis, James C" userId="84778d94-b1cc-4a48-87ce-749e1d7d6e72" providerId="ADAL" clId="{8421367D-9D70-514B-8F67-5085FD594931}" dt="2022-01-10T19:17:10.008" v="3473" actId="20577"/>
          <ac:spMkLst>
            <pc:docMk/>
            <pc:sldMk cId="145635251" sldId="325"/>
            <ac:spMk id="3" creationId="{C9A584C7-FB3C-6D44-8B7E-26AB6FD58CB9}"/>
          </ac:spMkLst>
        </pc:spChg>
      </pc:sldChg>
      <pc:sldChg chg="addSp delSp modSp new mod modClrScheme chgLayout modNotesTx">
        <pc:chgData name="Davis, James C" userId="84778d94-b1cc-4a48-87ce-749e1d7d6e72" providerId="ADAL" clId="{8421367D-9D70-514B-8F67-5085FD594931}" dt="2022-01-10T19:17:53.180" v="3560" actId="20577"/>
        <pc:sldMkLst>
          <pc:docMk/>
          <pc:sldMk cId="849455636" sldId="326"/>
        </pc:sldMkLst>
        <pc:spChg chg="del mod ord">
          <ac:chgData name="Davis, James C" userId="84778d94-b1cc-4a48-87ce-749e1d7d6e72" providerId="ADAL" clId="{8421367D-9D70-514B-8F67-5085FD594931}" dt="2022-01-10T19:17:39.559" v="3494" actId="700"/>
          <ac:spMkLst>
            <pc:docMk/>
            <pc:sldMk cId="849455636" sldId="326"/>
            <ac:spMk id="2" creationId="{F96D3582-3C4B-9746-9764-6617C4948DB2}"/>
          </ac:spMkLst>
        </pc:spChg>
        <pc:spChg chg="mod ord">
          <ac:chgData name="Davis, James C" userId="84778d94-b1cc-4a48-87ce-749e1d7d6e72" providerId="ADAL" clId="{8421367D-9D70-514B-8F67-5085FD594931}" dt="2022-01-10T19:17:39.559" v="3494" actId="700"/>
          <ac:spMkLst>
            <pc:docMk/>
            <pc:sldMk cId="849455636" sldId="326"/>
            <ac:spMk id="3" creationId="{22A8FB0A-66A4-7243-A29D-B8E95896CCAB}"/>
          </ac:spMkLst>
        </pc:spChg>
        <pc:spChg chg="mod ord">
          <ac:chgData name="Davis, James C" userId="84778d94-b1cc-4a48-87ce-749e1d7d6e72" providerId="ADAL" clId="{8421367D-9D70-514B-8F67-5085FD594931}" dt="2022-01-10T19:17:39.559" v="3494" actId="700"/>
          <ac:spMkLst>
            <pc:docMk/>
            <pc:sldMk cId="849455636" sldId="326"/>
            <ac:spMk id="4" creationId="{E9AC7AF0-42AE-2140-A31D-56B11277CAA7}"/>
          </ac:spMkLst>
        </pc:spChg>
        <pc:spChg chg="add mod ord">
          <ac:chgData name="Davis, James C" userId="84778d94-b1cc-4a48-87ce-749e1d7d6e72" providerId="ADAL" clId="{8421367D-9D70-514B-8F67-5085FD594931}" dt="2022-01-10T19:17:43.443" v="3511" actId="20577"/>
          <ac:spMkLst>
            <pc:docMk/>
            <pc:sldMk cId="849455636" sldId="326"/>
            <ac:spMk id="5" creationId="{DC011900-A697-FD4D-88DD-BFA566416F9D}"/>
          </ac:spMkLst>
        </pc:spChg>
        <pc:spChg chg="add mod ord">
          <ac:chgData name="Davis, James C" userId="84778d94-b1cc-4a48-87ce-749e1d7d6e72" providerId="ADAL" clId="{8421367D-9D70-514B-8F67-5085FD594931}" dt="2022-01-10T19:17:44.099" v="3512"/>
          <ac:spMkLst>
            <pc:docMk/>
            <pc:sldMk cId="849455636" sldId="326"/>
            <ac:spMk id="6" creationId="{5B87838F-AF40-1646-ACB2-FB56605150BC}"/>
          </ac:spMkLst>
        </pc:spChg>
      </pc:sldChg>
      <pc:sldChg chg="modSp new del mod">
        <pc:chgData name="Davis, James C" userId="84778d94-b1cc-4a48-87ce-749e1d7d6e72" providerId="ADAL" clId="{8421367D-9D70-514B-8F67-5085FD594931}" dt="2022-01-10T19:21:58.698" v="3824" actId="2696"/>
        <pc:sldMkLst>
          <pc:docMk/>
          <pc:sldMk cId="4273226289" sldId="327"/>
        </pc:sldMkLst>
        <pc:spChg chg="mod">
          <ac:chgData name="Davis, James C" userId="84778d94-b1cc-4a48-87ce-749e1d7d6e72" providerId="ADAL" clId="{8421367D-9D70-514B-8F67-5085FD594931}" dt="2022-01-10T19:20:26.420" v="3793" actId="27636"/>
          <ac:spMkLst>
            <pc:docMk/>
            <pc:sldMk cId="4273226289" sldId="327"/>
            <ac:spMk id="3" creationId="{9CF06C11-CA53-664A-BA18-9015B7735B64}"/>
          </ac:spMkLst>
        </pc:spChg>
      </pc:sldChg>
    </pc:docChg>
  </pc:docChgLst>
  <pc:docChgLst>
    <pc:chgData name="Davis, James C" userId="84778d94-b1cc-4a48-87ce-749e1d7d6e72" providerId="ADAL" clId="{DB29CE5D-62DD-C948-A491-39174BD9880C}"/>
    <pc:docChg chg="undo custSel addSld delSld modSld modMainMaster">
      <pc:chgData name="Davis, James C" userId="84778d94-b1cc-4a48-87ce-749e1d7d6e72" providerId="ADAL" clId="{DB29CE5D-62DD-C948-A491-39174BD9880C}" dt="2022-01-14T19:29:25.462" v="5588" actId="313"/>
      <pc:docMkLst>
        <pc:docMk/>
      </pc:docMkLst>
      <pc:sldChg chg="modSp mod">
        <pc:chgData name="Davis, James C" userId="84778d94-b1cc-4a48-87ce-749e1d7d6e72" providerId="ADAL" clId="{DB29CE5D-62DD-C948-A491-39174BD9880C}" dt="2022-01-14T18:29:03.732" v="31" actId="20577"/>
        <pc:sldMkLst>
          <pc:docMk/>
          <pc:sldMk cId="681153070" sldId="263"/>
        </pc:sldMkLst>
        <pc:spChg chg="mod">
          <ac:chgData name="Davis, James C" userId="84778d94-b1cc-4a48-87ce-749e1d7d6e72" providerId="ADAL" clId="{DB29CE5D-62DD-C948-A491-39174BD9880C}" dt="2022-01-14T18:29:03.732" v="31" actId="20577"/>
          <ac:spMkLst>
            <pc:docMk/>
            <pc:sldMk cId="681153070" sldId="263"/>
            <ac:spMk id="2" creationId="{7A610390-B9F9-1640-9974-0C21350E01C9}"/>
          </ac:spMkLst>
        </pc:spChg>
      </pc:sldChg>
      <pc:sldChg chg="delSp del mod delAnim modAnim">
        <pc:chgData name="Davis, James C" userId="84778d94-b1cc-4a48-87ce-749e1d7d6e72" providerId="ADAL" clId="{DB29CE5D-62DD-C948-A491-39174BD9880C}" dt="2022-01-14T19:03:32.930" v="2350" actId="2696"/>
        <pc:sldMkLst>
          <pc:docMk/>
          <pc:sldMk cId="570659073" sldId="264"/>
        </pc:sldMkLst>
        <pc:picChg chg="del">
          <ac:chgData name="Davis, James C" userId="84778d94-b1cc-4a48-87ce-749e1d7d6e72" providerId="ADAL" clId="{DB29CE5D-62DD-C948-A491-39174BD9880C}" dt="2022-01-14T18:45:46.233" v="1230" actId="21"/>
          <ac:picMkLst>
            <pc:docMk/>
            <pc:sldMk cId="570659073" sldId="264"/>
            <ac:picMk id="7" creationId="{24C8C700-19C8-1E4B-B29E-7A0D13AF587F}"/>
          </ac:picMkLst>
        </pc:picChg>
        <pc:picChg chg="del">
          <ac:chgData name="Davis, James C" userId="84778d94-b1cc-4a48-87ce-749e1d7d6e72" providerId="ADAL" clId="{DB29CE5D-62DD-C948-A491-39174BD9880C}" dt="2022-01-14T18:45:28.684" v="1222" actId="21"/>
          <ac:picMkLst>
            <pc:docMk/>
            <pc:sldMk cId="570659073" sldId="264"/>
            <ac:picMk id="2050" creationId="{C93C3C47-E844-9340-A04A-9F22A3F3BFDB}"/>
          </ac:picMkLst>
        </pc:picChg>
        <pc:picChg chg="del">
          <ac:chgData name="Davis, James C" userId="84778d94-b1cc-4a48-87ce-749e1d7d6e72" providerId="ADAL" clId="{DB29CE5D-62DD-C948-A491-39174BD9880C}" dt="2022-01-14T18:45:55.780" v="1234" actId="21"/>
          <ac:picMkLst>
            <pc:docMk/>
            <pc:sldMk cId="570659073" sldId="264"/>
            <ac:picMk id="3074" creationId="{44B55E47-D9F7-C547-B504-F84D19479F46}"/>
          </ac:picMkLst>
        </pc:picChg>
      </pc:sldChg>
      <pc:sldChg chg="del">
        <pc:chgData name="Davis, James C" userId="84778d94-b1cc-4a48-87ce-749e1d7d6e72" providerId="ADAL" clId="{DB29CE5D-62DD-C948-A491-39174BD9880C}" dt="2022-01-14T18:30:47.394" v="139" actId="2696"/>
        <pc:sldMkLst>
          <pc:docMk/>
          <pc:sldMk cId="438814055" sldId="266"/>
        </pc:sldMkLst>
      </pc:sldChg>
      <pc:sldChg chg="add del">
        <pc:chgData name="Davis, James C" userId="84778d94-b1cc-4a48-87ce-749e1d7d6e72" providerId="ADAL" clId="{DB29CE5D-62DD-C948-A491-39174BD9880C}" dt="2022-01-14T18:31:23.672" v="142" actId="2696"/>
        <pc:sldMkLst>
          <pc:docMk/>
          <pc:sldMk cId="4223223361" sldId="273"/>
        </pc:sldMkLst>
      </pc:sldChg>
      <pc:sldChg chg="add del">
        <pc:chgData name="Davis, James C" userId="84778d94-b1cc-4a48-87ce-749e1d7d6e72" providerId="ADAL" clId="{DB29CE5D-62DD-C948-A491-39174BD9880C}" dt="2022-01-14T18:31:23.672" v="142" actId="2696"/>
        <pc:sldMkLst>
          <pc:docMk/>
          <pc:sldMk cId="2281410046" sldId="274"/>
        </pc:sldMkLst>
      </pc:sldChg>
      <pc:sldChg chg="add del">
        <pc:chgData name="Davis, James C" userId="84778d94-b1cc-4a48-87ce-749e1d7d6e72" providerId="ADAL" clId="{DB29CE5D-62DD-C948-A491-39174BD9880C}" dt="2022-01-14T18:31:23.672" v="142" actId="2696"/>
        <pc:sldMkLst>
          <pc:docMk/>
          <pc:sldMk cId="630546080" sldId="275"/>
        </pc:sldMkLst>
      </pc:sldChg>
      <pc:sldChg chg="add del">
        <pc:chgData name="Davis, James C" userId="84778d94-b1cc-4a48-87ce-749e1d7d6e72" providerId="ADAL" clId="{DB29CE5D-62DD-C948-A491-39174BD9880C}" dt="2022-01-14T18:31:23.672" v="142" actId="2696"/>
        <pc:sldMkLst>
          <pc:docMk/>
          <pc:sldMk cId="1291103092" sldId="276"/>
        </pc:sldMkLst>
      </pc:sldChg>
      <pc:sldChg chg="add del">
        <pc:chgData name="Davis, James C" userId="84778d94-b1cc-4a48-87ce-749e1d7d6e72" providerId="ADAL" clId="{DB29CE5D-62DD-C948-A491-39174BD9880C}" dt="2022-01-14T18:31:23.672" v="142" actId="2696"/>
        <pc:sldMkLst>
          <pc:docMk/>
          <pc:sldMk cId="2071117720" sldId="278"/>
        </pc:sldMkLst>
      </pc:sldChg>
      <pc:sldChg chg="modSp mod">
        <pc:chgData name="Davis, James C" userId="84778d94-b1cc-4a48-87ce-749e1d7d6e72" providerId="ADAL" clId="{DB29CE5D-62DD-C948-A491-39174BD9880C}" dt="2022-01-14T18:31:58.716" v="210" actId="20577"/>
        <pc:sldMkLst>
          <pc:docMk/>
          <pc:sldMk cId="3667608206" sldId="279"/>
        </pc:sldMkLst>
        <pc:spChg chg="mod">
          <ac:chgData name="Davis, James C" userId="84778d94-b1cc-4a48-87ce-749e1d7d6e72" providerId="ADAL" clId="{DB29CE5D-62DD-C948-A491-39174BD9880C}" dt="2022-01-14T18:31:58.716" v="210" actId="20577"/>
          <ac:spMkLst>
            <pc:docMk/>
            <pc:sldMk cId="3667608206" sldId="279"/>
            <ac:spMk id="2" creationId="{1EBAB61F-537F-FC4D-BDFF-36A0819BCD5B}"/>
          </ac:spMkLst>
        </pc:spChg>
      </pc:sldChg>
      <pc:sldChg chg="del">
        <pc:chgData name="Davis, James C" userId="84778d94-b1cc-4a48-87ce-749e1d7d6e72" providerId="ADAL" clId="{DB29CE5D-62DD-C948-A491-39174BD9880C}" dt="2022-01-14T18:30:47.394" v="139" actId="2696"/>
        <pc:sldMkLst>
          <pc:docMk/>
          <pc:sldMk cId="3403890134" sldId="280"/>
        </pc:sldMkLst>
      </pc:sldChg>
      <pc:sldChg chg="add del">
        <pc:chgData name="Davis, James C" userId="84778d94-b1cc-4a48-87ce-749e1d7d6e72" providerId="ADAL" clId="{DB29CE5D-62DD-C948-A491-39174BD9880C}" dt="2022-01-14T18:31:23.672" v="142" actId="2696"/>
        <pc:sldMkLst>
          <pc:docMk/>
          <pc:sldMk cId="39616770" sldId="281"/>
        </pc:sldMkLst>
      </pc:sldChg>
      <pc:sldChg chg="add del">
        <pc:chgData name="Davis, James C" userId="84778d94-b1cc-4a48-87ce-749e1d7d6e72" providerId="ADAL" clId="{DB29CE5D-62DD-C948-A491-39174BD9880C}" dt="2022-01-14T18:31:23.672" v="142" actId="2696"/>
        <pc:sldMkLst>
          <pc:docMk/>
          <pc:sldMk cId="363774714" sldId="284"/>
        </pc:sldMkLst>
      </pc:sldChg>
      <pc:sldChg chg="add del">
        <pc:chgData name="Davis, James C" userId="84778d94-b1cc-4a48-87ce-749e1d7d6e72" providerId="ADAL" clId="{DB29CE5D-62DD-C948-A491-39174BD9880C}" dt="2022-01-14T18:31:23.672" v="142" actId="2696"/>
        <pc:sldMkLst>
          <pc:docMk/>
          <pc:sldMk cId="1994033063" sldId="285"/>
        </pc:sldMkLst>
      </pc:sldChg>
      <pc:sldChg chg="add del">
        <pc:chgData name="Davis, James C" userId="84778d94-b1cc-4a48-87ce-749e1d7d6e72" providerId="ADAL" clId="{DB29CE5D-62DD-C948-A491-39174BD9880C}" dt="2022-01-14T18:31:23.672" v="142" actId="2696"/>
        <pc:sldMkLst>
          <pc:docMk/>
          <pc:sldMk cId="3188377394" sldId="286"/>
        </pc:sldMkLst>
      </pc:sldChg>
      <pc:sldChg chg="add del">
        <pc:chgData name="Davis, James C" userId="84778d94-b1cc-4a48-87ce-749e1d7d6e72" providerId="ADAL" clId="{DB29CE5D-62DD-C948-A491-39174BD9880C}" dt="2022-01-14T18:31:23.672" v="142" actId="2696"/>
        <pc:sldMkLst>
          <pc:docMk/>
          <pc:sldMk cId="3869765905" sldId="287"/>
        </pc:sldMkLst>
      </pc:sldChg>
      <pc:sldChg chg="add del">
        <pc:chgData name="Davis, James C" userId="84778d94-b1cc-4a48-87ce-749e1d7d6e72" providerId="ADAL" clId="{DB29CE5D-62DD-C948-A491-39174BD9880C}" dt="2022-01-14T18:31:23.672" v="142" actId="2696"/>
        <pc:sldMkLst>
          <pc:docMk/>
          <pc:sldMk cId="69495355" sldId="288"/>
        </pc:sldMkLst>
      </pc:sldChg>
      <pc:sldChg chg="add del">
        <pc:chgData name="Davis, James C" userId="84778d94-b1cc-4a48-87ce-749e1d7d6e72" providerId="ADAL" clId="{DB29CE5D-62DD-C948-A491-39174BD9880C}" dt="2022-01-14T18:31:23.672" v="142" actId="2696"/>
        <pc:sldMkLst>
          <pc:docMk/>
          <pc:sldMk cId="2152854550" sldId="289"/>
        </pc:sldMkLst>
      </pc:sldChg>
      <pc:sldChg chg="add del">
        <pc:chgData name="Davis, James C" userId="84778d94-b1cc-4a48-87ce-749e1d7d6e72" providerId="ADAL" clId="{DB29CE5D-62DD-C948-A491-39174BD9880C}" dt="2022-01-14T18:31:23.672" v="142" actId="2696"/>
        <pc:sldMkLst>
          <pc:docMk/>
          <pc:sldMk cId="3899457292" sldId="290"/>
        </pc:sldMkLst>
      </pc:sldChg>
      <pc:sldChg chg="add del">
        <pc:chgData name="Davis, James C" userId="84778d94-b1cc-4a48-87ce-749e1d7d6e72" providerId="ADAL" clId="{DB29CE5D-62DD-C948-A491-39174BD9880C}" dt="2022-01-14T18:31:23.672" v="142" actId="2696"/>
        <pc:sldMkLst>
          <pc:docMk/>
          <pc:sldMk cId="1316748944" sldId="291"/>
        </pc:sldMkLst>
      </pc:sldChg>
      <pc:sldChg chg="add del">
        <pc:chgData name="Davis, James C" userId="84778d94-b1cc-4a48-87ce-749e1d7d6e72" providerId="ADAL" clId="{DB29CE5D-62DD-C948-A491-39174BD9880C}" dt="2022-01-14T18:31:23.672" v="142" actId="2696"/>
        <pc:sldMkLst>
          <pc:docMk/>
          <pc:sldMk cId="2148200896" sldId="293"/>
        </pc:sldMkLst>
      </pc:sldChg>
      <pc:sldChg chg="add del">
        <pc:chgData name="Davis, James C" userId="84778d94-b1cc-4a48-87ce-749e1d7d6e72" providerId="ADAL" clId="{DB29CE5D-62DD-C948-A491-39174BD9880C}" dt="2022-01-14T18:31:23.672" v="142" actId="2696"/>
        <pc:sldMkLst>
          <pc:docMk/>
          <pc:sldMk cId="1524927026" sldId="294"/>
        </pc:sldMkLst>
      </pc:sldChg>
      <pc:sldChg chg="del">
        <pc:chgData name="Davis, James C" userId="84778d94-b1cc-4a48-87ce-749e1d7d6e72" providerId="ADAL" clId="{DB29CE5D-62DD-C948-A491-39174BD9880C}" dt="2022-01-14T18:30:47.394" v="139" actId="2696"/>
        <pc:sldMkLst>
          <pc:docMk/>
          <pc:sldMk cId="2973261844" sldId="295"/>
        </pc:sldMkLst>
      </pc:sldChg>
      <pc:sldChg chg="add del">
        <pc:chgData name="Davis, James C" userId="84778d94-b1cc-4a48-87ce-749e1d7d6e72" providerId="ADAL" clId="{DB29CE5D-62DD-C948-A491-39174BD9880C}" dt="2022-01-14T18:31:23.672" v="142" actId="2696"/>
        <pc:sldMkLst>
          <pc:docMk/>
          <pc:sldMk cId="554715540" sldId="296"/>
        </pc:sldMkLst>
      </pc:sldChg>
      <pc:sldChg chg="modSp add mod modAnim">
        <pc:chgData name="Davis, James C" userId="84778d94-b1cc-4a48-87ce-749e1d7d6e72" providerId="ADAL" clId="{DB29CE5D-62DD-C948-A491-39174BD9880C}" dt="2022-01-14T18:35:37.864" v="280" actId="1076"/>
        <pc:sldMkLst>
          <pc:docMk/>
          <pc:sldMk cId="1575603355" sldId="301"/>
        </pc:sldMkLst>
        <pc:spChg chg="mod">
          <ac:chgData name="Davis, James C" userId="84778d94-b1cc-4a48-87ce-749e1d7d6e72" providerId="ADAL" clId="{DB29CE5D-62DD-C948-A491-39174BD9880C}" dt="2022-01-14T18:34:58.158" v="246" actId="20577"/>
          <ac:spMkLst>
            <pc:docMk/>
            <pc:sldMk cId="1575603355" sldId="301"/>
            <ac:spMk id="7" creationId="{4454FDAE-F0B9-7B40-981E-93AE6D19CEDE}"/>
          </ac:spMkLst>
        </pc:spChg>
        <pc:picChg chg="mod">
          <ac:chgData name="Davis, James C" userId="84778d94-b1cc-4a48-87ce-749e1d7d6e72" providerId="ADAL" clId="{DB29CE5D-62DD-C948-A491-39174BD9880C}" dt="2022-01-14T18:35:37.864" v="280" actId="1076"/>
          <ac:picMkLst>
            <pc:docMk/>
            <pc:sldMk cId="1575603355" sldId="301"/>
            <ac:picMk id="1026" creationId="{BE369A6F-9830-624C-B756-6E7C5ED70947}"/>
          </ac:picMkLst>
        </pc:picChg>
      </pc:sldChg>
      <pc:sldChg chg="add del">
        <pc:chgData name="Davis, James C" userId="84778d94-b1cc-4a48-87ce-749e1d7d6e72" providerId="ADAL" clId="{DB29CE5D-62DD-C948-A491-39174BD9880C}" dt="2022-01-14T18:34:49.814" v="221" actId="2696"/>
        <pc:sldMkLst>
          <pc:docMk/>
          <pc:sldMk cId="3308660173" sldId="301"/>
        </pc:sldMkLst>
      </pc:sldChg>
      <pc:sldChg chg="addSp delSp modSp new mod modClrScheme chgLayout">
        <pc:chgData name="Davis, James C" userId="84778d94-b1cc-4a48-87ce-749e1d7d6e72" providerId="ADAL" clId="{DB29CE5D-62DD-C948-A491-39174BD9880C}" dt="2022-01-14T18:35:33.257" v="278" actId="478"/>
        <pc:sldMkLst>
          <pc:docMk/>
          <pc:sldMk cId="1720671200" sldId="302"/>
        </pc:sldMkLst>
        <pc:spChg chg="del">
          <ac:chgData name="Davis, James C" userId="84778d94-b1cc-4a48-87ce-749e1d7d6e72" providerId="ADAL" clId="{DB29CE5D-62DD-C948-A491-39174BD9880C}" dt="2022-01-14T18:31:38.473" v="145" actId="700"/>
          <ac:spMkLst>
            <pc:docMk/>
            <pc:sldMk cId="1720671200" sldId="302"/>
            <ac:spMk id="2" creationId="{D4D19247-75B9-6E48-BD47-59DF385C971D}"/>
          </ac:spMkLst>
        </pc:spChg>
        <pc:spChg chg="del mod ord">
          <ac:chgData name="Davis, James C" userId="84778d94-b1cc-4a48-87ce-749e1d7d6e72" providerId="ADAL" clId="{DB29CE5D-62DD-C948-A491-39174BD9880C}" dt="2022-01-14T18:31:38.473" v="145" actId="700"/>
          <ac:spMkLst>
            <pc:docMk/>
            <pc:sldMk cId="1720671200" sldId="302"/>
            <ac:spMk id="3" creationId="{B780B53A-30D5-A047-A6CB-909057EE2103}"/>
          </ac:spMkLst>
        </pc:spChg>
        <pc:spChg chg="del mod ord">
          <ac:chgData name="Davis, James C" userId="84778d94-b1cc-4a48-87ce-749e1d7d6e72" providerId="ADAL" clId="{DB29CE5D-62DD-C948-A491-39174BD9880C}" dt="2022-01-14T18:35:33.257" v="278" actId="478"/>
          <ac:spMkLst>
            <pc:docMk/>
            <pc:sldMk cId="1720671200" sldId="302"/>
            <ac:spMk id="4" creationId="{85E92473-CF82-284D-ABD7-0F2C09D7429A}"/>
          </ac:spMkLst>
        </pc:spChg>
        <pc:spChg chg="mod ord">
          <ac:chgData name="Davis, James C" userId="84778d94-b1cc-4a48-87ce-749e1d7d6e72" providerId="ADAL" clId="{DB29CE5D-62DD-C948-A491-39174BD9880C}" dt="2022-01-14T18:31:38.473" v="145" actId="700"/>
          <ac:spMkLst>
            <pc:docMk/>
            <pc:sldMk cId="1720671200" sldId="302"/>
            <ac:spMk id="5" creationId="{AC2E372A-B5A9-304C-AA4F-0074716E00DA}"/>
          </ac:spMkLst>
        </pc:spChg>
        <pc:spChg chg="add mod ord">
          <ac:chgData name="Davis, James C" userId="84778d94-b1cc-4a48-87ce-749e1d7d6e72" providerId="ADAL" clId="{DB29CE5D-62DD-C948-A491-39174BD9880C}" dt="2022-01-14T18:31:42.391" v="173" actId="20577"/>
          <ac:spMkLst>
            <pc:docMk/>
            <pc:sldMk cId="1720671200" sldId="302"/>
            <ac:spMk id="6" creationId="{99ABD29F-2D3A-6A4A-A62D-78AF2160606D}"/>
          </ac:spMkLst>
        </pc:spChg>
      </pc:sldChg>
      <pc:sldChg chg="delSp modSp add mod modNotesTx">
        <pc:chgData name="Davis, James C" userId="84778d94-b1cc-4a48-87ce-749e1d7d6e72" providerId="ADAL" clId="{DB29CE5D-62DD-C948-A491-39174BD9880C}" dt="2022-01-14T18:41:06.218" v="718" actId="20577"/>
        <pc:sldMkLst>
          <pc:docMk/>
          <pc:sldMk cId="3772123922" sldId="303"/>
        </pc:sldMkLst>
        <pc:spChg chg="del">
          <ac:chgData name="Davis, James C" userId="84778d94-b1cc-4a48-87ce-749e1d7d6e72" providerId="ADAL" clId="{DB29CE5D-62DD-C948-A491-39174BD9880C}" dt="2022-01-14T18:35:44.165" v="282" actId="478"/>
          <ac:spMkLst>
            <pc:docMk/>
            <pc:sldMk cId="3772123922" sldId="303"/>
            <ac:spMk id="4" creationId="{85E92473-CF82-284D-ABD7-0F2C09D7429A}"/>
          </ac:spMkLst>
        </pc:spChg>
        <pc:spChg chg="mod">
          <ac:chgData name="Davis, James C" userId="84778d94-b1cc-4a48-87ce-749e1d7d6e72" providerId="ADAL" clId="{DB29CE5D-62DD-C948-A491-39174BD9880C}" dt="2022-01-14T18:32:03.383" v="220" actId="20577"/>
          <ac:spMkLst>
            <pc:docMk/>
            <pc:sldMk cId="3772123922" sldId="303"/>
            <ac:spMk id="6" creationId="{99ABD29F-2D3A-6A4A-A62D-78AF2160606D}"/>
          </ac:spMkLst>
        </pc:spChg>
      </pc:sldChg>
      <pc:sldChg chg="addSp delSp modSp new del mod modAnim">
        <pc:chgData name="Davis, James C" userId="84778d94-b1cc-4a48-87ce-749e1d7d6e72" providerId="ADAL" clId="{DB29CE5D-62DD-C948-A491-39174BD9880C}" dt="2022-01-14T18:45:42.004" v="1229" actId="2696"/>
        <pc:sldMkLst>
          <pc:docMk/>
          <pc:sldMk cId="2819802964" sldId="304"/>
        </pc:sldMkLst>
        <pc:spChg chg="del">
          <ac:chgData name="Davis, James C" userId="84778d94-b1cc-4a48-87ce-749e1d7d6e72" providerId="ADAL" clId="{DB29CE5D-62DD-C948-A491-39174BD9880C}" dt="2022-01-14T18:37:53.775" v="588" actId="478"/>
          <ac:spMkLst>
            <pc:docMk/>
            <pc:sldMk cId="2819802964" sldId="304"/>
            <ac:spMk id="2" creationId="{F02B73BE-C22A-584A-913B-A4E01707B119}"/>
          </ac:spMkLst>
        </pc:spChg>
        <pc:spChg chg="mod">
          <ac:chgData name="Davis, James C" userId="84778d94-b1cc-4a48-87ce-749e1d7d6e72" providerId="ADAL" clId="{DB29CE5D-62DD-C948-A491-39174BD9880C}" dt="2022-01-14T18:35:05.965" v="276" actId="20577"/>
          <ac:spMkLst>
            <pc:docMk/>
            <pc:sldMk cId="2819802964" sldId="304"/>
            <ac:spMk id="3" creationId="{ECE288BD-5B35-3040-A330-217CFEE5AE79}"/>
          </ac:spMkLst>
        </pc:spChg>
        <pc:spChg chg="del">
          <ac:chgData name="Davis, James C" userId="84778d94-b1cc-4a48-87ce-749e1d7d6e72" providerId="ADAL" clId="{DB29CE5D-62DD-C948-A491-39174BD9880C}" dt="2022-01-14T18:35:39.795" v="281" actId="478"/>
          <ac:spMkLst>
            <pc:docMk/>
            <pc:sldMk cId="2819802964" sldId="304"/>
            <ac:spMk id="4" creationId="{E2782556-F86E-F04F-8DA4-3D26815322BB}"/>
          </ac:spMkLst>
        </pc:spChg>
        <pc:picChg chg="add del mod">
          <ac:chgData name="Davis, James C" userId="84778d94-b1cc-4a48-87ce-749e1d7d6e72" providerId="ADAL" clId="{DB29CE5D-62DD-C948-A491-39174BD9880C}" dt="2022-01-14T18:45:33.567" v="1226"/>
          <ac:picMkLst>
            <pc:docMk/>
            <pc:sldMk cId="2819802964" sldId="304"/>
            <ac:picMk id="6" creationId="{0FACB617-A849-0E48-86D9-8BD7E85633D2}"/>
          </ac:picMkLst>
        </pc:picChg>
      </pc:sldChg>
      <pc:sldChg chg="add del">
        <pc:chgData name="Davis, James C" userId="84778d94-b1cc-4a48-87ce-749e1d7d6e72" providerId="ADAL" clId="{DB29CE5D-62DD-C948-A491-39174BD9880C}" dt="2022-01-14T18:45:01.877" v="1220" actId="2696"/>
        <pc:sldMkLst>
          <pc:docMk/>
          <pc:sldMk cId="855543796" sldId="305"/>
        </pc:sldMkLst>
      </pc:sldChg>
      <pc:sldChg chg="modSp new del mod">
        <pc:chgData name="Davis, James C" userId="84778d94-b1cc-4a48-87ce-749e1d7d6e72" providerId="ADAL" clId="{DB29CE5D-62DD-C948-A491-39174BD9880C}" dt="2022-01-14T18:37:48.260" v="586" actId="2696"/>
        <pc:sldMkLst>
          <pc:docMk/>
          <pc:sldMk cId="3022406760" sldId="305"/>
        </pc:sldMkLst>
        <pc:spChg chg="mod">
          <ac:chgData name="Davis, James C" userId="84778d94-b1cc-4a48-87ce-749e1d7d6e72" providerId="ADAL" clId="{DB29CE5D-62DD-C948-A491-39174BD9880C}" dt="2022-01-14T18:37:34.458" v="585" actId="20577"/>
          <ac:spMkLst>
            <pc:docMk/>
            <pc:sldMk cId="3022406760" sldId="305"/>
            <ac:spMk id="2" creationId="{5734C051-0382-A849-81F2-52CE098D2BD7}"/>
          </ac:spMkLst>
        </pc:spChg>
      </pc:sldChg>
      <pc:sldChg chg="add">
        <pc:chgData name="Davis, James C" userId="84778d94-b1cc-4a48-87ce-749e1d7d6e72" providerId="ADAL" clId="{DB29CE5D-62DD-C948-A491-39174BD9880C}" dt="2022-01-14T18:45:04.349" v="1221"/>
        <pc:sldMkLst>
          <pc:docMk/>
          <pc:sldMk cId="3273694617" sldId="305"/>
        </pc:sldMkLst>
      </pc:sldChg>
      <pc:sldChg chg="addSp delSp modSp new mod modClrScheme modAnim chgLayout modNotesTx">
        <pc:chgData name="Davis, James C" userId="84778d94-b1cc-4a48-87ce-749e1d7d6e72" providerId="ADAL" clId="{DB29CE5D-62DD-C948-A491-39174BD9880C}" dt="2022-01-14T19:10:19.781" v="3038" actId="20577"/>
        <pc:sldMkLst>
          <pc:docMk/>
          <pc:sldMk cId="2596897359" sldId="306"/>
        </pc:sldMkLst>
        <pc:spChg chg="del mod ord">
          <ac:chgData name="Davis, James C" userId="84778d94-b1cc-4a48-87ce-749e1d7d6e72" providerId="ADAL" clId="{DB29CE5D-62DD-C948-A491-39174BD9880C}" dt="2022-01-14T18:41:15.802" v="720" actId="700"/>
          <ac:spMkLst>
            <pc:docMk/>
            <pc:sldMk cId="2596897359" sldId="306"/>
            <ac:spMk id="2" creationId="{C07D3866-CBB6-4749-A10B-8B9E0F6D0BF5}"/>
          </ac:spMkLst>
        </pc:spChg>
        <pc:spChg chg="mod ord">
          <ac:chgData name="Davis, James C" userId="84778d94-b1cc-4a48-87ce-749e1d7d6e72" providerId="ADAL" clId="{DB29CE5D-62DD-C948-A491-39174BD9880C}" dt="2022-01-14T18:41:15.802" v="720" actId="700"/>
          <ac:spMkLst>
            <pc:docMk/>
            <pc:sldMk cId="2596897359" sldId="306"/>
            <ac:spMk id="3" creationId="{11510C42-6401-2C47-A674-81756EFB2726}"/>
          </ac:spMkLst>
        </pc:spChg>
        <pc:spChg chg="add mod ord">
          <ac:chgData name="Davis, James C" userId="84778d94-b1cc-4a48-87ce-749e1d7d6e72" providerId="ADAL" clId="{DB29CE5D-62DD-C948-A491-39174BD9880C}" dt="2022-01-14T18:41:22.876" v="772" actId="20577"/>
          <ac:spMkLst>
            <pc:docMk/>
            <pc:sldMk cId="2596897359" sldId="306"/>
            <ac:spMk id="4" creationId="{B713D1D0-0BEB-2F45-8CCA-AE78FBA202A8}"/>
          </ac:spMkLst>
        </pc:spChg>
        <pc:spChg chg="add mod ord">
          <ac:chgData name="Davis, James C" userId="84778d94-b1cc-4a48-87ce-749e1d7d6e72" providerId="ADAL" clId="{DB29CE5D-62DD-C948-A491-39174BD9880C}" dt="2022-01-14T19:10:19.781" v="3038" actId="20577"/>
          <ac:spMkLst>
            <pc:docMk/>
            <pc:sldMk cId="2596897359" sldId="306"/>
            <ac:spMk id="5" creationId="{70945C5E-8AB8-974C-96D3-159BC9DEC939}"/>
          </ac:spMkLst>
        </pc:spChg>
      </pc:sldChg>
      <pc:sldChg chg="addSp delSp modSp add mod modAnim modNotesTx">
        <pc:chgData name="Davis, James C" userId="84778d94-b1cc-4a48-87ce-749e1d7d6e72" providerId="ADAL" clId="{DB29CE5D-62DD-C948-A491-39174BD9880C}" dt="2022-01-14T19:12:01.114" v="3272" actId="20577"/>
        <pc:sldMkLst>
          <pc:docMk/>
          <pc:sldMk cId="1990843852" sldId="307"/>
        </pc:sldMkLst>
        <pc:spChg chg="add mod">
          <ac:chgData name="Davis, James C" userId="84778d94-b1cc-4a48-87ce-749e1d7d6e72" providerId="ADAL" clId="{DB29CE5D-62DD-C948-A491-39174BD9880C}" dt="2022-01-14T19:07:15.709" v="2662" actId="207"/>
          <ac:spMkLst>
            <pc:docMk/>
            <pc:sldMk cId="1990843852" sldId="307"/>
            <ac:spMk id="2" creationId="{2718B6B4-1940-4541-B5BB-0428DDB6E954}"/>
          </ac:spMkLst>
        </pc:spChg>
        <pc:spChg chg="mod">
          <ac:chgData name="Davis, James C" userId="84778d94-b1cc-4a48-87ce-749e1d7d6e72" providerId="ADAL" clId="{DB29CE5D-62DD-C948-A491-39174BD9880C}" dt="2022-01-14T18:45:38.932" v="1228"/>
          <ac:spMkLst>
            <pc:docMk/>
            <pc:sldMk cId="1990843852" sldId="307"/>
            <ac:spMk id="7" creationId="{4454FDAE-F0B9-7B40-981E-93AE6D19CEDE}"/>
          </ac:spMkLst>
        </pc:spChg>
        <pc:spChg chg="mod">
          <ac:chgData name="Davis, James C" userId="84778d94-b1cc-4a48-87ce-749e1d7d6e72" providerId="ADAL" clId="{DB29CE5D-62DD-C948-A491-39174BD9880C}" dt="2022-01-14T18:54:18.488" v="1347" actId="1076"/>
          <ac:spMkLst>
            <pc:docMk/>
            <pc:sldMk cId="1990843852" sldId="307"/>
            <ac:spMk id="9" creationId="{927402F7-3FC9-F546-80B7-9C235EE76B76}"/>
          </ac:spMkLst>
        </pc:spChg>
        <pc:spChg chg="mod">
          <ac:chgData name="Davis, James C" userId="84778d94-b1cc-4a48-87ce-749e1d7d6e72" providerId="ADAL" clId="{DB29CE5D-62DD-C948-A491-39174BD9880C}" dt="2022-01-14T18:47:17.418" v="1299" actId="1076"/>
          <ac:spMkLst>
            <pc:docMk/>
            <pc:sldMk cId="1990843852" sldId="307"/>
            <ac:spMk id="10" creationId="{4AA64137-F30E-264C-9BA9-AA4606983738}"/>
          </ac:spMkLst>
        </pc:spChg>
        <pc:spChg chg="del mod">
          <ac:chgData name="Davis, James C" userId="84778d94-b1cc-4a48-87ce-749e1d7d6e72" providerId="ADAL" clId="{DB29CE5D-62DD-C948-A491-39174BD9880C}" dt="2022-01-14T18:50:35.999" v="1337" actId="478"/>
          <ac:spMkLst>
            <pc:docMk/>
            <pc:sldMk cId="1990843852" sldId="307"/>
            <ac:spMk id="11" creationId="{D941F19F-845A-334C-BD8B-11AF4BF32831}"/>
          </ac:spMkLst>
        </pc:spChg>
        <pc:spChg chg="mod">
          <ac:chgData name="Davis, James C" userId="84778d94-b1cc-4a48-87ce-749e1d7d6e72" providerId="ADAL" clId="{DB29CE5D-62DD-C948-A491-39174BD9880C}" dt="2022-01-14T18:48:28.732" v="1319" actId="1076"/>
          <ac:spMkLst>
            <pc:docMk/>
            <pc:sldMk cId="1990843852" sldId="307"/>
            <ac:spMk id="12" creationId="{7B995F1B-61AA-E34A-AFFA-92D509EA6F8B}"/>
          </ac:spMkLst>
        </pc:spChg>
        <pc:spChg chg="add mod">
          <ac:chgData name="Davis, James C" userId="84778d94-b1cc-4a48-87ce-749e1d7d6e72" providerId="ADAL" clId="{DB29CE5D-62DD-C948-A491-39174BD9880C}" dt="2022-01-14T18:54:09.611" v="1344" actId="1076"/>
          <ac:spMkLst>
            <pc:docMk/>
            <pc:sldMk cId="1990843852" sldId="307"/>
            <ac:spMk id="30" creationId="{AFDA7C51-BC5B-714A-A760-543FA957E8F2}"/>
          </ac:spMkLst>
        </pc:spChg>
        <pc:spChg chg="del">
          <ac:chgData name="Davis, James C" userId="84778d94-b1cc-4a48-87ce-749e1d7d6e72" providerId="ADAL" clId="{DB29CE5D-62DD-C948-A491-39174BD9880C}" dt="2022-01-14T18:46:30.096" v="1258" actId="478"/>
          <ac:spMkLst>
            <pc:docMk/>
            <pc:sldMk cId="1990843852" sldId="307"/>
            <ac:spMk id="32" creationId="{102700E1-C03A-A24F-8EB3-A44FAFC0F14E}"/>
          </ac:spMkLst>
        </pc:spChg>
        <pc:spChg chg="del">
          <ac:chgData name="Davis, James C" userId="84778d94-b1cc-4a48-87ce-749e1d7d6e72" providerId="ADAL" clId="{DB29CE5D-62DD-C948-A491-39174BD9880C}" dt="2022-01-14T18:46:07.536" v="1236" actId="478"/>
          <ac:spMkLst>
            <pc:docMk/>
            <pc:sldMk cId="1990843852" sldId="307"/>
            <ac:spMk id="34" creationId="{F8AFB0C0-B300-B248-BAC2-8A7FA55D29F5}"/>
          </ac:spMkLst>
        </pc:spChg>
        <pc:spChg chg="del">
          <ac:chgData name="Davis, James C" userId="84778d94-b1cc-4a48-87ce-749e1d7d6e72" providerId="ADAL" clId="{DB29CE5D-62DD-C948-A491-39174BD9880C}" dt="2022-01-14T18:46:08.198" v="1237" actId="478"/>
          <ac:spMkLst>
            <pc:docMk/>
            <pc:sldMk cId="1990843852" sldId="307"/>
            <ac:spMk id="35" creationId="{84A5DA6C-EF6D-7840-B277-240B4B9C311F}"/>
          </ac:spMkLst>
        </pc:spChg>
        <pc:spChg chg="add mod">
          <ac:chgData name="Davis, James C" userId="84778d94-b1cc-4a48-87ce-749e1d7d6e72" providerId="ADAL" clId="{DB29CE5D-62DD-C948-A491-39174BD9880C}" dt="2022-01-14T18:54:11.468" v="1345" actId="1076"/>
          <ac:spMkLst>
            <pc:docMk/>
            <pc:sldMk cId="1990843852" sldId="307"/>
            <ac:spMk id="36" creationId="{C230A851-986F-7A45-929D-D42A329D9488}"/>
          </ac:spMkLst>
        </pc:spChg>
        <pc:spChg chg="add del mod">
          <ac:chgData name="Davis, James C" userId="84778d94-b1cc-4a48-87ce-749e1d7d6e72" providerId="ADAL" clId="{DB29CE5D-62DD-C948-A491-39174BD9880C}" dt="2022-01-14T18:58:23.075" v="1363"/>
          <ac:spMkLst>
            <pc:docMk/>
            <pc:sldMk cId="1990843852" sldId="307"/>
            <ac:spMk id="81" creationId="{E0CD2F9D-112D-E741-8858-C4938CF39D8F}"/>
          </ac:spMkLst>
        </pc:spChg>
        <pc:picChg chg="add mod">
          <ac:chgData name="Davis, James C" userId="84778d94-b1cc-4a48-87ce-749e1d7d6e72" providerId="ADAL" clId="{DB29CE5D-62DD-C948-A491-39174BD9880C}" dt="2022-01-14T18:54:05.978" v="1343" actId="1076"/>
          <ac:picMkLst>
            <pc:docMk/>
            <pc:sldMk cId="1990843852" sldId="307"/>
            <ac:picMk id="16" creationId="{08B7D8CA-E130-2F4D-915B-D2333DE297EC}"/>
          </ac:picMkLst>
        </pc:picChg>
        <pc:picChg chg="add del mod">
          <ac:chgData name="Davis, James C" userId="84778d94-b1cc-4a48-87ce-749e1d7d6e72" providerId="ADAL" clId="{DB29CE5D-62DD-C948-A491-39174BD9880C}" dt="2022-01-14T19:11:06.009" v="3048" actId="478"/>
          <ac:picMkLst>
            <pc:docMk/>
            <pc:sldMk cId="1990843852" sldId="307"/>
            <ac:picMk id="20" creationId="{BAF9219F-607B-674F-BE84-8F60A767E8F0}"/>
          </ac:picMkLst>
        </pc:picChg>
        <pc:picChg chg="add mod">
          <ac:chgData name="Davis, James C" userId="84778d94-b1cc-4a48-87ce-749e1d7d6e72" providerId="ADAL" clId="{DB29CE5D-62DD-C948-A491-39174BD9880C}" dt="2022-01-14T18:50:16.932" v="1333" actId="1076"/>
          <ac:picMkLst>
            <pc:docMk/>
            <pc:sldMk cId="1990843852" sldId="307"/>
            <ac:picMk id="57" creationId="{D108DA2F-3F43-A04A-9120-98EBCF2BA206}"/>
          </ac:picMkLst>
        </pc:picChg>
        <pc:picChg chg="add mod">
          <ac:chgData name="Davis, James C" userId="84778d94-b1cc-4a48-87ce-749e1d7d6e72" providerId="ADAL" clId="{DB29CE5D-62DD-C948-A491-39174BD9880C}" dt="2022-01-14T18:58:09.445" v="1359" actId="1076"/>
          <ac:picMkLst>
            <pc:docMk/>
            <pc:sldMk cId="1990843852" sldId="307"/>
            <ac:picMk id="80" creationId="{2415C9D5-2862-EA40-9B1C-218C3367383E}"/>
          </ac:picMkLst>
        </pc:picChg>
        <pc:picChg chg="del">
          <ac:chgData name="Davis, James C" userId="84778d94-b1cc-4a48-87ce-749e1d7d6e72" providerId="ADAL" clId="{DB29CE5D-62DD-C948-A491-39174BD9880C}" dt="2022-01-14T18:47:29.909" v="1304" actId="478"/>
          <ac:picMkLst>
            <pc:docMk/>
            <pc:sldMk cId="1990843852" sldId="307"/>
            <ac:picMk id="1026" creationId="{BE369A6F-9830-624C-B756-6E7C5ED70947}"/>
          </ac:picMkLst>
        </pc:picChg>
        <pc:picChg chg="add del mod">
          <ac:chgData name="Davis, James C" userId="84778d94-b1cc-4a48-87ce-749e1d7d6e72" providerId="ADAL" clId="{DB29CE5D-62DD-C948-A491-39174BD9880C}" dt="2022-01-14T18:49:56.044" v="1327" actId="478"/>
          <ac:picMkLst>
            <pc:docMk/>
            <pc:sldMk cId="1990843852" sldId="307"/>
            <ac:picMk id="1028" creationId="{33A61A4C-D17D-0744-B50E-EAFA5F4B733A}"/>
          </ac:picMkLst>
        </pc:picChg>
        <pc:picChg chg="add mod">
          <ac:chgData name="Davis, James C" userId="84778d94-b1cc-4a48-87ce-749e1d7d6e72" providerId="ADAL" clId="{DB29CE5D-62DD-C948-A491-39174BD9880C}" dt="2022-01-14T19:07:19.782" v="2664" actId="1076"/>
          <ac:picMkLst>
            <pc:docMk/>
            <pc:sldMk cId="1990843852" sldId="307"/>
            <ac:picMk id="1029" creationId="{885672FF-197F-854B-89D0-A4D890AE10AD}"/>
          </ac:picMkLst>
        </pc:picChg>
        <pc:picChg chg="add mod">
          <ac:chgData name="Davis, James C" userId="84778d94-b1cc-4a48-87ce-749e1d7d6e72" providerId="ADAL" clId="{DB29CE5D-62DD-C948-A491-39174BD9880C}" dt="2022-01-14T18:56:08.078" v="1355" actId="1076"/>
          <ac:picMkLst>
            <pc:docMk/>
            <pc:sldMk cId="1990843852" sldId="307"/>
            <ac:picMk id="1039" creationId="{3739DF84-04F6-A840-BB91-6F9954867FA5}"/>
          </ac:picMkLst>
        </pc:picChg>
        <pc:cxnChg chg="mod">
          <ac:chgData name="Davis, James C" userId="84778d94-b1cc-4a48-87ce-749e1d7d6e72" providerId="ADAL" clId="{DB29CE5D-62DD-C948-A491-39174BD9880C}" dt="2022-01-14T18:54:18.488" v="1347" actId="1076"/>
          <ac:cxnSpMkLst>
            <pc:docMk/>
            <pc:sldMk cId="1990843852" sldId="307"/>
            <ac:cxnSpMk id="14" creationId="{2E8CC548-120E-9546-BE4E-4247D03D33F9}"/>
          </ac:cxnSpMkLst>
        </pc:cxnChg>
        <pc:cxnChg chg="mod">
          <ac:chgData name="Davis, James C" userId="84778d94-b1cc-4a48-87ce-749e1d7d6e72" providerId="ADAL" clId="{DB29CE5D-62DD-C948-A491-39174BD9880C}" dt="2022-01-14T18:54:09.611" v="1344" actId="1076"/>
          <ac:cxnSpMkLst>
            <pc:docMk/>
            <pc:sldMk cId="1990843852" sldId="307"/>
            <ac:cxnSpMk id="15" creationId="{A6166F8E-4B6D-2E4D-9FB5-85E53A6AB403}"/>
          </ac:cxnSpMkLst>
        </pc:cxnChg>
        <pc:cxnChg chg="del mod">
          <ac:chgData name="Davis, James C" userId="84778d94-b1cc-4a48-87ce-749e1d7d6e72" providerId="ADAL" clId="{DB29CE5D-62DD-C948-A491-39174BD9880C}" dt="2022-01-14T18:46:26.058" v="1257" actId="478"/>
          <ac:cxnSpMkLst>
            <pc:docMk/>
            <pc:sldMk cId="1990843852" sldId="307"/>
            <ac:cxnSpMk id="18" creationId="{AD0D10DE-ACC8-9241-88B4-E89D8BE7DC31}"/>
          </ac:cxnSpMkLst>
        </pc:cxnChg>
        <pc:cxnChg chg="add del mod">
          <ac:chgData name="Davis, James C" userId="84778d94-b1cc-4a48-87ce-749e1d7d6e72" providerId="ADAL" clId="{DB29CE5D-62DD-C948-A491-39174BD9880C}" dt="2022-01-14T18:50:40.176" v="1339" actId="478"/>
          <ac:cxnSpMkLst>
            <pc:docMk/>
            <pc:sldMk cId="1990843852" sldId="307"/>
            <ac:cxnSpMk id="31" creationId="{4D9842F9-EDBD-7242-AF36-4F2FB7D6EE4B}"/>
          </ac:cxnSpMkLst>
        </pc:cxnChg>
        <pc:cxnChg chg="add mod">
          <ac:chgData name="Davis, James C" userId="84778d94-b1cc-4a48-87ce-749e1d7d6e72" providerId="ADAL" clId="{DB29CE5D-62DD-C948-A491-39174BD9880C}" dt="2022-01-14T18:54:11.468" v="1345" actId="1076"/>
          <ac:cxnSpMkLst>
            <pc:docMk/>
            <pc:sldMk cId="1990843852" sldId="307"/>
            <ac:cxnSpMk id="37" creationId="{3C672F16-9C43-E94D-A0DD-0F3CE0292012}"/>
          </ac:cxnSpMkLst>
        </pc:cxnChg>
        <pc:cxnChg chg="add mod">
          <ac:chgData name="Davis, James C" userId="84778d94-b1cc-4a48-87ce-749e1d7d6e72" providerId="ADAL" clId="{DB29CE5D-62DD-C948-A491-39174BD9880C}" dt="2022-01-14T18:54:11.468" v="1345" actId="1076"/>
          <ac:cxnSpMkLst>
            <pc:docMk/>
            <pc:sldMk cId="1990843852" sldId="307"/>
            <ac:cxnSpMk id="40" creationId="{08CB0C09-A963-594B-8F02-BE5AC9010513}"/>
          </ac:cxnSpMkLst>
        </pc:cxnChg>
        <pc:cxnChg chg="add mod">
          <ac:chgData name="Davis, James C" userId="84778d94-b1cc-4a48-87ce-749e1d7d6e72" providerId="ADAL" clId="{DB29CE5D-62DD-C948-A491-39174BD9880C}" dt="2022-01-14T18:54:18.488" v="1347" actId="1076"/>
          <ac:cxnSpMkLst>
            <pc:docMk/>
            <pc:sldMk cId="1990843852" sldId="307"/>
            <ac:cxnSpMk id="44" creationId="{8A8B32D2-91B3-D74E-B08B-ED8EAFCFECDF}"/>
          </ac:cxnSpMkLst>
        </pc:cxnChg>
      </pc:sldChg>
      <pc:sldChg chg="modSp new mod">
        <pc:chgData name="Davis, James C" userId="84778d94-b1cc-4a48-87ce-749e1d7d6e72" providerId="ADAL" clId="{DB29CE5D-62DD-C948-A491-39174BD9880C}" dt="2022-01-14T19:24:33.124" v="5024" actId="20577"/>
        <pc:sldMkLst>
          <pc:docMk/>
          <pc:sldMk cId="2004756536" sldId="308"/>
        </pc:sldMkLst>
        <pc:spChg chg="mod">
          <ac:chgData name="Davis, James C" userId="84778d94-b1cc-4a48-87ce-749e1d7d6e72" providerId="ADAL" clId="{DB29CE5D-62DD-C948-A491-39174BD9880C}" dt="2022-01-14T19:24:33.124" v="5024" actId="20577"/>
          <ac:spMkLst>
            <pc:docMk/>
            <pc:sldMk cId="2004756536" sldId="308"/>
            <ac:spMk id="2" creationId="{5E936539-1BEF-F94A-A018-904B2E1B2CA0}"/>
          </ac:spMkLst>
        </pc:spChg>
        <pc:spChg chg="mod">
          <ac:chgData name="Davis, James C" userId="84778d94-b1cc-4a48-87ce-749e1d7d6e72" providerId="ADAL" clId="{DB29CE5D-62DD-C948-A491-39174BD9880C}" dt="2022-01-14T19:12:09.297" v="3282" actId="20577"/>
          <ac:spMkLst>
            <pc:docMk/>
            <pc:sldMk cId="2004756536" sldId="308"/>
            <ac:spMk id="3" creationId="{0FC5162C-187F-4F48-8CE3-A1159E52753A}"/>
          </ac:spMkLst>
        </pc:spChg>
      </pc:sldChg>
      <pc:sldChg chg="addSp delSp modSp add mod modClrScheme modAnim chgLayout modNotesTx">
        <pc:chgData name="Davis, James C" userId="84778d94-b1cc-4a48-87ce-749e1d7d6e72" providerId="ADAL" clId="{DB29CE5D-62DD-C948-A491-39174BD9880C}" dt="2022-01-14T19:29:03.979" v="5523"/>
        <pc:sldMkLst>
          <pc:docMk/>
          <pc:sldMk cId="3168777664" sldId="309"/>
        </pc:sldMkLst>
        <pc:spChg chg="del mod ord">
          <ac:chgData name="Davis, James C" userId="84778d94-b1cc-4a48-87ce-749e1d7d6e72" providerId="ADAL" clId="{DB29CE5D-62DD-C948-A491-39174BD9880C}" dt="2022-01-14T19:12:29.030" v="3286" actId="700"/>
          <ac:spMkLst>
            <pc:docMk/>
            <pc:sldMk cId="3168777664" sldId="309"/>
            <ac:spMk id="2" creationId="{AE20676F-5E76-2341-A07E-1DB7CDC509DE}"/>
          </ac:spMkLst>
        </pc:spChg>
        <pc:spChg chg="mod ord">
          <ac:chgData name="Davis, James C" userId="84778d94-b1cc-4a48-87ce-749e1d7d6e72" providerId="ADAL" clId="{DB29CE5D-62DD-C948-A491-39174BD9880C}" dt="2022-01-14T19:12:29.030" v="3286" actId="700"/>
          <ac:spMkLst>
            <pc:docMk/>
            <pc:sldMk cId="3168777664" sldId="309"/>
            <ac:spMk id="3" creationId="{4E3F1A60-CE0B-BE4E-952B-AAEAA4FEC46E}"/>
          </ac:spMkLst>
        </pc:spChg>
        <pc:spChg chg="add mod ord">
          <ac:chgData name="Davis, James C" userId="84778d94-b1cc-4a48-87ce-749e1d7d6e72" providerId="ADAL" clId="{DB29CE5D-62DD-C948-A491-39174BD9880C}" dt="2022-01-14T19:12:49.134" v="3348" actId="20577"/>
          <ac:spMkLst>
            <pc:docMk/>
            <pc:sldMk cId="3168777664" sldId="309"/>
            <ac:spMk id="4" creationId="{521BB1D6-28A6-2746-A352-F6F141684958}"/>
          </ac:spMkLst>
        </pc:spChg>
        <pc:spChg chg="add del mod ord">
          <ac:chgData name="Davis, James C" userId="84778d94-b1cc-4a48-87ce-749e1d7d6e72" providerId="ADAL" clId="{DB29CE5D-62DD-C948-A491-39174BD9880C}" dt="2022-01-14T19:16:27.682" v="3349" actId="478"/>
          <ac:spMkLst>
            <pc:docMk/>
            <pc:sldMk cId="3168777664" sldId="309"/>
            <ac:spMk id="5" creationId="{7ABEF3FE-7334-9848-B82B-58045BFE11E8}"/>
          </ac:spMkLst>
        </pc:spChg>
        <pc:spChg chg="add mod">
          <ac:chgData name="Davis, James C" userId="84778d94-b1cc-4a48-87ce-749e1d7d6e72" providerId="ADAL" clId="{DB29CE5D-62DD-C948-A491-39174BD9880C}" dt="2022-01-14T19:28:44.159" v="5517" actId="1076"/>
          <ac:spMkLst>
            <pc:docMk/>
            <pc:sldMk cId="3168777664" sldId="309"/>
            <ac:spMk id="9" creationId="{FDC80A3B-D6FA-704E-AECE-3A0387D3D926}"/>
          </ac:spMkLst>
        </pc:spChg>
        <pc:spChg chg="add mod">
          <ac:chgData name="Davis, James C" userId="84778d94-b1cc-4a48-87ce-749e1d7d6e72" providerId="ADAL" clId="{DB29CE5D-62DD-C948-A491-39174BD9880C}" dt="2022-01-14T19:28:44.159" v="5517" actId="1076"/>
          <ac:spMkLst>
            <pc:docMk/>
            <pc:sldMk cId="3168777664" sldId="309"/>
            <ac:spMk id="13" creationId="{28046F4F-4EF6-B340-A7D4-E56851EF40C0}"/>
          </ac:spMkLst>
        </pc:spChg>
        <pc:spChg chg="add mod">
          <ac:chgData name="Davis, James C" userId="84778d94-b1cc-4a48-87ce-749e1d7d6e72" providerId="ADAL" clId="{DB29CE5D-62DD-C948-A491-39174BD9880C}" dt="2022-01-14T19:28:44.159" v="5517" actId="1076"/>
          <ac:spMkLst>
            <pc:docMk/>
            <pc:sldMk cId="3168777664" sldId="309"/>
            <ac:spMk id="14" creationId="{329AAC9E-BCE4-2945-B332-71F4D1F36E49}"/>
          </ac:spMkLst>
        </pc:spChg>
        <pc:picChg chg="add mod">
          <ac:chgData name="Davis, James C" userId="84778d94-b1cc-4a48-87ce-749e1d7d6e72" providerId="ADAL" clId="{DB29CE5D-62DD-C948-A491-39174BD9880C}" dt="2022-01-14T19:28:44.159" v="5517" actId="1076"/>
          <ac:picMkLst>
            <pc:docMk/>
            <pc:sldMk cId="3168777664" sldId="309"/>
            <ac:picMk id="6" creationId="{A5444EE9-5A0C-5F45-8AC8-A5B32A752AE8}"/>
          </ac:picMkLst>
        </pc:picChg>
        <pc:picChg chg="add mod">
          <ac:chgData name="Davis, James C" userId="84778d94-b1cc-4a48-87ce-749e1d7d6e72" providerId="ADAL" clId="{DB29CE5D-62DD-C948-A491-39174BD9880C}" dt="2022-01-14T19:28:46.554" v="5518" actId="1076"/>
          <ac:picMkLst>
            <pc:docMk/>
            <pc:sldMk cId="3168777664" sldId="309"/>
            <ac:picMk id="18" creationId="{1620B89B-53DD-B344-8195-1C4176945F88}"/>
          </ac:picMkLst>
        </pc:picChg>
        <pc:cxnChg chg="add mod">
          <ac:chgData name="Davis, James C" userId="84778d94-b1cc-4a48-87ce-749e1d7d6e72" providerId="ADAL" clId="{DB29CE5D-62DD-C948-A491-39174BD9880C}" dt="2022-01-14T19:28:44.159" v="5517" actId="1076"/>
          <ac:cxnSpMkLst>
            <pc:docMk/>
            <pc:sldMk cId="3168777664" sldId="309"/>
            <ac:cxnSpMk id="8" creationId="{02B8AF18-F5B5-244B-A279-29E6204378FB}"/>
          </ac:cxnSpMkLst>
        </pc:cxnChg>
        <pc:cxnChg chg="add mod">
          <ac:chgData name="Davis, James C" userId="84778d94-b1cc-4a48-87ce-749e1d7d6e72" providerId="ADAL" clId="{DB29CE5D-62DD-C948-A491-39174BD9880C}" dt="2022-01-14T19:28:44.159" v="5517" actId="1076"/>
          <ac:cxnSpMkLst>
            <pc:docMk/>
            <pc:sldMk cId="3168777664" sldId="309"/>
            <ac:cxnSpMk id="10" creationId="{58F27F21-3FCD-134A-9B0C-C2164D0C0B9C}"/>
          </ac:cxnSpMkLst>
        </pc:cxnChg>
        <pc:cxnChg chg="add mod">
          <ac:chgData name="Davis, James C" userId="84778d94-b1cc-4a48-87ce-749e1d7d6e72" providerId="ADAL" clId="{DB29CE5D-62DD-C948-A491-39174BD9880C}" dt="2022-01-14T19:28:44.159" v="5517" actId="1076"/>
          <ac:cxnSpMkLst>
            <pc:docMk/>
            <pc:sldMk cId="3168777664" sldId="309"/>
            <ac:cxnSpMk id="15" creationId="{2D16BB80-6BBC-3048-A562-B8C905BFA290}"/>
          </ac:cxnSpMkLst>
        </pc:cxnChg>
      </pc:sldChg>
      <pc:sldChg chg="new del">
        <pc:chgData name="Davis, James C" userId="84778d94-b1cc-4a48-87ce-749e1d7d6e72" providerId="ADAL" clId="{DB29CE5D-62DD-C948-A491-39174BD9880C}" dt="2022-01-14T19:12:24.985" v="3284" actId="2696"/>
        <pc:sldMkLst>
          <pc:docMk/>
          <pc:sldMk cId="3650944922" sldId="309"/>
        </pc:sldMkLst>
      </pc:sldChg>
      <pc:sldChg chg="addSp delSp modSp new mod modClrScheme chgLayout modNotesTx">
        <pc:chgData name="Davis, James C" userId="84778d94-b1cc-4a48-87ce-749e1d7d6e72" providerId="ADAL" clId="{DB29CE5D-62DD-C948-A491-39174BD9880C}" dt="2022-01-14T19:29:25.462" v="5588" actId="313"/>
        <pc:sldMkLst>
          <pc:docMk/>
          <pc:sldMk cId="3911292560" sldId="310"/>
        </pc:sldMkLst>
        <pc:spChg chg="del">
          <ac:chgData name="Davis, James C" userId="84778d94-b1cc-4a48-87ce-749e1d7d6e72" providerId="ADAL" clId="{DB29CE5D-62DD-C948-A491-39174BD9880C}" dt="2022-01-14T19:23:27.109" v="4969" actId="700"/>
          <ac:spMkLst>
            <pc:docMk/>
            <pc:sldMk cId="3911292560" sldId="310"/>
            <ac:spMk id="2" creationId="{507D55DA-ED09-AC49-9741-427570218B44}"/>
          </ac:spMkLst>
        </pc:spChg>
        <pc:spChg chg="del">
          <ac:chgData name="Davis, James C" userId="84778d94-b1cc-4a48-87ce-749e1d7d6e72" providerId="ADAL" clId="{DB29CE5D-62DD-C948-A491-39174BD9880C}" dt="2022-01-14T19:23:27.109" v="4969" actId="700"/>
          <ac:spMkLst>
            <pc:docMk/>
            <pc:sldMk cId="3911292560" sldId="310"/>
            <ac:spMk id="3" creationId="{8280D4AB-D0F1-0146-B12C-B1017E31DCBE}"/>
          </ac:spMkLst>
        </pc:spChg>
        <pc:spChg chg="mod ord">
          <ac:chgData name="Davis, James C" userId="84778d94-b1cc-4a48-87ce-749e1d7d6e72" providerId="ADAL" clId="{DB29CE5D-62DD-C948-A491-39174BD9880C}" dt="2022-01-14T19:23:27.109" v="4969" actId="700"/>
          <ac:spMkLst>
            <pc:docMk/>
            <pc:sldMk cId="3911292560" sldId="310"/>
            <ac:spMk id="4" creationId="{E03DD490-7CA0-3241-BC9B-43E627110669}"/>
          </ac:spMkLst>
        </pc:spChg>
        <pc:picChg chg="add mod">
          <ac:chgData name="Davis, James C" userId="84778d94-b1cc-4a48-87ce-749e1d7d6e72" providerId="ADAL" clId="{DB29CE5D-62DD-C948-A491-39174BD9880C}" dt="2022-01-14T19:23:52.895" v="4975" actId="1076"/>
          <ac:picMkLst>
            <pc:docMk/>
            <pc:sldMk cId="3911292560" sldId="310"/>
            <ac:picMk id="1026" creationId="{B3B4370D-C26A-DD49-9B7C-3448379EE2A7}"/>
          </ac:picMkLst>
        </pc:picChg>
        <pc:picChg chg="add mod">
          <ac:chgData name="Davis, James C" userId="84778d94-b1cc-4a48-87ce-749e1d7d6e72" providerId="ADAL" clId="{DB29CE5D-62DD-C948-A491-39174BD9880C}" dt="2022-01-14T19:24:00.827" v="4980" actId="1076"/>
          <ac:picMkLst>
            <pc:docMk/>
            <pc:sldMk cId="3911292560" sldId="310"/>
            <ac:picMk id="1028" creationId="{4DA3DE8B-721B-6744-8579-0DB0F8C038A1}"/>
          </ac:picMkLst>
        </pc:picChg>
      </pc:sldChg>
      <pc:sldChg chg="new del">
        <pc:chgData name="Davis, James C" userId="84778d94-b1cc-4a48-87ce-749e1d7d6e72" providerId="ADAL" clId="{DB29CE5D-62DD-C948-A491-39174BD9880C}" dt="2022-01-14T19:24:50.696" v="5026" actId="2696"/>
        <pc:sldMkLst>
          <pc:docMk/>
          <pc:sldMk cId="2260861023" sldId="311"/>
        </pc:sldMkLst>
      </pc:sldChg>
      <pc:sldChg chg="del">
        <pc:chgData name="Davis, James C" userId="84778d94-b1cc-4a48-87ce-749e1d7d6e72" providerId="ADAL" clId="{DB29CE5D-62DD-C948-A491-39174BD9880C}" dt="2022-01-14T18:30:47.394" v="139" actId="2696"/>
        <pc:sldMkLst>
          <pc:docMk/>
          <pc:sldMk cId="3813857377" sldId="314"/>
        </pc:sldMkLst>
      </pc:sldChg>
      <pc:sldChg chg="del">
        <pc:chgData name="Davis, James C" userId="84778d94-b1cc-4a48-87ce-749e1d7d6e72" providerId="ADAL" clId="{DB29CE5D-62DD-C948-A491-39174BD9880C}" dt="2022-01-14T18:30:47.394" v="139" actId="2696"/>
        <pc:sldMkLst>
          <pc:docMk/>
          <pc:sldMk cId="2261303456" sldId="315"/>
        </pc:sldMkLst>
      </pc:sldChg>
      <pc:sldChg chg="del">
        <pc:chgData name="Davis, James C" userId="84778d94-b1cc-4a48-87ce-749e1d7d6e72" providerId="ADAL" clId="{DB29CE5D-62DD-C948-A491-39174BD9880C}" dt="2022-01-14T18:30:47.394" v="139" actId="2696"/>
        <pc:sldMkLst>
          <pc:docMk/>
          <pc:sldMk cId="2636654752" sldId="316"/>
        </pc:sldMkLst>
      </pc:sldChg>
      <pc:sldChg chg="del">
        <pc:chgData name="Davis, James C" userId="84778d94-b1cc-4a48-87ce-749e1d7d6e72" providerId="ADAL" clId="{DB29CE5D-62DD-C948-A491-39174BD9880C}" dt="2022-01-14T18:30:47.394" v="139" actId="2696"/>
        <pc:sldMkLst>
          <pc:docMk/>
          <pc:sldMk cId="746412671" sldId="317"/>
        </pc:sldMkLst>
      </pc:sldChg>
      <pc:sldChg chg="add del">
        <pc:chgData name="Davis, James C" userId="84778d94-b1cc-4a48-87ce-749e1d7d6e72" providerId="ADAL" clId="{DB29CE5D-62DD-C948-A491-39174BD9880C}" dt="2022-01-14T18:31:23.672" v="142" actId="2696"/>
        <pc:sldMkLst>
          <pc:docMk/>
          <pc:sldMk cId="956169035" sldId="318"/>
        </pc:sldMkLst>
      </pc:sldChg>
      <pc:sldChg chg="add del">
        <pc:chgData name="Davis, James C" userId="84778d94-b1cc-4a48-87ce-749e1d7d6e72" providerId="ADAL" clId="{DB29CE5D-62DD-C948-A491-39174BD9880C}" dt="2022-01-14T18:31:23.672" v="142" actId="2696"/>
        <pc:sldMkLst>
          <pc:docMk/>
          <pc:sldMk cId="114692035" sldId="319"/>
        </pc:sldMkLst>
      </pc:sldChg>
      <pc:sldChg chg="add del">
        <pc:chgData name="Davis, James C" userId="84778d94-b1cc-4a48-87ce-749e1d7d6e72" providerId="ADAL" clId="{DB29CE5D-62DD-C948-A491-39174BD9880C}" dt="2022-01-14T18:31:23.672" v="142" actId="2696"/>
        <pc:sldMkLst>
          <pc:docMk/>
          <pc:sldMk cId="4240643415" sldId="320"/>
        </pc:sldMkLst>
      </pc:sldChg>
      <pc:sldChg chg="add del">
        <pc:chgData name="Davis, James C" userId="84778d94-b1cc-4a48-87ce-749e1d7d6e72" providerId="ADAL" clId="{DB29CE5D-62DD-C948-A491-39174BD9880C}" dt="2022-01-14T18:31:23.672" v="142" actId="2696"/>
        <pc:sldMkLst>
          <pc:docMk/>
          <pc:sldMk cId="3663324272" sldId="321"/>
        </pc:sldMkLst>
      </pc:sldChg>
      <pc:sldChg chg="add del">
        <pc:chgData name="Davis, James C" userId="84778d94-b1cc-4a48-87ce-749e1d7d6e72" providerId="ADAL" clId="{DB29CE5D-62DD-C948-A491-39174BD9880C}" dt="2022-01-14T18:31:23.672" v="142" actId="2696"/>
        <pc:sldMkLst>
          <pc:docMk/>
          <pc:sldMk cId="667433489" sldId="322"/>
        </pc:sldMkLst>
      </pc:sldChg>
      <pc:sldChg chg="add del">
        <pc:chgData name="Davis, James C" userId="84778d94-b1cc-4a48-87ce-749e1d7d6e72" providerId="ADAL" clId="{DB29CE5D-62DD-C948-A491-39174BD9880C}" dt="2022-01-14T18:31:23.672" v="142" actId="2696"/>
        <pc:sldMkLst>
          <pc:docMk/>
          <pc:sldMk cId="2762415982" sldId="323"/>
        </pc:sldMkLst>
      </pc:sldChg>
      <pc:sldChg chg="add del">
        <pc:chgData name="Davis, James C" userId="84778d94-b1cc-4a48-87ce-749e1d7d6e72" providerId="ADAL" clId="{DB29CE5D-62DD-C948-A491-39174BD9880C}" dt="2022-01-14T18:31:23.672" v="142" actId="2696"/>
        <pc:sldMkLst>
          <pc:docMk/>
          <pc:sldMk cId="668476349" sldId="324"/>
        </pc:sldMkLst>
      </pc:sldChg>
      <pc:sldChg chg="add del">
        <pc:chgData name="Davis, James C" userId="84778d94-b1cc-4a48-87ce-749e1d7d6e72" providerId="ADAL" clId="{DB29CE5D-62DD-C948-A491-39174BD9880C}" dt="2022-01-14T18:31:23.672" v="142" actId="2696"/>
        <pc:sldMkLst>
          <pc:docMk/>
          <pc:sldMk cId="145635251" sldId="325"/>
        </pc:sldMkLst>
      </pc:sldChg>
      <pc:sldChg chg="del">
        <pc:chgData name="Davis, James C" userId="84778d94-b1cc-4a48-87ce-749e1d7d6e72" providerId="ADAL" clId="{DB29CE5D-62DD-C948-A491-39174BD9880C}" dt="2022-01-14T18:30:47.394" v="139" actId="2696"/>
        <pc:sldMkLst>
          <pc:docMk/>
          <pc:sldMk cId="849455636" sldId="326"/>
        </pc:sldMkLst>
      </pc:sldChg>
      <pc:sldChg chg="delSp modSp add del mod">
        <pc:chgData name="Davis, James C" userId="84778d94-b1cc-4a48-87ce-749e1d7d6e72" providerId="ADAL" clId="{DB29CE5D-62DD-C948-A491-39174BD9880C}" dt="2022-01-14T19:29:11.508" v="5524" actId="2696"/>
        <pc:sldMkLst>
          <pc:docMk/>
          <pc:sldMk cId="1373760241" sldId="1125"/>
        </pc:sldMkLst>
        <pc:picChg chg="del mod modCrop">
          <ac:chgData name="Davis, James C" userId="84778d94-b1cc-4a48-87ce-749e1d7d6e72" providerId="ADAL" clId="{DB29CE5D-62DD-C948-A491-39174BD9880C}" dt="2022-01-14T19:28:32.364" v="5514" actId="21"/>
          <ac:picMkLst>
            <pc:docMk/>
            <pc:sldMk cId="1373760241" sldId="1125"/>
            <ac:picMk id="3" creationId="{7849D8DD-7A8E-D342-B356-969A0ACAD9B8}"/>
          </ac:picMkLst>
        </pc:picChg>
      </pc:sldChg>
      <pc:sldChg chg="modSp add del mod">
        <pc:chgData name="Davis, James C" userId="84778d94-b1cc-4a48-87ce-749e1d7d6e72" providerId="ADAL" clId="{DB29CE5D-62DD-C948-A491-39174BD9880C}" dt="2022-01-14T19:25:06.610" v="5047" actId="2696"/>
        <pc:sldMkLst>
          <pc:docMk/>
          <pc:sldMk cId="347775580" sldId="1126"/>
        </pc:sldMkLst>
        <pc:spChg chg="mod">
          <ac:chgData name="Davis, James C" userId="84778d94-b1cc-4a48-87ce-749e1d7d6e72" providerId="ADAL" clId="{DB29CE5D-62DD-C948-A491-39174BD9880C}" dt="2022-01-14T19:25:01.130" v="5046" actId="20577"/>
          <ac:spMkLst>
            <pc:docMk/>
            <pc:sldMk cId="347775580" sldId="1126"/>
            <ac:spMk id="7" creationId="{4454FDAE-F0B9-7B40-981E-93AE6D19CEDE}"/>
          </ac:spMkLst>
        </pc:spChg>
      </pc:sldChg>
      <pc:sldChg chg="addSp delSp modSp add mod delAnim modAnim modNotesTx">
        <pc:chgData name="Davis, James C" userId="84778d94-b1cc-4a48-87ce-749e1d7d6e72" providerId="ADAL" clId="{DB29CE5D-62DD-C948-A491-39174BD9880C}" dt="2022-01-14T19:28:10.099" v="5512" actId="20577"/>
        <pc:sldMkLst>
          <pc:docMk/>
          <pc:sldMk cId="3063446500" sldId="1126"/>
        </pc:sldMkLst>
        <pc:spChg chg="del">
          <ac:chgData name="Davis, James C" userId="84778d94-b1cc-4a48-87ce-749e1d7d6e72" providerId="ADAL" clId="{DB29CE5D-62DD-C948-A491-39174BD9880C}" dt="2022-01-14T19:25:24.337" v="5106" actId="478"/>
          <ac:spMkLst>
            <pc:docMk/>
            <pc:sldMk cId="3063446500" sldId="1126"/>
            <ac:spMk id="2" creationId="{2718B6B4-1940-4541-B5BB-0428DDB6E954}"/>
          </ac:spMkLst>
        </pc:spChg>
        <pc:spChg chg="mod">
          <ac:chgData name="Davis, James C" userId="84778d94-b1cc-4a48-87ce-749e1d7d6e72" providerId="ADAL" clId="{DB29CE5D-62DD-C948-A491-39174BD9880C}" dt="2022-01-14T19:25:16.491" v="5100" actId="20577"/>
          <ac:spMkLst>
            <pc:docMk/>
            <pc:sldMk cId="3063446500" sldId="1126"/>
            <ac:spMk id="7" creationId="{4454FDAE-F0B9-7B40-981E-93AE6D19CEDE}"/>
          </ac:spMkLst>
        </pc:spChg>
        <pc:spChg chg="mod">
          <ac:chgData name="Davis, James C" userId="84778d94-b1cc-4a48-87ce-749e1d7d6e72" providerId="ADAL" clId="{DB29CE5D-62DD-C948-A491-39174BD9880C}" dt="2022-01-14T19:27:26.336" v="5379" actId="1076"/>
          <ac:spMkLst>
            <pc:docMk/>
            <pc:sldMk cId="3063446500" sldId="1126"/>
            <ac:spMk id="9" creationId="{927402F7-3FC9-F546-80B7-9C235EE76B76}"/>
          </ac:spMkLst>
        </pc:spChg>
        <pc:spChg chg="mod">
          <ac:chgData name="Davis, James C" userId="84778d94-b1cc-4a48-87ce-749e1d7d6e72" providerId="ADAL" clId="{DB29CE5D-62DD-C948-A491-39174BD9880C}" dt="2022-01-14T19:27:26.336" v="5379" actId="1076"/>
          <ac:spMkLst>
            <pc:docMk/>
            <pc:sldMk cId="3063446500" sldId="1126"/>
            <ac:spMk id="10" creationId="{4AA64137-F30E-264C-9BA9-AA4606983738}"/>
          </ac:spMkLst>
        </pc:spChg>
        <pc:spChg chg="add mod">
          <ac:chgData name="Davis, James C" userId="84778d94-b1cc-4a48-87ce-749e1d7d6e72" providerId="ADAL" clId="{DB29CE5D-62DD-C948-A491-39174BD9880C}" dt="2022-01-14T19:28:10.099" v="5512" actId="20577"/>
          <ac:spMkLst>
            <pc:docMk/>
            <pc:sldMk cId="3063446500" sldId="1126"/>
            <ac:spMk id="11" creationId="{29D6931B-D21D-9A4F-8914-F15034935B4F}"/>
          </ac:spMkLst>
        </pc:spChg>
        <pc:spChg chg="mod">
          <ac:chgData name="Davis, James C" userId="84778d94-b1cc-4a48-87ce-749e1d7d6e72" providerId="ADAL" clId="{DB29CE5D-62DD-C948-A491-39174BD9880C}" dt="2022-01-14T19:27:26.336" v="5379" actId="1076"/>
          <ac:spMkLst>
            <pc:docMk/>
            <pc:sldMk cId="3063446500" sldId="1126"/>
            <ac:spMk id="12" creationId="{7B995F1B-61AA-E34A-AFFA-92D509EA6F8B}"/>
          </ac:spMkLst>
        </pc:spChg>
        <pc:spChg chg="add mod">
          <ac:chgData name="Davis, James C" userId="84778d94-b1cc-4a48-87ce-749e1d7d6e72" providerId="ADAL" clId="{DB29CE5D-62DD-C948-A491-39174BD9880C}" dt="2022-01-14T19:27:56.410" v="5498" actId="20577"/>
          <ac:spMkLst>
            <pc:docMk/>
            <pc:sldMk cId="3063446500" sldId="1126"/>
            <ac:spMk id="27" creationId="{39476450-F8BB-A94A-9F9F-5DB3EC72DF2D}"/>
          </ac:spMkLst>
        </pc:spChg>
        <pc:spChg chg="mod">
          <ac:chgData name="Davis, James C" userId="84778d94-b1cc-4a48-87ce-749e1d7d6e72" providerId="ADAL" clId="{DB29CE5D-62DD-C948-A491-39174BD9880C}" dt="2022-01-14T19:27:26.336" v="5379" actId="1076"/>
          <ac:spMkLst>
            <pc:docMk/>
            <pc:sldMk cId="3063446500" sldId="1126"/>
            <ac:spMk id="30" creationId="{AFDA7C51-BC5B-714A-A760-543FA957E8F2}"/>
          </ac:spMkLst>
        </pc:spChg>
        <pc:spChg chg="mod">
          <ac:chgData name="Davis, James C" userId="84778d94-b1cc-4a48-87ce-749e1d7d6e72" providerId="ADAL" clId="{DB29CE5D-62DD-C948-A491-39174BD9880C}" dt="2022-01-14T19:27:26.336" v="5379" actId="1076"/>
          <ac:spMkLst>
            <pc:docMk/>
            <pc:sldMk cId="3063446500" sldId="1126"/>
            <ac:spMk id="36" creationId="{C230A851-986F-7A45-929D-D42A329D9488}"/>
          </ac:spMkLst>
        </pc:spChg>
        <pc:picChg chg="del">
          <ac:chgData name="Davis, James C" userId="84778d94-b1cc-4a48-87ce-749e1d7d6e72" providerId="ADAL" clId="{DB29CE5D-62DD-C948-A491-39174BD9880C}" dt="2022-01-14T19:25:21.312" v="5104" actId="478"/>
          <ac:picMkLst>
            <pc:docMk/>
            <pc:sldMk cId="3063446500" sldId="1126"/>
            <ac:picMk id="16" creationId="{08B7D8CA-E130-2F4D-915B-D2333DE297EC}"/>
          </ac:picMkLst>
        </pc:picChg>
        <pc:picChg chg="del">
          <ac:chgData name="Davis, James C" userId="84778d94-b1cc-4a48-87ce-749e1d7d6e72" providerId="ADAL" clId="{DB29CE5D-62DD-C948-A491-39174BD9880C}" dt="2022-01-14T19:25:19.683" v="5102" actId="478"/>
          <ac:picMkLst>
            <pc:docMk/>
            <pc:sldMk cId="3063446500" sldId="1126"/>
            <ac:picMk id="57" creationId="{D108DA2F-3F43-A04A-9120-98EBCF2BA206}"/>
          </ac:picMkLst>
        </pc:picChg>
        <pc:picChg chg="del">
          <ac:chgData name="Davis, James C" userId="84778d94-b1cc-4a48-87ce-749e1d7d6e72" providerId="ADAL" clId="{DB29CE5D-62DD-C948-A491-39174BD9880C}" dt="2022-01-14T19:25:22.429" v="5105" actId="478"/>
          <ac:picMkLst>
            <pc:docMk/>
            <pc:sldMk cId="3063446500" sldId="1126"/>
            <ac:picMk id="80" creationId="{2415C9D5-2862-EA40-9B1C-218C3367383E}"/>
          </ac:picMkLst>
        </pc:picChg>
        <pc:picChg chg="del">
          <ac:chgData name="Davis, James C" userId="84778d94-b1cc-4a48-87ce-749e1d7d6e72" providerId="ADAL" clId="{DB29CE5D-62DD-C948-A491-39174BD9880C}" dt="2022-01-14T19:25:18.199" v="5101" actId="478"/>
          <ac:picMkLst>
            <pc:docMk/>
            <pc:sldMk cId="3063446500" sldId="1126"/>
            <ac:picMk id="1029" creationId="{885672FF-197F-854B-89D0-A4D890AE10AD}"/>
          </ac:picMkLst>
        </pc:picChg>
        <pc:picChg chg="del">
          <ac:chgData name="Davis, James C" userId="84778d94-b1cc-4a48-87ce-749e1d7d6e72" providerId="ADAL" clId="{DB29CE5D-62DD-C948-A491-39174BD9880C}" dt="2022-01-14T19:25:20.942" v="5103" actId="478"/>
          <ac:picMkLst>
            <pc:docMk/>
            <pc:sldMk cId="3063446500" sldId="1126"/>
            <ac:picMk id="1039" creationId="{3739DF84-04F6-A840-BB91-6F9954867FA5}"/>
          </ac:picMkLst>
        </pc:picChg>
        <pc:cxnChg chg="mod">
          <ac:chgData name="Davis, James C" userId="84778d94-b1cc-4a48-87ce-749e1d7d6e72" providerId="ADAL" clId="{DB29CE5D-62DD-C948-A491-39174BD9880C}" dt="2022-01-14T19:27:26.336" v="5379" actId="1076"/>
          <ac:cxnSpMkLst>
            <pc:docMk/>
            <pc:sldMk cId="3063446500" sldId="1126"/>
            <ac:cxnSpMk id="14" creationId="{2E8CC548-120E-9546-BE4E-4247D03D33F9}"/>
          </ac:cxnSpMkLst>
        </pc:cxnChg>
        <pc:cxnChg chg="mod">
          <ac:chgData name="Davis, James C" userId="84778d94-b1cc-4a48-87ce-749e1d7d6e72" providerId="ADAL" clId="{DB29CE5D-62DD-C948-A491-39174BD9880C}" dt="2022-01-14T19:27:26.336" v="5379" actId="1076"/>
          <ac:cxnSpMkLst>
            <pc:docMk/>
            <pc:sldMk cId="3063446500" sldId="1126"/>
            <ac:cxnSpMk id="15" creationId="{A6166F8E-4B6D-2E4D-9FB5-85E53A6AB403}"/>
          </ac:cxnSpMkLst>
        </pc:cxnChg>
        <pc:cxnChg chg="mod">
          <ac:chgData name="Davis, James C" userId="84778d94-b1cc-4a48-87ce-749e1d7d6e72" providerId="ADAL" clId="{DB29CE5D-62DD-C948-A491-39174BD9880C}" dt="2022-01-14T19:27:26.336" v="5379" actId="1076"/>
          <ac:cxnSpMkLst>
            <pc:docMk/>
            <pc:sldMk cId="3063446500" sldId="1126"/>
            <ac:cxnSpMk id="37" creationId="{3C672F16-9C43-E94D-A0DD-0F3CE0292012}"/>
          </ac:cxnSpMkLst>
        </pc:cxnChg>
        <pc:cxnChg chg="mod">
          <ac:chgData name="Davis, James C" userId="84778d94-b1cc-4a48-87ce-749e1d7d6e72" providerId="ADAL" clId="{DB29CE5D-62DD-C948-A491-39174BD9880C}" dt="2022-01-14T19:27:26.336" v="5379" actId="1076"/>
          <ac:cxnSpMkLst>
            <pc:docMk/>
            <pc:sldMk cId="3063446500" sldId="1126"/>
            <ac:cxnSpMk id="40" creationId="{08CB0C09-A963-594B-8F02-BE5AC9010513}"/>
          </ac:cxnSpMkLst>
        </pc:cxnChg>
        <pc:cxnChg chg="mod">
          <ac:chgData name="Davis, James C" userId="84778d94-b1cc-4a48-87ce-749e1d7d6e72" providerId="ADAL" clId="{DB29CE5D-62DD-C948-A491-39174BD9880C}" dt="2022-01-14T19:27:26.336" v="5379" actId="1076"/>
          <ac:cxnSpMkLst>
            <pc:docMk/>
            <pc:sldMk cId="3063446500" sldId="1126"/>
            <ac:cxnSpMk id="44" creationId="{8A8B32D2-91B3-D74E-B08B-ED8EAFCFECDF}"/>
          </ac:cxnSpMkLst>
        </pc:cxnChg>
      </pc:sldChg>
      <pc:sldMasterChg chg="delSp mod modSldLayout">
        <pc:chgData name="Davis, James C" userId="84778d94-b1cc-4a48-87ce-749e1d7d6e72" providerId="ADAL" clId="{DB29CE5D-62DD-C948-A491-39174BD9880C}" dt="2022-01-14T18:36:10.132" v="293" actId="478"/>
        <pc:sldMasterMkLst>
          <pc:docMk/>
          <pc:sldMasterMk cId="3595336832" sldId="2147483708"/>
        </pc:sldMasterMkLst>
        <pc:spChg chg="del">
          <ac:chgData name="Davis, James C" userId="84778d94-b1cc-4a48-87ce-749e1d7d6e72" providerId="ADAL" clId="{DB29CE5D-62DD-C948-A491-39174BD9880C}" dt="2022-01-14T18:36:10.132" v="293" actId="478"/>
          <ac:spMkLst>
            <pc:docMk/>
            <pc:sldMasterMk cId="3595336832" sldId="2147483708"/>
            <ac:spMk id="4" creationId="{ED2C2BF6-1E4A-5E43-AD74-73E00B5111F5}"/>
          </ac:spMkLst>
        </pc:spChg>
        <pc:sldLayoutChg chg="delSp mod">
          <pc:chgData name="Davis, James C" userId="84778d94-b1cc-4a48-87ce-749e1d7d6e72" providerId="ADAL" clId="{DB29CE5D-62DD-C948-A491-39174BD9880C}" dt="2022-01-14T18:36:02.961" v="290" actId="478"/>
          <pc:sldLayoutMkLst>
            <pc:docMk/>
            <pc:sldMasterMk cId="3595336832" sldId="2147483708"/>
            <pc:sldLayoutMk cId="574188406" sldId="2147483725"/>
          </pc:sldLayoutMkLst>
          <pc:spChg chg="del">
            <ac:chgData name="Davis, James C" userId="84778d94-b1cc-4a48-87ce-749e1d7d6e72" providerId="ADAL" clId="{DB29CE5D-62DD-C948-A491-39174BD9880C}" dt="2022-01-14T18:36:02.961" v="290" actId="478"/>
            <ac:spMkLst>
              <pc:docMk/>
              <pc:sldMasterMk cId="3595336832" sldId="2147483708"/>
              <pc:sldLayoutMk cId="574188406" sldId="2147483725"/>
              <ac:spMk id="8" creationId="{16B6E011-40BE-8046-8468-0882C252FB11}"/>
            </ac:spMkLst>
          </pc:spChg>
        </pc:sldLayoutChg>
        <pc:sldLayoutChg chg="delSp mod">
          <pc:chgData name="Davis, James C" userId="84778d94-b1cc-4a48-87ce-749e1d7d6e72" providerId="ADAL" clId="{DB29CE5D-62DD-C948-A491-39174BD9880C}" dt="2022-01-14T18:36:08.193" v="292" actId="478"/>
          <pc:sldLayoutMkLst>
            <pc:docMk/>
            <pc:sldMasterMk cId="3595336832" sldId="2147483708"/>
            <pc:sldLayoutMk cId="4232609549" sldId="2147483726"/>
          </pc:sldLayoutMkLst>
          <pc:spChg chg="del">
            <ac:chgData name="Davis, James C" userId="84778d94-b1cc-4a48-87ce-749e1d7d6e72" providerId="ADAL" clId="{DB29CE5D-62DD-C948-A491-39174BD9880C}" dt="2022-01-14T18:36:08.193" v="292" actId="478"/>
            <ac:spMkLst>
              <pc:docMk/>
              <pc:sldMasterMk cId="3595336832" sldId="2147483708"/>
              <pc:sldLayoutMk cId="4232609549" sldId="2147483726"/>
              <ac:spMk id="9" creationId="{7E98C3D8-3F18-294D-BC15-DAD7A71D10D0}"/>
            </ac:spMkLst>
          </pc:spChg>
        </pc:sldLayoutChg>
        <pc:sldLayoutChg chg="delSp mod">
          <pc:chgData name="Davis, James C" userId="84778d94-b1cc-4a48-87ce-749e1d7d6e72" providerId="ADAL" clId="{DB29CE5D-62DD-C948-A491-39174BD9880C}" dt="2022-01-14T18:35:55.132" v="285" actId="478"/>
          <pc:sldLayoutMkLst>
            <pc:docMk/>
            <pc:sldMasterMk cId="3595336832" sldId="2147483708"/>
            <pc:sldLayoutMk cId="3328718115" sldId="2147483728"/>
          </pc:sldLayoutMkLst>
          <pc:spChg chg="del">
            <ac:chgData name="Davis, James C" userId="84778d94-b1cc-4a48-87ce-749e1d7d6e72" providerId="ADAL" clId="{DB29CE5D-62DD-C948-A491-39174BD9880C}" dt="2022-01-14T18:35:55.132" v="285" actId="478"/>
            <ac:spMkLst>
              <pc:docMk/>
              <pc:sldMasterMk cId="3595336832" sldId="2147483708"/>
              <pc:sldLayoutMk cId="3328718115" sldId="2147483728"/>
              <ac:spMk id="6" creationId="{730C1C66-EBAA-5D4F-83E8-D4883227002E}"/>
            </ac:spMkLst>
          </pc:spChg>
        </pc:sldLayoutChg>
        <pc:sldLayoutChg chg="delSp mod">
          <pc:chgData name="Davis, James C" userId="84778d94-b1cc-4a48-87ce-749e1d7d6e72" providerId="ADAL" clId="{DB29CE5D-62DD-C948-A491-39174BD9880C}" dt="2022-01-14T18:35:53.479" v="284" actId="478"/>
          <pc:sldLayoutMkLst>
            <pc:docMk/>
            <pc:sldMasterMk cId="3595336832" sldId="2147483708"/>
            <pc:sldLayoutMk cId="694698316" sldId="2147483729"/>
          </pc:sldLayoutMkLst>
          <pc:spChg chg="del">
            <ac:chgData name="Davis, James C" userId="84778d94-b1cc-4a48-87ce-749e1d7d6e72" providerId="ADAL" clId="{DB29CE5D-62DD-C948-A491-39174BD9880C}" dt="2022-01-14T18:35:53.479" v="284" actId="478"/>
            <ac:spMkLst>
              <pc:docMk/>
              <pc:sldMasterMk cId="3595336832" sldId="2147483708"/>
              <pc:sldLayoutMk cId="694698316" sldId="2147483729"/>
              <ac:spMk id="8" creationId="{4C95A3D3-9422-F94B-88A6-DA6F752EBD36}"/>
            </ac:spMkLst>
          </pc:spChg>
        </pc:sldLayoutChg>
        <pc:sldLayoutChg chg="delSp mod">
          <pc:chgData name="Davis, James C" userId="84778d94-b1cc-4a48-87ce-749e1d7d6e72" providerId="ADAL" clId="{DB29CE5D-62DD-C948-A491-39174BD9880C}" dt="2022-01-14T18:35:51.562" v="283" actId="478"/>
          <pc:sldLayoutMkLst>
            <pc:docMk/>
            <pc:sldMasterMk cId="3595336832" sldId="2147483708"/>
            <pc:sldLayoutMk cId="2909255550" sldId="2147483730"/>
          </pc:sldLayoutMkLst>
          <pc:spChg chg="del">
            <ac:chgData name="Davis, James C" userId="84778d94-b1cc-4a48-87ce-749e1d7d6e72" providerId="ADAL" clId="{DB29CE5D-62DD-C948-A491-39174BD9880C}" dt="2022-01-14T18:35:51.562" v="283" actId="478"/>
            <ac:spMkLst>
              <pc:docMk/>
              <pc:sldMasterMk cId="3595336832" sldId="2147483708"/>
              <pc:sldLayoutMk cId="2909255550" sldId="2147483730"/>
              <ac:spMk id="7" creationId="{CE221D15-9197-8147-A8D2-2E293BE6328C}"/>
            </ac:spMkLst>
          </pc:spChg>
        </pc:sldLayoutChg>
        <pc:sldLayoutChg chg="delSp mod">
          <pc:chgData name="Davis, James C" userId="84778d94-b1cc-4a48-87ce-749e1d7d6e72" providerId="ADAL" clId="{DB29CE5D-62DD-C948-A491-39174BD9880C}" dt="2022-01-14T18:35:56.831" v="286" actId="478"/>
          <pc:sldLayoutMkLst>
            <pc:docMk/>
            <pc:sldMasterMk cId="3595336832" sldId="2147483708"/>
            <pc:sldLayoutMk cId="72169177" sldId="2147483731"/>
          </pc:sldLayoutMkLst>
          <pc:spChg chg="del">
            <ac:chgData name="Davis, James C" userId="84778d94-b1cc-4a48-87ce-749e1d7d6e72" providerId="ADAL" clId="{DB29CE5D-62DD-C948-A491-39174BD9880C}" dt="2022-01-14T18:35:56.831" v="286" actId="478"/>
            <ac:spMkLst>
              <pc:docMk/>
              <pc:sldMasterMk cId="3595336832" sldId="2147483708"/>
              <pc:sldLayoutMk cId="72169177" sldId="2147483731"/>
              <ac:spMk id="10" creationId="{155B5403-0314-3347-9C77-E87B1B472AE1}"/>
            </ac:spMkLst>
          </pc:spChg>
        </pc:sldLayoutChg>
        <pc:sldLayoutChg chg="delSp mod">
          <pc:chgData name="Davis, James C" userId="84778d94-b1cc-4a48-87ce-749e1d7d6e72" providerId="ADAL" clId="{DB29CE5D-62DD-C948-A491-39174BD9880C}" dt="2022-01-14T18:35:58.375" v="287" actId="478"/>
          <pc:sldLayoutMkLst>
            <pc:docMk/>
            <pc:sldMasterMk cId="3595336832" sldId="2147483708"/>
            <pc:sldLayoutMk cId="1735298232" sldId="2147483732"/>
          </pc:sldLayoutMkLst>
          <pc:spChg chg="del">
            <ac:chgData name="Davis, James C" userId="84778d94-b1cc-4a48-87ce-749e1d7d6e72" providerId="ADAL" clId="{DB29CE5D-62DD-C948-A491-39174BD9880C}" dt="2022-01-14T18:35:58.375" v="287" actId="478"/>
            <ac:spMkLst>
              <pc:docMk/>
              <pc:sldMasterMk cId="3595336832" sldId="2147483708"/>
              <pc:sldLayoutMk cId="1735298232" sldId="2147483732"/>
              <ac:spMk id="5" creationId="{7C04EA8D-862F-A44A-A52B-443A80D8CBF3}"/>
            </ac:spMkLst>
          </pc:spChg>
        </pc:sldLayoutChg>
        <pc:sldLayoutChg chg="delSp mod">
          <pc:chgData name="Davis, James C" userId="84778d94-b1cc-4a48-87ce-749e1d7d6e72" providerId="ADAL" clId="{DB29CE5D-62DD-C948-A491-39174BD9880C}" dt="2022-01-14T18:36:00.094" v="288" actId="478"/>
          <pc:sldLayoutMkLst>
            <pc:docMk/>
            <pc:sldMasterMk cId="3595336832" sldId="2147483708"/>
            <pc:sldLayoutMk cId="2822395168" sldId="2147483733"/>
          </pc:sldLayoutMkLst>
          <pc:spChg chg="del">
            <ac:chgData name="Davis, James C" userId="84778d94-b1cc-4a48-87ce-749e1d7d6e72" providerId="ADAL" clId="{DB29CE5D-62DD-C948-A491-39174BD9880C}" dt="2022-01-14T18:36:00.094" v="288" actId="478"/>
            <ac:spMkLst>
              <pc:docMk/>
              <pc:sldMasterMk cId="3595336832" sldId="2147483708"/>
              <pc:sldLayoutMk cId="2822395168" sldId="2147483733"/>
              <ac:spMk id="13" creationId="{962F2F96-5767-394C-88B6-118C4FD40191}"/>
            </ac:spMkLst>
          </pc:spChg>
        </pc:sldLayoutChg>
        <pc:sldLayoutChg chg="delSp mod">
          <pc:chgData name="Davis, James C" userId="84778d94-b1cc-4a48-87ce-749e1d7d6e72" providerId="ADAL" clId="{DB29CE5D-62DD-C948-A491-39174BD9880C}" dt="2022-01-14T18:36:01.175" v="289" actId="478"/>
          <pc:sldLayoutMkLst>
            <pc:docMk/>
            <pc:sldMasterMk cId="3595336832" sldId="2147483708"/>
            <pc:sldLayoutMk cId="669961557" sldId="2147483734"/>
          </pc:sldLayoutMkLst>
          <pc:spChg chg="del">
            <ac:chgData name="Davis, James C" userId="84778d94-b1cc-4a48-87ce-749e1d7d6e72" providerId="ADAL" clId="{DB29CE5D-62DD-C948-A491-39174BD9880C}" dt="2022-01-14T18:36:01.175" v="289" actId="478"/>
            <ac:spMkLst>
              <pc:docMk/>
              <pc:sldMasterMk cId="3595336832" sldId="2147483708"/>
              <pc:sldLayoutMk cId="669961557" sldId="2147483734"/>
              <ac:spMk id="10" creationId="{B9698D2E-F613-8044-B802-D08B43548D18}"/>
            </ac:spMkLst>
          </pc:spChg>
        </pc:sldLayoutChg>
        <pc:sldLayoutChg chg="delSp mod">
          <pc:chgData name="Davis, James C" userId="84778d94-b1cc-4a48-87ce-749e1d7d6e72" providerId="ADAL" clId="{DB29CE5D-62DD-C948-A491-39174BD9880C}" dt="2022-01-14T18:36:04.829" v="291" actId="478"/>
          <pc:sldLayoutMkLst>
            <pc:docMk/>
            <pc:sldMasterMk cId="3595336832" sldId="2147483708"/>
            <pc:sldLayoutMk cId="2625959151" sldId="2147483735"/>
          </pc:sldLayoutMkLst>
          <pc:spChg chg="del">
            <ac:chgData name="Davis, James C" userId="84778d94-b1cc-4a48-87ce-749e1d7d6e72" providerId="ADAL" clId="{DB29CE5D-62DD-C948-A491-39174BD9880C}" dt="2022-01-14T18:36:04.829" v="291" actId="478"/>
            <ac:spMkLst>
              <pc:docMk/>
              <pc:sldMasterMk cId="3595336832" sldId="2147483708"/>
              <pc:sldLayoutMk cId="2625959151" sldId="2147483735"/>
              <ac:spMk id="12" creationId="{DD7C59FB-79EF-424C-94A9-B665EDD1C9A2}"/>
            </ac:spMkLst>
          </pc:spChg>
        </pc:sldLayoutChg>
      </pc:sldMasterChg>
    </pc:docChg>
  </pc:docChgLst>
  <pc:docChgLst>
    <pc:chgData name="Davis, James C" userId="84778d94-b1cc-4a48-87ce-749e1d7d6e72" providerId="ADAL" clId="{C14DB7CD-7651-3F4B-808B-357F93D977C1}"/>
    <pc:docChg chg="undo custSel addSld delSld modSld">
      <pc:chgData name="Davis, James C" userId="84778d94-b1cc-4a48-87ce-749e1d7d6e72" providerId="ADAL" clId="{C14DB7CD-7651-3F4B-808B-357F93D977C1}" dt="2020-09-02T11:46:04.271" v="2692" actId="208"/>
      <pc:docMkLst>
        <pc:docMk/>
      </pc:docMkLst>
      <pc:sldChg chg="addSp modSp mod">
        <pc:chgData name="Davis, James C" userId="84778d94-b1cc-4a48-87ce-749e1d7d6e72" providerId="ADAL" clId="{C14DB7CD-7651-3F4B-808B-357F93D977C1}" dt="2020-09-01T19:08:47.301" v="79" actId="113"/>
        <pc:sldMkLst>
          <pc:docMk/>
          <pc:sldMk cId="681153070" sldId="263"/>
        </pc:sldMkLst>
        <pc:spChg chg="mod">
          <ac:chgData name="Davis, James C" userId="84778d94-b1cc-4a48-87ce-749e1d7d6e72" providerId="ADAL" clId="{C14DB7CD-7651-3F4B-808B-357F93D977C1}" dt="2020-09-01T19:08:30.566" v="55" actId="20577"/>
          <ac:spMkLst>
            <pc:docMk/>
            <pc:sldMk cId="681153070" sldId="263"/>
            <ac:spMk id="2" creationId="{7A610390-B9F9-1640-9974-0C21350E01C9}"/>
          </ac:spMkLst>
        </pc:spChg>
        <pc:spChg chg="mod">
          <ac:chgData name="Davis, James C" userId="84778d94-b1cc-4a48-87ce-749e1d7d6e72" providerId="ADAL" clId="{C14DB7CD-7651-3F4B-808B-357F93D977C1}" dt="2020-09-01T19:08:14.729" v="13" actId="20577"/>
          <ac:spMkLst>
            <pc:docMk/>
            <pc:sldMk cId="681153070" sldId="263"/>
            <ac:spMk id="3" creationId="{089D1F61-B74F-FD46-9676-D29849AD2577}"/>
          </ac:spMkLst>
        </pc:spChg>
        <pc:spChg chg="add mod">
          <ac:chgData name="Davis, James C" userId="84778d94-b1cc-4a48-87ce-749e1d7d6e72" providerId="ADAL" clId="{C14DB7CD-7651-3F4B-808B-357F93D977C1}" dt="2020-09-01T19:08:47.301" v="79" actId="113"/>
          <ac:spMkLst>
            <pc:docMk/>
            <pc:sldMk cId="681153070" sldId="263"/>
            <ac:spMk id="4" creationId="{D801D185-CF82-8649-AA67-5EE943981CCF}"/>
          </ac:spMkLst>
        </pc:spChg>
      </pc:sldChg>
      <pc:sldChg chg="modSp mod">
        <pc:chgData name="Davis, James C" userId="84778d94-b1cc-4a48-87ce-749e1d7d6e72" providerId="ADAL" clId="{C14DB7CD-7651-3F4B-808B-357F93D977C1}" dt="2020-09-01T19:12:03.093" v="324" actId="20577"/>
        <pc:sldMkLst>
          <pc:docMk/>
          <pc:sldMk cId="4268083898" sldId="264"/>
        </pc:sldMkLst>
        <pc:spChg chg="mod">
          <ac:chgData name="Davis, James C" userId="84778d94-b1cc-4a48-87ce-749e1d7d6e72" providerId="ADAL" clId="{C14DB7CD-7651-3F4B-808B-357F93D977C1}" dt="2020-09-01T19:12:03.093" v="324" actId="20577"/>
          <ac:spMkLst>
            <pc:docMk/>
            <pc:sldMk cId="4268083898" sldId="264"/>
            <ac:spMk id="2" creationId="{1EBAB61F-537F-FC4D-BDFF-36A0819BCD5B}"/>
          </ac:spMkLst>
        </pc:spChg>
        <pc:spChg chg="mod">
          <ac:chgData name="Davis, James C" userId="84778d94-b1cc-4a48-87ce-749e1d7d6e72" providerId="ADAL" clId="{C14DB7CD-7651-3F4B-808B-357F93D977C1}" dt="2020-09-01T19:10:50.974" v="203" actId="20577"/>
          <ac:spMkLst>
            <pc:docMk/>
            <pc:sldMk cId="4268083898" sldId="264"/>
            <ac:spMk id="3" creationId="{C9A584C7-FB3C-6D44-8B7E-26AB6FD58CB9}"/>
          </ac:spMkLst>
        </pc:spChg>
      </pc:sldChg>
      <pc:sldChg chg="del">
        <pc:chgData name="Davis, James C" userId="84778d94-b1cc-4a48-87ce-749e1d7d6e72" providerId="ADAL" clId="{C14DB7CD-7651-3F4B-808B-357F93D977C1}" dt="2020-09-01T19:19:52.934" v="696" actId="2696"/>
        <pc:sldMkLst>
          <pc:docMk/>
          <pc:sldMk cId="2255461419" sldId="265"/>
        </pc:sldMkLst>
      </pc:sldChg>
      <pc:sldChg chg="modSp add mod">
        <pc:chgData name="Davis, James C" userId="84778d94-b1cc-4a48-87ce-749e1d7d6e72" providerId="ADAL" clId="{C14DB7CD-7651-3F4B-808B-357F93D977C1}" dt="2020-09-02T11:26:21.111" v="2394" actId="114"/>
        <pc:sldMkLst>
          <pc:docMk/>
          <pc:sldMk cId="438814055" sldId="266"/>
        </pc:sldMkLst>
        <pc:spChg chg="mod">
          <ac:chgData name="Davis, James C" userId="84778d94-b1cc-4a48-87ce-749e1d7d6e72" providerId="ADAL" clId="{C14DB7CD-7651-3F4B-808B-357F93D977C1}" dt="2020-09-02T11:26:21.111" v="2394" actId="114"/>
          <ac:spMkLst>
            <pc:docMk/>
            <pc:sldMk cId="438814055" sldId="266"/>
            <ac:spMk id="2" creationId="{1EBAB61F-537F-FC4D-BDFF-36A0819BCD5B}"/>
          </ac:spMkLst>
        </pc:spChg>
        <pc:spChg chg="mod">
          <ac:chgData name="Davis, James C" userId="84778d94-b1cc-4a48-87ce-749e1d7d6e72" providerId="ADAL" clId="{C14DB7CD-7651-3F4B-808B-357F93D977C1}" dt="2020-09-01T19:15:35.511" v="495" actId="20577"/>
          <ac:spMkLst>
            <pc:docMk/>
            <pc:sldMk cId="438814055" sldId="266"/>
            <ac:spMk id="3" creationId="{C9A584C7-FB3C-6D44-8B7E-26AB6FD58CB9}"/>
          </ac:spMkLst>
        </pc:spChg>
      </pc:sldChg>
      <pc:sldChg chg="add del">
        <pc:chgData name="Davis, James C" userId="84778d94-b1cc-4a48-87ce-749e1d7d6e72" providerId="ADAL" clId="{C14DB7CD-7651-3F4B-808B-357F93D977C1}" dt="2020-09-01T19:08:57.911" v="81"/>
        <pc:sldMkLst>
          <pc:docMk/>
          <pc:sldMk cId="2137072857" sldId="266"/>
        </pc:sldMkLst>
      </pc:sldChg>
      <pc:sldChg chg="addSp modSp add mod">
        <pc:chgData name="Davis, James C" userId="84778d94-b1cc-4a48-87ce-749e1d7d6e72" providerId="ADAL" clId="{C14DB7CD-7651-3F4B-808B-357F93D977C1}" dt="2020-09-02T11:46:04.271" v="2692" actId="208"/>
        <pc:sldMkLst>
          <pc:docMk/>
          <pc:sldMk cId="2677217343" sldId="267"/>
        </pc:sldMkLst>
        <pc:spChg chg="mod">
          <ac:chgData name="Davis, James C" userId="84778d94-b1cc-4a48-87ce-749e1d7d6e72" providerId="ADAL" clId="{C14DB7CD-7651-3F4B-808B-357F93D977C1}" dt="2020-09-02T11:45:23.222" v="2688" actId="20577"/>
          <ac:spMkLst>
            <pc:docMk/>
            <pc:sldMk cId="2677217343" sldId="267"/>
            <ac:spMk id="2" creationId="{1EBAB61F-537F-FC4D-BDFF-36A0819BCD5B}"/>
          </ac:spMkLst>
        </pc:spChg>
        <pc:spChg chg="mod">
          <ac:chgData name="Davis, James C" userId="84778d94-b1cc-4a48-87ce-749e1d7d6e72" providerId="ADAL" clId="{C14DB7CD-7651-3F4B-808B-357F93D977C1}" dt="2020-09-02T11:26:27.515" v="2400" actId="20577"/>
          <ac:spMkLst>
            <pc:docMk/>
            <pc:sldMk cId="2677217343" sldId="267"/>
            <ac:spMk id="3" creationId="{C9A584C7-FB3C-6D44-8B7E-26AB6FD58CB9}"/>
          </ac:spMkLst>
        </pc:spChg>
        <pc:picChg chg="add mod">
          <ac:chgData name="Davis, James C" userId="84778d94-b1cc-4a48-87ce-749e1d7d6e72" providerId="ADAL" clId="{C14DB7CD-7651-3F4B-808B-357F93D977C1}" dt="2020-09-02T11:46:04.271" v="2692" actId="208"/>
          <ac:picMkLst>
            <pc:docMk/>
            <pc:sldMk cId="2677217343" sldId="267"/>
            <ac:picMk id="5" creationId="{A1A3750D-20E8-A64D-A247-93572D6CDDB5}"/>
          </ac:picMkLst>
        </pc:picChg>
      </pc:sldChg>
      <pc:sldChg chg="modSp add mod">
        <pc:chgData name="Davis, James C" userId="84778d94-b1cc-4a48-87ce-749e1d7d6e72" providerId="ADAL" clId="{C14DB7CD-7651-3F4B-808B-357F93D977C1}" dt="2020-09-01T19:27:27.570" v="1223" actId="20577"/>
        <pc:sldMkLst>
          <pc:docMk/>
          <pc:sldMk cId="1662926313" sldId="268"/>
        </pc:sldMkLst>
        <pc:spChg chg="mod">
          <ac:chgData name="Davis, James C" userId="84778d94-b1cc-4a48-87ce-749e1d7d6e72" providerId="ADAL" clId="{C14DB7CD-7651-3F4B-808B-357F93D977C1}" dt="2020-09-01T19:27:27.570" v="1223" actId="20577"/>
          <ac:spMkLst>
            <pc:docMk/>
            <pc:sldMk cId="1662926313" sldId="268"/>
            <ac:spMk id="2" creationId="{1EBAB61F-537F-FC4D-BDFF-36A0819BCD5B}"/>
          </ac:spMkLst>
        </pc:spChg>
        <pc:spChg chg="mod">
          <ac:chgData name="Davis, James C" userId="84778d94-b1cc-4a48-87ce-749e1d7d6e72" providerId="ADAL" clId="{C14DB7CD-7651-3F4B-808B-357F93D977C1}" dt="2020-09-01T19:20:09.941" v="721" actId="20577"/>
          <ac:spMkLst>
            <pc:docMk/>
            <pc:sldMk cId="1662926313" sldId="268"/>
            <ac:spMk id="3" creationId="{C9A584C7-FB3C-6D44-8B7E-26AB6FD58CB9}"/>
          </ac:spMkLst>
        </pc:spChg>
      </pc:sldChg>
      <pc:sldChg chg="modSp add mod">
        <pc:chgData name="Davis, James C" userId="84778d94-b1cc-4a48-87ce-749e1d7d6e72" providerId="ADAL" clId="{C14DB7CD-7651-3F4B-808B-357F93D977C1}" dt="2020-09-02T11:35:41.318" v="2449" actId="20577"/>
        <pc:sldMkLst>
          <pc:docMk/>
          <pc:sldMk cId="38258049" sldId="269"/>
        </pc:sldMkLst>
        <pc:spChg chg="mod">
          <ac:chgData name="Davis, James C" userId="84778d94-b1cc-4a48-87ce-749e1d7d6e72" providerId="ADAL" clId="{C14DB7CD-7651-3F4B-808B-357F93D977C1}" dt="2020-09-02T11:35:41.318" v="2449" actId="20577"/>
          <ac:spMkLst>
            <pc:docMk/>
            <pc:sldMk cId="38258049" sldId="269"/>
            <ac:spMk id="2" creationId="{1EBAB61F-537F-FC4D-BDFF-36A0819BCD5B}"/>
          </ac:spMkLst>
        </pc:spChg>
        <pc:spChg chg="mod">
          <ac:chgData name="Davis, James C" userId="84778d94-b1cc-4a48-87ce-749e1d7d6e72" providerId="ADAL" clId="{C14DB7CD-7651-3F4B-808B-357F93D977C1}" dt="2020-09-01T20:58:03.245" v="2150" actId="20577"/>
          <ac:spMkLst>
            <pc:docMk/>
            <pc:sldMk cId="38258049" sldId="269"/>
            <ac:spMk id="3" creationId="{C9A584C7-FB3C-6D44-8B7E-26AB6FD58CB9}"/>
          </ac:spMkLst>
        </pc:spChg>
      </pc:sldChg>
      <pc:sldChg chg="addSp delSp modSp add mod">
        <pc:chgData name="Davis, James C" userId="84778d94-b1cc-4a48-87ce-749e1d7d6e72" providerId="ADAL" clId="{C14DB7CD-7651-3F4B-808B-357F93D977C1}" dt="2020-09-01T19:26:09.542" v="962" actId="1076"/>
        <pc:sldMkLst>
          <pc:docMk/>
          <pc:sldMk cId="3153948506" sldId="270"/>
        </pc:sldMkLst>
        <pc:spChg chg="del">
          <ac:chgData name="Davis, James C" userId="84778d94-b1cc-4a48-87ce-749e1d7d6e72" providerId="ADAL" clId="{C14DB7CD-7651-3F4B-808B-357F93D977C1}" dt="2020-09-01T19:22:53.063" v="952" actId="478"/>
          <ac:spMkLst>
            <pc:docMk/>
            <pc:sldMk cId="3153948506" sldId="270"/>
            <ac:spMk id="2" creationId="{85247CDD-CFCB-D54C-895B-28088B937656}"/>
          </ac:spMkLst>
        </pc:spChg>
        <pc:spChg chg="mod">
          <ac:chgData name="Davis, James C" userId="84778d94-b1cc-4a48-87ce-749e1d7d6e72" providerId="ADAL" clId="{C14DB7CD-7651-3F4B-808B-357F93D977C1}" dt="2020-09-01T19:22:51.239" v="951" actId="20577"/>
          <ac:spMkLst>
            <pc:docMk/>
            <pc:sldMk cId="3153948506" sldId="270"/>
            <ac:spMk id="3" creationId="{2CE51328-FD0C-0847-B6A8-1E0950B96002}"/>
          </ac:spMkLst>
        </pc:spChg>
        <pc:picChg chg="add mod">
          <ac:chgData name="Davis, James C" userId="84778d94-b1cc-4a48-87ce-749e1d7d6e72" providerId="ADAL" clId="{C14DB7CD-7651-3F4B-808B-357F93D977C1}" dt="2020-09-01T19:26:04.918" v="959" actId="1076"/>
          <ac:picMkLst>
            <pc:docMk/>
            <pc:sldMk cId="3153948506" sldId="270"/>
            <ac:picMk id="5" creationId="{16B8AEAC-FEBC-944A-AC81-10346520AA62}"/>
          </ac:picMkLst>
        </pc:picChg>
        <pc:picChg chg="add mod">
          <ac:chgData name="Davis, James C" userId="84778d94-b1cc-4a48-87ce-749e1d7d6e72" providerId="ADAL" clId="{C14DB7CD-7651-3F4B-808B-357F93D977C1}" dt="2020-09-01T19:26:09.542" v="962" actId="1076"/>
          <ac:picMkLst>
            <pc:docMk/>
            <pc:sldMk cId="3153948506" sldId="270"/>
            <ac:picMk id="6" creationId="{7A46E83F-8CC2-7048-A376-0CB4D9234C36}"/>
          </ac:picMkLst>
        </pc:picChg>
      </pc:sldChg>
      <pc:sldChg chg="modSp add mod">
        <pc:chgData name="Davis, James C" userId="84778d94-b1cc-4a48-87ce-749e1d7d6e72" providerId="ADAL" clId="{C14DB7CD-7651-3F4B-808B-357F93D977C1}" dt="2020-09-01T19:28:27.032" v="1312" actId="20577"/>
        <pc:sldMkLst>
          <pc:docMk/>
          <pc:sldMk cId="3105053862" sldId="271"/>
        </pc:sldMkLst>
        <pc:spChg chg="mod">
          <ac:chgData name="Davis, James C" userId="84778d94-b1cc-4a48-87ce-749e1d7d6e72" providerId="ADAL" clId="{C14DB7CD-7651-3F4B-808B-357F93D977C1}" dt="2020-09-01T19:28:27.032" v="1312" actId="20577"/>
          <ac:spMkLst>
            <pc:docMk/>
            <pc:sldMk cId="3105053862" sldId="271"/>
            <ac:spMk id="2" creationId="{1EBAB61F-537F-FC4D-BDFF-36A0819BCD5B}"/>
          </ac:spMkLst>
        </pc:spChg>
        <pc:spChg chg="mod">
          <ac:chgData name="Davis, James C" userId="84778d94-b1cc-4a48-87ce-749e1d7d6e72" providerId="ADAL" clId="{C14DB7CD-7651-3F4B-808B-357F93D977C1}" dt="2020-09-01T19:26:54.815" v="1112" actId="20577"/>
          <ac:spMkLst>
            <pc:docMk/>
            <pc:sldMk cId="3105053862" sldId="271"/>
            <ac:spMk id="3" creationId="{C9A584C7-FB3C-6D44-8B7E-26AB6FD58CB9}"/>
          </ac:spMkLst>
        </pc:spChg>
      </pc:sldChg>
      <pc:sldChg chg="modSp add mod">
        <pc:chgData name="Davis, James C" userId="84778d94-b1cc-4a48-87ce-749e1d7d6e72" providerId="ADAL" clId="{C14DB7CD-7651-3F4B-808B-357F93D977C1}" dt="2020-09-01T20:58:58.907" v="2375" actId="20577"/>
        <pc:sldMkLst>
          <pc:docMk/>
          <pc:sldMk cId="1272424385" sldId="272"/>
        </pc:sldMkLst>
        <pc:spChg chg="mod">
          <ac:chgData name="Davis, James C" userId="84778d94-b1cc-4a48-87ce-749e1d7d6e72" providerId="ADAL" clId="{C14DB7CD-7651-3F4B-808B-357F93D977C1}" dt="2020-09-01T20:58:58.907" v="2375" actId="20577"/>
          <ac:spMkLst>
            <pc:docMk/>
            <pc:sldMk cId="1272424385" sldId="272"/>
            <ac:spMk id="2" creationId="{1EBAB61F-537F-FC4D-BDFF-36A0819BCD5B}"/>
          </ac:spMkLst>
        </pc:spChg>
        <pc:spChg chg="mod">
          <ac:chgData name="Davis, James C" userId="84778d94-b1cc-4a48-87ce-749e1d7d6e72" providerId="ADAL" clId="{C14DB7CD-7651-3F4B-808B-357F93D977C1}" dt="2020-09-01T20:58:07.114" v="2165" actId="20577"/>
          <ac:spMkLst>
            <pc:docMk/>
            <pc:sldMk cId="1272424385" sldId="272"/>
            <ac:spMk id="3" creationId="{C9A584C7-FB3C-6D44-8B7E-26AB6FD58CB9}"/>
          </ac:spMkLst>
        </pc:spChg>
      </pc:sldChg>
    </pc:docChg>
  </pc:docChgLst>
  <pc:docChgLst>
    <pc:chgData name="Davis, James C" userId="84778d94-b1cc-4a48-87ce-749e1d7d6e72" providerId="ADAL" clId="{F64E047D-D894-FB43-BA58-A5B829A28D81}"/>
    <pc:docChg chg="undo custSel modSld modMainMaster">
      <pc:chgData name="Davis, James C" userId="84778d94-b1cc-4a48-87ce-749e1d7d6e72" providerId="ADAL" clId="{F64E047D-D894-FB43-BA58-A5B829A28D81}" dt="2021-01-20T13:41:18.497" v="150" actId="1076"/>
      <pc:docMkLst>
        <pc:docMk/>
      </pc:docMkLst>
      <pc:sldChg chg="addSp delSp modSp mod">
        <pc:chgData name="Davis, James C" userId="84778d94-b1cc-4a48-87ce-749e1d7d6e72" providerId="ADAL" clId="{F64E047D-D894-FB43-BA58-A5B829A28D81}" dt="2021-01-20T13:41:18.497" v="150" actId="1076"/>
        <pc:sldMkLst>
          <pc:docMk/>
          <pc:sldMk cId="681153070" sldId="263"/>
        </pc:sldMkLst>
        <pc:spChg chg="mod">
          <ac:chgData name="Davis, James C" userId="84778d94-b1cc-4a48-87ce-749e1d7d6e72" providerId="ADAL" clId="{F64E047D-D894-FB43-BA58-A5B829A28D81}" dt="2021-01-20T13:41:18.497" v="150" actId="1076"/>
          <ac:spMkLst>
            <pc:docMk/>
            <pc:sldMk cId="681153070" sldId="263"/>
            <ac:spMk id="2" creationId="{7A610390-B9F9-1640-9974-0C21350E01C9}"/>
          </ac:spMkLst>
        </pc:spChg>
        <pc:spChg chg="mod">
          <ac:chgData name="Davis, James C" userId="84778d94-b1cc-4a48-87ce-749e1d7d6e72" providerId="ADAL" clId="{F64E047D-D894-FB43-BA58-A5B829A28D81}" dt="2021-01-20T13:41:15.001" v="149" actId="1076"/>
          <ac:spMkLst>
            <pc:docMk/>
            <pc:sldMk cId="681153070" sldId="263"/>
            <ac:spMk id="3" creationId="{089D1F61-B74F-FD46-9676-D29849AD2577}"/>
          </ac:spMkLst>
        </pc:spChg>
        <pc:spChg chg="add del mod">
          <ac:chgData name="Davis, James C" userId="84778d94-b1cc-4a48-87ce-749e1d7d6e72" providerId="ADAL" clId="{F64E047D-D894-FB43-BA58-A5B829A28D81}" dt="2021-01-20T13:36:03.186" v="4"/>
          <ac:spMkLst>
            <pc:docMk/>
            <pc:sldMk cId="681153070" sldId="263"/>
            <ac:spMk id="4" creationId="{CDA0492D-5485-3844-8614-FEF52EBE2934}"/>
          </ac:spMkLst>
        </pc:spChg>
        <pc:spChg chg="add mod">
          <ac:chgData name="Davis, James C" userId="84778d94-b1cc-4a48-87ce-749e1d7d6e72" providerId="ADAL" clId="{F64E047D-D894-FB43-BA58-A5B829A28D81}" dt="2021-01-20T13:40:06.120" v="71"/>
          <ac:spMkLst>
            <pc:docMk/>
            <pc:sldMk cId="681153070" sldId="263"/>
            <ac:spMk id="5" creationId="{7B6724EB-AACE-8F4E-A434-96EEE2AD8594}"/>
          </ac:spMkLst>
        </pc:spChg>
        <pc:spChg chg="add mod">
          <ac:chgData name="Davis, James C" userId="84778d94-b1cc-4a48-87ce-749e1d7d6e72" providerId="ADAL" clId="{F64E047D-D894-FB43-BA58-A5B829A28D81}" dt="2021-01-20T13:40:06.120" v="71"/>
          <ac:spMkLst>
            <pc:docMk/>
            <pc:sldMk cId="681153070" sldId="263"/>
            <ac:spMk id="6" creationId="{97B22D48-A395-DA43-BD56-73B6F8BCBF40}"/>
          </ac:spMkLst>
        </pc:spChg>
      </pc:sldChg>
      <pc:sldChg chg="addSp delSp modSp">
        <pc:chgData name="Davis, James C" userId="84778d94-b1cc-4a48-87ce-749e1d7d6e72" providerId="ADAL" clId="{F64E047D-D894-FB43-BA58-A5B829A28D81}" dt="2021-01-20T13:40:06.120" v="71"/>
        <pc:sldMkLst>
          <pc:docMk/>
          <pc:sldMk cId="4268083898" sldId="264"/>
        </pc:sldMkLst>
        <pc:spChg chg="del">
          <ac:chgData name="Davis, James C" userId="84778d94-b1cc-4a48-87ce-749e1d7d6e72" providerId="ADAL" clId="{F64E047D-D894-FB43-BA58-A5B829A28D81}" dt="2021-01-20T13:36:03.186" v="4"/>
          <ac:spMkLst>
            <pc:docMk/>
            <pc:sldMk cId="4268083898" sldId="264"/>
            <ac:spMk id="4" creationId="{957242C7-4E02-7346-9C72-0510920661AF}"/>
          </ac:spMkLst>
        </pc:spChg>
        <pc:spChg chg="add mod">
          <ac:chgData name="Davis, James C" userId="84778d94-b1cc-4a48-87ce-749e1d7d6e72" providerId="ADAL" clId="{F64E047D-D894-FB43-BA58-A5B829A28D81}" dt="2021-01-20T13:40:06.120" v="71"/>
          <ac:spMkLst>
            <pc:docMk/>
            <pc:sldMk cId="4268083898" sldId="264"/>
            <ac:spMk id="5" creationId="{68B7A39E-BE4F-0647-94DF-48DE6F8E91BC}"/>
          </ac:spMkLst>
        </pc:spChg>
        <pc:spChg chg="add mod">
          <ac:chgData name="Davis, James C" userId="84778d94-b1cc-4a48-87ce-749e1d7d6e72" providerId="ADAL" clId="{F64E047D-D894-FB43-BA58-A5B829A28D81}" dt="2021-01-20T13:40:06.120" v="71"/>
          <ac:spMkLst>
            <pc:docMk/>
            <pc:sldMk cId="4268083898" sldId="264"/>
            <ac:spMk id="6" creationId="{D7D6982B-AA78-BF4B-AC26-840CE54832D5}"/>
          </ac:spMkLst>
        </pc:spChg>
      </pc:sldChg>
      <pc:sldChg chg="addSp delSp modSp">
        <pc:chgData name="Davis, James C" userId="84778d94-b1cc-4a48-87ce-749e1d7d6e72" providerId="ADAL" clId="{F64E047D-D894-FB43-BA58-A5B829A28D81}" dt="2021-01-20T13:40:06.120" v="71"/>
        <pc:sldMkLst>
          <pc:docMk/>
          <pc:sldMk cId="438814055" sldId="266"/>
        </pc:sldMkLst>
        <pc:spChg chg="del">
          <ac:chgData name="Davis, James C" userId="84778d94-b1cc-4a48-87ce-749e1d7d6e72" providerId="ADAL" clId="{F64E047D-D894-FB43-BA58-A5B829A28D81}" dt="2021-01-20T13:36:03.186" v="4"/>
          <ac:spMkLst>
            <pc:docMk/>
            <pc:sldMk cId="438814055" sldId="266"/>
            <ac:spMk id="4" creationId="{957242C7-4E02-7346-9C72-0510920661AF}"/>
          </ac:spMkLst>
        </pc:spChg>
        <pc:spChg chg="add mod">
          <ac:chgData name="Davis, James C" userId="84778d94-b1cc-4a48-87ce-749e1d7d6e72" providerId="ADAL" clId="{F64E047D-D894-FB43-BA58-A5B829A28D81}" dt="2021-01-20T13:40:06.120" v="71"/>
          <ac:spMkLst>
            <pc:docMk/>
            <pc:sldMk cId="438814055" sldId="266"/>
            <ac:spMk id="5" creationId="{4C0C250F-9E35-9B45-82CF-3AC64D04E9FE}"/>
          </ac:spMkLst>
        </pc:spChg>
        <pc:spChg chg="add mod">
          <ac:chgData name="Davis, James C" userId="84778d94-b1cc-4a48-87ce-749e1d7d6e72" providerId="ADAL" clId="{F64E047D-D894-FB43-BA58-A5B829A28D81}" dt="2021-01-20T13:40:06.120" v="71"/>
          <ac:spMkLst>
            <pc:docMk/>
            <pc:sldMk cId="438814055" sldId="266"/>
            <ac:spMk id="6" creationId="{B49D1232-3C24-CE45-AA7E-CC23016683CC}"/>
          </ac:spMkLst>
        </pc:spChg>
      </pc:sldChg>
      <pc:sldChg chg="addSp delSp modSp">
        <pc:chgData name="Davis, James C" userId="84778d94-b1cc-4a48-87ce-749e1d7d6e72" providerId="ADAL" clId="{F64E047D-D894-FB43-BA58-A5B829A28D81}" dt="2021-01-20T13:40:06.120" v="71"/>
        <pc:sldMkLst>
          <pc:docMk/>
          <pc:sldMk cId="2677217343" sldId="267"/>
        </pc:sldMkLst>
        <pc:spChg chg="del">
          <ac:chgData name="Davis, James C" userId="84778d94-b1cc-4a48-87ce-749e1d7d6e72" providerId="ADAL" clId="{F64E047D-D894-FB43-BA58-A5B829A28D81}" dt="2021-01-20T13:36:03.186" v="4"/>
          <ac:spMkLst>
            <pc:docMk/>
            <pc:sldMk cId="2677217343" sldId="267"/>
            <ac:spMk id="4" creationId="{957242C7-4E02-7346-9C72-0510920661AF}"/>
          </ac:spMkLst>
        </pc:spChg>
        <pc:spChg chg="add mod">
          <ac:chgData name="Davis, James C" userId="84778d94-b1cc-4a48-87ce-749e1d7d6e72" providerId="ADAL" clId="{F64E047D-D894-FB43-BA58-A5B829A28D81}" dt="2021-01-20T13:40:06.120" v="71"/>
          <ac:spMkLst>
            <pc:docMk/>
            <pc:sldMk cId="2677217343" sldId="267"/>
            <ac:spMk id="6" creationId="{F92042F9-6E30-A84B-8701-31EE1D500859}"/>
          </ac:spMkLst>
        </pc:spChg>
        <pc:spChg chg="add mod">
          <ac:chgData name="Davis, James C" userId="84778d94-b1cc-4a48-87ce-749e1d7d6e72" providerId="ADAL" clId="{F64E047D-D894-FB43-BA58-A5B829A28D81}" dt="2021-01-20T13:40:06.120" v="71"/>
          <ac:spMkLst>
            <pc:docMk/>
            <pc:sldMk cId="2677217343" sldId="267"/>
            <ac:spMk id="7" creationId="{B06CFFA2-DA1E-B343-9C77-947BF8D6CEAE}"/>
          </ac:spMkLst>
        </pc:spChg>
      </pc:sldChg>
      <pc:sldChg chg="addSp delSp modSp">
        <pc:chgData name="Davis, James C" userId="84778d94-b1cc-4a48-87ce-749e1d7d6e72" providerId="ADAL" clId="{F64E047D-D894-FB43-BA58-A5B829A28D81}" dt="2021-01-20T13:40:06.120" v="71"/>
        <pc:sldMkLst>
          <pc:docMk/>
          <pc:sldMk cId="1662926313" sldId="268"/>
        </pc:sldMkLst>
        <pc:spChg chg="del">
          <ac:chgData name="Davis, James C" userId="84778d94-b1cc-4a48-87ce-749e1d7d6e72" providerId="ADAL" clId="{F64E047D-D894-FB43-BA58-A5B829A28D81}" dt="2021-01-20T13:36:03.186" v="4"/>
          <ac:spMkLst>
            <pc:docMk/>
            <pc:sldMk cId="1662926313" sldId="268"/>
            <ac:spMk id="4" creationId="{957242C7-4E02-7346-9C72-0510920661AF}"/>
          </ac:spMkLst>
        </pc:spChg>
        <pc:spChg chg="add mod">
          <ac:chgData name="Davis, James C" userId="84778d94-b1cc-4a48-87ce-749e1d7d6e72" providerId="ADAL" clId="{F64E047D-D894-FB43-BA58-A5B829A28D81}" dt="2021-01-20T13:40:06.120" v="71"/>
          <ac:spMkLst>
            <pc:docMk/>
            <pc:sldMk cId="1662926313" sldId="268"/>
            <ac:spMk id="5" creationId="{7D93F685-B37E-A548-A191-B190528FFD10}"/>
          </ac:spMkLst>
        </pc:spChg>
        <pc:spChg chg="add mod">
          <ac:chgData name="Davis, James C" userId="84778d94-b1cc-4a48-87ce-749e1d7d6e72" providerId="ADAL" clId="{F64E047D-D894-FB43-BA58-A5B829A28D81}" dt="2021-01-20T13:40:06.120" v="71"/>
          <ac:spMkLst>
            <pc:docMk/>
            <pc:sldMk cId="1662926313" sldId="268"/>
            <ac:spMk id="6" creationId="{8347D28A-2CD5-6842-A3E2-E0FED956E535}"/>
          </ac:spMkLst>
        </pc:spChg>
      </pc:sldChg>
      <pc:sldChg chg="addSp delSp modSp">
        <pc:chgData name="Davis, James C" userId="84778d94-b1cc-4a48-87ce-749e1d7d6e72" providerId="ADAL" clId="{F64E047D-D894-FB43-BA58-A5B829A28D81}" dt="2021-01-20T13:40:06.120" v="71"/>
        <pc:sldMkLst>
          <pc:docMk/>
          <pc:sldMk cId="38258049" sldId="269"/>
        </pc:sldMkLst>
        <pc:spChg chg="del">
          <ac:chgData name="Davis, James C" userId="84778d94-b1cc-4a48-87ce-749e1d7d6e72" providerId="ADAL" clId="{F64E047D-D894-FB43-BA58-A5B829A28D81}" dt="2021-01-20T13:36:03.186" v="4"/>
          <ac:spMkLst>
            <pc:docMk/>
            <pc:sldMk cId="38258049" sldId="269"/>
            <ac:spMk id="4" creationId="{957242C7-4E02-7346-9C72-0510920661AF}"/>
          </ac:spMkLst>
        </pc:spChg>
        <pc:spChg chg="add mod">
          <ac:chgData name="Davis, James C" userId="84778d94-b1cc-4a48-87ce-749e1d7d6e72" providerId="ADAL" clId="{F64E047D-D894-FB43-BA58-A5B829A28D81}" dt="2021-01-20T13:40:06.120" v="71"/>
          <ac:spMkLst>
            <pc:docMk/>
            <pc:sldMk cId="38258049" sldId="269"/>
            <ac:spMk id="5" creationId="{026B4902-3A64-5940-93DA-66BD7DD1C1BC}"/>
          </ac:spMkLst>
        </pc:spChg>
        <pc:spChg chg="add mod">
          <ac:chgData name="Davis, James C" userId="84778d94-b1cc-4a48-87ce-749e1d7d6e72" providerId="ADAL" clId="{F64E047D-D894-FB43-BA58-A5B829A28D81}" dt="2021-01-20T13:40:06.120" v="71"/>
          <ac:spMkLst>
            <pc:docMk/>
            <pc:sldMk cId="38258049" sldId="269"/>
            <ac:spMk id="6" creationId="{F4E592DE-B81F-DD47-9350-5927C8FF660E}"/>
          </ac:spMkLst>
        </pc:spChg>
      </pc:sldChg>
      <pc:sldChg chg="addSp delSp modSp">
        <pc:chgData name="Davis, James C" userId="84778d94-b1cc-4a48-87ce-749e1d7d6e72" providerId="ADAL" clId="{F64E047D-D894-FB43-BA58-A5B829A28D81}" dt="2021-01-20T13:40:06.120" v="71"/>
        <pc:sldMkLst>
          <pc:docMk/>
          <pc:sldMk cId="3153948506" sldId="270"/>
        </pc:sldMkLst>
        <pc:spChg chg="add mod">
          <ac:chgData name="Davis, James C" userId="84778d94-b1cc-4a48-87ce-749e1d7d6e72" providerId="ADAL" clId="{F64E047D-D894-FB43-BA58-A5B829A28D81}" dt="2021-01-20T13:40:06.120" v="71"/>
          <ac:spMkLst>
            <pc:docMk/>
            <pc:sldMk cId="3153948506" sldId="270"/>
            <ac:spMk id="2" creationId="{373B7D98-50AF-8A42-BC4D-A26797751115}"/>
          </ac:spMkLst>
        </pc:spChg>
        <pc:spChg chg="del">
          <ac:chgData name="Davis, James C" userId="84778d94-b1cc-4a48-87ce-749e1d7d6e72" providerId="ADAL" clId="{F64E047D-D894-FB43-BA58-A5B829A28D81}" dt="2021-01-20T13:36:03.186" v="4"/>
          <ac:spMkLst>
            <pc:docMk/>
            <pc:sldMk cId="3153948506" sldId="270"/>
            <ac:spMk id="4" creationId="{D2C65421-C5FA-4048-9A25-A77A59D0F0BC}"/>
          </ac:spMkLst>
        </pc:spChg>
        <pc:spChg chg="add mod">
          <ac:chgData name="Davis, James C" userId="84778d94-b1cc-4a48-87ce-749e1d7d6e72" providerId="ADAL" clId="{F64E047D-D894-FB43-BA58-A5B829A28D81}" dt="2021-01-20T13:40:06.120" v="71"/>
          <ac:spMkLst>
            <pc:docMk/>
            <pc:sldMk cId="3153948506" sldId="270"/>
            <ac:spMk id="7" creationId="{E24A1C77-221C-604E-8CFA-B28959B77A97}"/>
          </ac:spMkLst>
        </pc:spChg>
      </pc:sldChg>
      <pc:sldChg chg="addSp delSp modSp">
        <pc:chgData name="Davis, James C" userId="84778d94-b1cc-4a48-87ce-749e1d7d6e72" providerId="ADAL" clId="{F64E047D-D894-FB43-BA58-A5B829A28D81}" dt="2021-01-20T13:40:06.120" v="71"/>
        <pc:sldMkLst>
          <pc:docMk/>
          <pc:sldMk cId="3105053862" sldId="271"/>
        </pc:sldMkLst>
        <pc:spChg chg="del">
          <ac:chgData name="Davis, James C" userId="84778d94-b1cc-4a48-87ce-749e1d7d6e72" providerId="ADAL" clId="{F64E047D-D894-FB43-BA58-A5B829A28D81}" dt="2021-01-20T13:36:03.186" v="4"/>
          <ac:spMkLst>
            <pc:docMk/>
            <pc:sldMk cId="3105053862" sldId="271"/>
            <ac:spMk id="4" creationId="{957242C7-4E02-7346-9C72-0510920661AF}"/>
          </ac:spMkLst>
        </pc:spChg>
        <pc:spChg chg="add mod">
          <ac:chgData name="Davis, James C" userId="84778d94-b1cc-4a48-87ce-749e1d7d6e72" providerId="ADAL" clId="{F64E047D-D894-FB43-BA58-A5B829A28D81}" dt="2021-01-20T13:40:06.120" v="71"/>
          <ac:spMkLst>
            <pc:docMk/>
            <pc:sldMk cId="3105053862" sldId="271"/>
            <ac:spMk id="5" creationId="{421C8077-677D-7C47-B4EC-4D0B88B8DB17}"/>
          </ac:spMkLst>
        </pc:spChg>
        <pc:spChg chg="add mod">
          <ac:chgData name="Davis, James C" userId="84778d94-b1cc-4a48-87ce-749e1d7d6e72" providerId="ADAL" clId="{F64E047D-D894-FB43-BA58-A5B829A28D81}" dt="2021-01-20T13:40:06.120" v="71"/>
          <ac:spMkLst>
            <pc:docMk/>
            <pc:sldMk cId="3105053862" sldId="271"/>
            <ac:spMk id="6" creationId="{7FF96FBC-4F98-4E45-AD23-8B4F21A24CE2}"/>
          </ac:spMkLst>
        </pc:spChg>
      </pc:sldChg>
      <pc:sldChg chg="addSp delSp modSp">
        <pc:chgData name="Davis, James C" userId="84778d94-b1cc-4a48-87ce-749e1d7d6e72" providerId="ADAL" clId="{F64E047D-D894-FB43-BA58-A5B829A28D81}" dt="2021-01-20T13:40:06.120" v="71"/>
        <pc:sldMkLst>
          <pc:docMk/>
          <pc:sldMk cId="1272424385" sldId="272"/>
        </pc:sldMkLst>
        <pc:spChg chg="del">
          <ac:chgData name="Davis, James C" userId="84778d94-b1cc-4a48-87ce-749e1d7d6e72" providerId="ADAL" clId="{F64E047D-D894-FB43-BA58-A5B829A28D81}" dt="2021-01-20T13:36:03.186" v="4"/>
          <ac:spMkLst>
            <pc:docMk/>
            <pc:sldMk cId="1272424385" sldId="272"/>
            <ac:spMk id="4" creationId="{957242C7-4E02-7346-9C72-0510920661AF}"/>
          </ac:spMkLst>
        </pc:spChg>
        <pc:spChg chg="add mod">
          <ac:chgData name="Davis, James C" userId="84778d94-b1cc-4a48-87ce-749e1d7d6e72" providerId="ADAL" clId="{F64E047D-D894-FB43-BA58-A5B829A28D81}" dt="2021-01-20T13:40:06.120" v="71"/>
          <ac:spMkLst>
            <pc:docMk/>
            <pc:sldMk cId="1272424385" sldId="272"/>
            <ac:spMk id="5" creationId="{D96F492F-2A5F-4243-8A18-B8D157E24CA5}"/>
          </ac:spMkLst>
        </pc:spChg>
        <pc:spChg chg="add mod">
          <ac:chgData name="Davis, James C" userId="84778d94-b1cc-4a48-87ce-749e1d7d6e72" providerId="ADAL" clId="{F64E047D-D894-FB43-BA58-A5B829A28D81}" dt="2021-01-20T13:40:06.120" v="71"/>
          <ac:spMkLst>
            <pc:docMk/>
            <pc:sldMk cId="1272424385" sldId="272"/>
            <ac:spMk id="6" creationId="{15AF9833-6418-2A4D-8CD4-FFDC4729B44C}"/>
          </ac:spMkLst>
        </pc:spChg>
      </pc:sldChg>
      <pc:sldMasterChg chg="addSp delSp modSp mod modSldLayout">
        <pc:chgData name="Davis, James C" userId="84778d94-b1cc-4a48-87ce-749e1d7d6e72" providerId="ADAL" clId="{F64E047D-D894-FB43-BA58-A5B829A28D81}" dt="2021-01-20T13:39:52.106" v="70"/>
        <pc:sldMasterMkLst>
          <pc:docMk/>
          <pc:sldMasterMk cId="3595336832" sldId="2147483708"/>
        </pc:sldMasterMkLst>
        <pc:spChg chg="add mod">
          <ac:chgData name="Davis, James C" userId="84778d94-b1cc-4a48-87ce-749e1d7d6e72" providerId="ADAL" clId="{F64E047D-D894-FB43-BA58-A5B829A28D81}" dt="2021-01-20T13:39:23.459" v="55" actId="20577"/>
          <ac:spMkLst>
            <pc:docMk/>
            <pc:sldMasterMk cId="3595336832" sldId="2147483708"/>
            <ac:spMk id="4" creationId="{ED2C2BF6-1E4A-5E43-AD74-73E00B5111F5}"/>
          </ac:spMkLst>
        </pc:spChg>
        <pc:spChg chg="add mod">
          <ac:chgData name="Davis, James C" userId="84778d94-b1cc-4a48-87ce-749e1d7d6e72" providerId="ADAL" clId="{F64E047D-D894-FB43-BA58-A5B829A28D81}" dt="2021-01-20T13:39:15.590" v="34"/>
          <ac:spMkLst>
            <pc:docMk/>
            <pc:sldMasterMk cId="3595336832" sldId="2147483708"/>
            <ac:spMk id="5" creationId="{00ABD288-7B20-F443-BAE8-CBAAD13A4649}"/>
          </ac:spMkLst>
        </pc:spChg>
        <pc:spChg chg="del mod">
          <ac:chgData name="Davis, James C" userId="84778d94-b1cc-4a48-87ce-749e1d7d6e72" providerId="ADAL" clId="{F64E047D-D894-FB43-BA58-A5B829A28D81}" dt="2021-01-20T13:36:06.840" v="5" actId="478"/>
          <ac:spMkLst>
            <pc:docMk/>
            <pc:sldMasterMk cId="3595336832" sldId="2147483708"/>
            <ac:spMk id="6" creationId="{00000000-0000-0000-0000-000000000000}"/>
          </ac:spMkLst>
        </pc:spChg>
        <pc:picChg chg="mod">
          <ac:chgData name="Davis, James C" userId="84778d94-b1cc-4a48-87ce-749e1d7d6e72" providerId="ADAL" clId="{F64E047D-D894-FB43-BA58-A5B829A28D81}" dt="2021-01-20T13:37:46.639" v="32" actId="1076"/>
          <ac:picMkLst>
            <pc:docMk/>
            <pc:sldMasterMk cId="3595336832" sldId="2147483708"/>
            <ac:picMk id="8" creationId="{C6965342-B6F4-4E4D-AE27-465DB42B2B52}"/>
          </ac:picMkLst>
        </pc:picChg>
        <pc:sldLayoutChg chg="addSp delSp mod">
          <pc:chgData name="Davis, James C" userId="84778d94-b1cc-4a48-87ce-749e1d7d6e72" providerId="ADAL" clId="{F64E047D-D894-FB43-BA58-A5B829A28D81}" dt="2021-01-20T13:36:59.748" v="25" actId="478"/>
          <pc:sldLayoutMkLst>
            <pc:docMk/>
            <pc:sldMasterMk cId="3595336832" sldId="2147483708"/>
            <pc:sldLayoutMk cId="2463502173" sldId="2147483709"/>
          </pc:sldLayoutMkLst>
          <pc:spChg chg="del">
            <ac:chgData name="Davis, James C" userId="84778d94-b1cc-4a48-87ce-749e1d7d6e72" providerId="ADAL" clId="{F64E047D-D894-FB43-BA58-A5B829A28D81}" dt="2021-01-20T13:36:59.748" v="25" actId="478"/>
            <ac:spMkLst>
              <pc:docMk/>
              <pc:sldMasterMk cId="3595336832" sldId="2147483708"/>
              <pc:sldLayoutMk cId="2463502173" sldId="2147483709"/>
              <ac:spMk id="9" creationId="{00000000-0000-0000-0000-000000000000}"/>
            </ac:spMkLst>
          </pc:spChg>
          <pc:picChg chg="add del">
            <ac:chgData name="Davis, James C" userId="84778d94-b1cc-4a48-87ce-749e1d7d6e72" providerId="ADAL" clId="{F64E047D-D894-FB43-BA58-A5B829A28D81}" dt="2021-01-20T13:36:57.689" v="24" actId="478"/>
            <ac:picMkLst>
              <pc:docMk/>
              <pc:sldMasterMk cId="3595336832" sldId="2147483708"/>
              <pc:sldLayoutMk cId="2463502173" sldId="2147483709"/>
              <ac:picMk id="25" creationId="{B39FD579-3334-AA49-8C7F-768033BE0C6B}"/>
            </ac:picMkLst>
          </pc:picChg>
        </pc:sldLayoutChg>
        <pc:sldLayoutChg chg="addSp delSp modSp mod">
          <pc:chgData name="Davis, James C" userId="84778d94-b1cc-4a48-87ce-749e1d7d6e72" providerId="ADAL" clId="{F64E047D-D894-FB43-BA58-A5B829A28D81}" dt="2021-01-20T13:39:48.160" v="66"/>
          <pc:sldLayoutMkLst>
            <pc:docMk/>
            <pc:sldMasterMk cId="3595336832" sldId="2147483708"/>
            <pc:sldLayoutMk cId="1406754891" sldId="2147483720"/>
          </pc:sldLayoutMkLst>
          <pc:spChg chg="add mod">
            <ac:chgData name="Davis, James C" userId="84778d94-b1cc-4a48-87ce-749e1d7d6e72" providerId="ADAL" clId="{F64E047D-D894-FB43-BA58-A5B829A28D81}" dt="2021-01-20T13:39:48.160" v="66"/>
            <ac:spMkLst>
              <pc:docMk/>
              <pc:sldMasterMk cId="3595336832" sldId="2147483708"/>
              <pc:sldLayoutMk cId="1406754891" sldId="2147483720"/>
              <ac:spMk id="8" creationId="{B26B2E09-9A81-1042-9C6F-C9616B2F54FE}"/>
            </ac:spMkLst>
          </pc:spChg>
          <pc:spChg chg="add mod">
            <ac:chgData name="Davis, James C" userId="84778d94-b1cc-4a48-87ce-749e1d7d6e72" providerId="ADAL" clId="{F64E047D-D894-FB43-BA58-A5B829A28D81}" dt="2021-01-20T13:39:48.160" v="66"/>
            <ac:spMkLst>
              <pc:docMk/>
              <pc:sldMasterMk cId="3595336832" sldId="2147483708"/>
              <pc:sldLayoutMk cId="1406754891" sldId="2147483720"/>
              <ac:spMk id="9" creationId="{44A82EC6-E211-BD41-BE03-BC086B8288C7}"/>
            </ac:spMkLst>
          </pc:spChg>
          <pc:spChg chg="del">
            <ac:chgData name="Davis, James C" userId="84778d94-b1cc-4a48-87ce-749e1d7d6e72" providerId="ADAL" clId="{F64E047D-D894-FB43-BA58-A5B829A28D81}" dt="2021-01-20T13:37:02.277" v="26" actId="478"/>
            <ac:spMkLst>
              <pc:docMk/>
              <pc:sldMasterMk cId="3595336832" sldId="2147483708"/>
              <pc:sldLayoutMk cId="1406754891" sldId="2147483720"/>
              <ac:spMk id="29" creationId="{49E8753C-A442-034F-B0F4-92D22B3247FE}"/>
            </ac:spMkLst>
          </pc:spChg>
        </pc:sldLayoutChg>
        <pc:sldLayoutChg chg="addSp delSp modSp mod">
          <pc:chgData name="Davis, James C" userId="84778d94-b1cc-4a48-87ce-749e1d7d6e72" providerId="ADAL" clId="{F64E047D-D894-FB43-BA58-A5B829A28D81}" dt="2021-01-20T13:39:49.211" v="67"/>
          <pc:sldLayoutMkLst>
            <pc:docMk/>
            <pc:sldMasterMk cId="3595336832" sldId="2147483708"/>
            <pc:sldLayoutMk cId="1815464052" sldId="2147483721"/>
          </pc:sldLayoutMkLst>
          <pc:spChg chg="add mod">
            <ac:chgData name="Davis, James C" userId="84778d94-b1cc-4a48-87ce-749e1d7d6e72" providerId="ADAL" clId="{F64E047D-D894-FB43-BA58-A5B829A28D81}" dt="2021-01-20T13:39:49.211" v="67"/>
            <ac:spMkLst>
              <pc:docMk/>
              <pc:sldMasterMk cId="3595336832" sldId="2147483708"/>
              <pc:sldLayoutMk cId="1815464052" sldId="2147483721"/>
              <ac:spMk id="9" creationId="{604E88AE-4DDB-7848-8BFC-689AB08950FE}"/>
            </ac:spMkLst>
          </pc:spChg>
          <pc:spChg chg="add mod">
            <ac:chgData name="Davis, James C" userId="84778d94-b1cc-4a48-87ce-749e1d7d6e72" providerId="ADAL" clId="{F64E047D-D894-FB43-BA58-A5B829A28D81}" dt="2021-01-20T13:39:49.211" v="67"/>
            <ac:spMkLst>
              <pc:docMk/>
              <pc:sldMasterMk cId="3595336832" sldId="2147483708"/>
              <pc:sldLayoutMk cId="1815464052" sldId="2147483721"/>
              <ac:spMk id="11" creationId="{A80B4ADB-F607-2245-8FB1-ECFA5F9282E1}"/>
            </ac:spMkLst>
          </pc:spChg>
          <pc:spChg chg="del">
            <ac:chgData name="Davis, James C" userId="84778d94-b1cc-4a48-87ce-749e1d7d6e72" providerId="ADAL" clId="{F64E047D-D894-FB43-BA58-A5B829A28D81}" dt="2021-01-20T13:37:09.229" v="27" actId="478"/>
            <ac:spMkLst>
              <pc:docMk/>
              <pc:sldMasterMk cId="3595336832" sldId="2147483708"/>
              <pc:sldLayoutMk cId="1815464052" sldId="2147483721"/>
              <ac:spMk id="24" creationId="{50D54855-2B56-7D4D-BC1F-BBB8B58B9663}"/>
            </ac:spMkLst>
          </pc:spChg>
        </pc:sldLayoutChg>
        <pc:sldLayoutChg chg="addSp delSp modSp mod">
          <pc:chgData name="Davis, James C" userId="84778d94-b1cc-4a48-87ce-749e1d7d6e72" providerId="ADAL" clId="{F64E047D-D894-FB43-BA58-A5B829A28D81}" dt="2021-01-20T13:39:50.736" v="68"/>
          <pc:sldLayoutMkLst>
            <pc:docMk/>
            <pc:sldMasterMk cId="3595336832" sldId="2147483708"/>
            <pc:sldLayoutMk cId="4186258001" sldId="2147483722"/>
          </pc:sldLayoutMkLst>
          <pc:spChg chg="add mod">
            <ac:chgData name="Davis, James C" userId="84778d94-b1cc-4a48-87ce-749e1d7d6e72" providerId="ADAL" clId="{F64E047D-D894-FB43-BA58-A5B829A28D81}" dt="2021-01-20T13:39:50.736" v="68"/>
            <ac:spMkLst>
              <pc:docMk/>
              <pc:sldMasterMk cId="3595336832" sldId="2147483708"/>
              <pc:sldLayoutMk cId="4186258001" sldId="2147483722"/>
              <ac:spMk id="7" creationId="{2A56429C-6FAE-3948-90B5-12153EA6B79A}"/>
            </ac:spMkLst>
          </pc:spChg>
          <pc:spChg chg="add mod">
            <ac:chgData name="Davis, James C" userId="84778d94-b1cc-4a48-87ce-749e1d7d6e72" providerId="ADAL" clId="{F64E047D-D894-FB43-BA58-A5B829A28D81}" dt="2021-01-20T13:39:50.736" v="68"/>
            <ac:spMkLst>
              <pc:docMk/>
              <pc:sldMasterMk cId="3595336832" sldId="2147483708"/>
              <pc:sldLayoutMk cId="4186258001" sldId="2147483722"/>
              <ac:spMk id="8" creationId="{9E2E1FAD-26E8-1347-8D53-549E835DE206}"/>
            </ac:spMkLst>
          </pc:spChg>
          <pc:spChg chg="del">
            <ac:chgData name="Davis, James C" userId="84778d94-b1cc-4a48-87ce-749e1d7d6e72" providerId="ADAL" clId="{F64E047D-D894-FB43-BA58-A5B829A28D81}" dt="2021-01-20T13:37:11.472" v="28" actId="478"/>
            <ac:spMkLst>
              <pc:docMk/>
              <pc:sldMasterMk cId="3595336832" sldId="2147483708"/>
              <pc:sldLayoutMk cId="4186258001" sldId="2147483722"/>
              <ac:spMk id="21" creationId="{14A543BD-A296-7346-B649-5BA64898AF2C}"/>
            </ac:spMkLst>
          </pc:spChg>
        </pc:sldLayoutChg>
        <pc:sldLayoutChg chg="addSp delSp modSp mod">
          <pc:chgData name="Davis, James C" userId="84778d94-b1cc-4a48-87ce-749e1d7d6e72" providerId="ADAL" clId="{F64E047D-D894-FB43-BA58-A5B829A28D81}" dt="2021-01-20T13:39:51.452" v="69"/>
          <pc:sldLayoutMkLst>
            <pc:docMk/>
            <pc:sldMasterMk cId="3595336832" sldId="2147483708"/>
            <pc:sldLayoutMk cId="2707393526" sldId="2147483723"/>
          </pc:sldLayoutMkLst>
          <pc:spChg chg="add mod">
            <ac:chgData name="Davis, James C" userId="84778d94-b1cc-4a48-87ce-749e1d7d6e72" providerId="ADAL" clId="{F64E047D-D894-FB43-BA58-A5B829A28D81}" dt="2021-01-20T13:39:51.452" v="69"/>
            <ac:spMkLst>
              <pc:docMk/>
              <pc:sldMasterMk cId="3595336832" sldId="2147483708"/>
              <pc:sldLayoutMk cId="2707393526" sldId="2147483723"/>
              <ac:spMk id="10" creationId="{D069DDFF-7A5A-2F4E-B4E3-860E92D12BF8}"/>
            </ac:spMkLst>
          </pc:spChg>
          <pc:spChg chg="add mod">
            <ac:chgData name="Davis, James C" userId="84778d94-b1cc-4a48-87ce-749e1d7d6e72" providerId="ADAL" clId="{F64E047D-D894-FB43-BA58-A5B829A28D81}" dt="2021-01-20T13:39:51.452" v="69"/>
            <ac:spMkLst>
              <pc:docMk/>
              <pc:sldMasterMk cId="3595336832" sldId="2147483708"/>
              <pc:sldLayoutMk cId="2707393526" sldId="2147483723"/>
              <ac:spMk id="11" creationId="{014B5E51-5508-B040-A7DB-BEB27306C8CA}"/>
            </ac:spMkLst>
          </pc:spChg>
          <pc:spChg chg="del">
            <ac:chgData name="Davis, James C" userId="84778d94-b1cc-4a48-87ce-749e1d7d6e72" providerId="ADAL" clId="{F64E047D-D894-FB43-BA58-A5B829A28D81}" dt="2021-01-20T13:37:13.462" v="29" actId="478"/>
            <ac:spMkLst>
              <pc:docMk/>
              <pc:sldMasterMk cId="3595336832" sldId="2147483708"/>
              <pc:sldLayoutMk cId="2707393526" sldId="2147483723"/>
              <ac:spMk id="26" creationId="{8E13B548-F076-CF46-A887-15D7D4869738}"/>
            </ac:spMkLst>
          </pc:spChg>
        </pc:sldLayoutChg>
        <pc:sldLayoutChg chg="addSp delSp modSp mod">
          <pc:chgData name="Davis, James C" userId="84778d94-b1cc-4a48-87ce-749e1d7d6e72" providerId="ADAL" clId="{F64E047D-D894-FB43-BA58-A5B829A28D81}" dt="2021-01-20T13:39:52.106" v="70"/>
          <pc:sldLayoutMkLst>
            <pc:docMk/>
            <pc:sldMasterMk cId="3595336832" sldId="2147483708"/>
            <pc:sldLayoutMk cId="69532377" sldId="2147483724"/>
          </pc:sldLayoutMkLst>
          <pc:spChg chg="add mod">
            <ac:chgData name="Davis, James C" userId="84778d94-b1cc-4a48-87ce-749e1d7d6e72" providerId="ADAL" clId="{F64E047D-D894-FB43-BA58-A5B829A28D81}" dt="2021-01-20T13:39:52.106" v="70"/>
            <ac:spMkLst>
              <pc:docMk/>
              <pc:sldMasterMk cId="3595336832" sldId="2147483708"/>
              <pc:sldLayoutMk cId="69532377" sldId="2147483724"/>
              <ac:spMk id="8" creationId="{19A77649-773F-A440-9DB2-280E1D970BDF}"/>
            </ac:spMkLst>
          </pc:spChg>
          <pc:spChg chg="add mod">
            <ac:chgData name="Davis, James C" userId="84778d94-b1cc-4a48-87ce-749e1d7d6e72" providerId="ADAL" clId="{F64E047D-D894-FB43-BA58-A5B829A28D81}" dt="2021-01-20T13:39:52.106" v="70"/>
            <ac:spMkLst>
              <pc:docMk/>
              <pc:sldMasterMk cId="3595336832" sldId="2147483708"/>
              <pc:sldLayoutMk cId="69532377" sldId="2147483724"/>
              <ac:spMk id="9" creationId="{ED0EF5FB-C2A8-AC4E-A6D4-F04BB1C8DA88}"/>
            </ac:spMkLst>
          </pc:spChg>
          <pc:spChg chg="del">
            <ac:chgData name="Davis, James C" userId="84778d94-b1cc-4a48-87ce-749e1d7d6e72" providerId="ADAL" clId="{F64E047D-D894-FB43-BA58-A5B829A28D81}" dt="2021-01-20T13:37:15.741" v="30" actId="478"/>
            <ac:spMkLst>
              <pc:docMk/>
              <pc:sldMasterMk cId="3595336832" sldId="2147483708"/>
              <pc:sldLayoutMk cId="69532377" sldId="2147483724"/>
              <ac:spMk id="23" creationId="{ACFC5D5C-1C9B-F148-A910-72ADDA93ABF0}"/>
            </ac:spMkLst>
          </pc:spChg>
        </pc:sldLayoutChg>
        <pc:sldLayoutChg chg="addSp delSp modSp mod">
          <pc:chgData name="Davis, James C" userId="84778d94-b1cc-4a48-87ce-749e1d7d6e72" providerId="ADAL" clId="{F64E047D-D894-FB43-BA58-A5B829A28D81}" dt="2021-01-20T13:39:46.057" v="65"/>
          <pc:sldLayoutMkLst>
            <pc:docMk/>
            <pc:sldMasterMk cId="3595336832" sldId="2147483708"/>
            <pc:sldLayoutMk cId="574188406" sldId="2147483725"/>
          </pc:sldLayoutMkLst>
          <pc:spChg chg="add mod">
            <ac:chgData name="Davis, James C" userId="84778d94-b1cc-4a48-87ce-749e1d7d6e72" providerId="ADAL" clId="{F64E047D-D894-FB43-BA58-A5B829A28D81}" dt="2021-01-20T13:39:46.057" v="65"/>
            <ac:spMkLst>
              <pc:docMk/>
              <pc:sldMasterMk cId="3595336832" sldId="2147483708"/>
              <pc:sldLayoutMk cId="574188406" sldId="2147483725"/>
              <ac:spMk id="8" creationId="{16B6E011-40BE-8046-8468-0882C252FB11}"/>
            </ac:spMkLst>
          </pc:spChg>
          <pc:spChg chg="add mod">
            <ac:chgData name="Davis, James C" userId="84778d94-b1cc-4a48-87ce-749e1d7d6e72" providerId="ADAL" clId="{F64E047D-D894-FB43-BA58-A5B829A28D81}" dt="2021-01-20T13:39:46.057" v="65"/>
            <ac:spMkLst>
              <pc:docMk/>
              <pc:sldMasterMk cId="3595336832" sldId="2147483708"/>
              <pc:sldLayoutMk cId="574188406" sldId="2147483725"/>
              <ac:spMk id="9" creationId="{B9D6C85B-3217-C348-9016-4234B383851F}"/>
            </ac:spMkLst>
          </pc:spChg>
          <pc:spChg chg="add del mod">
            <ac:chgData name="Davis, James C" userId="84778d94-b1cc-4a48-87ce-749e1d7d6e72" providerId="ADAL" clId="{F64E047D-D894-FB43-BA58-A5B829A28D81}" dt="2021-01-20T13:36:48.701" v="20" actId="478"/>
            <ac:spMkLst>
              <pc:docMk/>
              <pc:sldMasterMk cId="3595336832" sldId="2147483708"/>
              <pc:sldLayoutMk cId="574188406" sldId="2147483725"/>
              <ac:spMk id="21" creationId="{14A543BD-A296-7346-B649-5BA64898AF2C}"/>
            </ac:spMkLst>
          </pc:spChg>
        </pc:sldLayoutChg>
        <pc:sldLayoutChg chg="addSp delSp modSp mod">
          <pc:chgData name="Davis, James C" userId="84778d94-b1cc-4a48-87ce-749e1d7d6e72" providerId="ADAL" clId="{F64E047D-D894-FB43-BA58-A5B829A28D81}" dt="2021-01-20T13:39:34.489" v="56"/>
          <pc:sldLayoutMkLst>
            <pc:docMk/>
            <pc:sldMasterMk cId="3595336832" sldId="2147483708"/>
            <pc:sldLayoutMk cId="4232609549" sldId="2147483726"/>
          </pc:sldLayoutMkLst>
          <pc:spChg chg="add mod">
            <ac:chgData name="Davis, James C" userId="84778d94-b1cc-4a48-87ce-749e1d7d6e72" providerId="ADAL" clId="{F64E047D-D894-FB43-BA58-A5B829A28D81}" dt="2021-01-20T13:39:34.489" v="56"/>
            <ac:spMkLst>
              <pc:docMk/>
              <pc:sldMasterMk cId="3595336832" sldId="2147483708"/>
              <pc:sldLayoutMk cId="4232609549" sldId="2147483726"/>
              <ac:spMk id="9" creationId="{7E98C3D8-3F18-294D-BC15-DAD7A71D10D0}"/>
            </ac:spMkLst>
          </pc:spChg>
          <pc:spChg chg="add mod">
            <ac:chgData name="Davis, James C" userId="84778d94-b1cc-4a48-87ce-749e1d7d6e72" providerId="ADAL" clId="{F64E047D-D894-FB43-BA58-A5B829A28D81}" dt="2021-01-20T13:39:34.489" v="56"/>
            <ac:spMkLst>
              <pc:docMk/>
              <pc:sldMasterMk cId="3595336832" sldId="2147483708"/>
              <pc:sldLayoutMk cId="4232609549" sldId="2147483726"/>
              <ac:spMk id="10" creationId="{5F3C42A2-A875-7F49-9930-886B64F2621A}"/>
            </ac:spMkLst>
          </pc:spChg>
          <pc:spChg chg="del">
            <ac:chgData name="Davis, James C" userId="84778d94-b1cc-4a48-87ce-749e1d7d6e72" providerId="ADAL" clId="{F64E047D-D894-FB43-BA58-A5B829A28D81}" dt="2021-01-20T13:36:22.695" v="7" actId="478"/>
            <ac:spMkLst>
              <pc:docMk/>
              <pc:sldMasterMk cId="3595336832" sldId="2147483708"/>
              <pc:sldLayoutMk cId="4232609549" sldId="2147483726"/>
              <ac:spMk id="16" creationId="{1991DBEA-463E-0543-8703-1617F14E9D1E}"/>
            </ac:spMkLst>
          </pc:spChg>
        </pc:sldLayoutChg>
        <pc:sldLayoutChg chg="addSp delSp modSp mod">
          <pc:chgData name="Davis, James C" userId="84778d94-b1cc-4a48-87ce-749e1d7d6e72" providerId="ADAL" clId="{F64E047D-D894-FB43-BA58-A5B829A28D81}" dt="2021-01-20T13:39:36.931" v="57"/>
          <pc:sldLayoutMkLst>
            <pc:docMk/>
            <pc:sldMasterMk cId="3595336832" sldId="2147483708"/>
            <pc:sldLayoutMk cId="3328718115" sldId="2147483728"/>
          </pc:sldLayoutMkLst>
          <pc:spChg chg="add mod">
            <ac:chgData name="Davis, James C" userId="84778d94-b1cc-4a48-87ce-749e1d7d6e72" providerId="ADAL" clId="{F64E047D-D894-FB43-BA58-A5B829A28D81}" dt="2021-01-20T13:39:36.931" v="57"/>
            <ac:spMkLst>
              <pc:docMk/>
              <pc:sldMasterMk cId="3595336832" sldId="2147483708"/>
              <pc:sldLayoutMk cId="3328718115" sldId="2147483728"/>
              <ac:spMk id="6" creationId="{730C1C66-EBAA-5D4F-83E8-D4883227002E}"/>
            </ac:spMkLst>
          </pc:spChg>
          <pc:spChg chg="add mod">
            <ac:chgData name="Davis, James C" userId="84778d94-b1cc-4a48-87ce-749e1d7d6e72" providerId="ADAL" clId="{F64E047D-D894-FB43-BA58-A5B829A28D81}" dt="2021-01-20T13:39:36.931" v="57"/>
            <ac:spMkLst>
              <pc:docMk/>
              <pc:sldMasterMk cId="3595336832" sldId="2147483708"/>
              <pc:sldLayoutMk cId="3328718115" sldId="2147483728"/>
              <ac:spMk id="7" creationId="{010635A2-0953-8C4C-807B-9F1EE80A1BFB}"/>
            </ac:spMkLst>
          </pc:spChg>
          <pc:spChg chg="del">
            <ac:chgData name="Davis, James C" userId="84778d94-b1cc-4a48-87ce-749e1d7d6e72" providerId="ADAL" clId="{F64E047D-D894-FB43-BA58-A5B829A28D81}" dt="2021-01-20T13:36:20.147" v="6" actId="478"/>
            <ac:spMkLst>
              <pc:docMk/>
              <pc:sldMasterMk cId="3595336832" sldId="2147483708"/>
              <pc:sldLayoutMk cId="3328718115" sldId="2147483728"/>
              <ac:spMk id="9" creationId="{4403002C-B894-EA4E-9F9C-C47945496723}"/>
            </ac:spMkLst>
          </pc:spChg>
        </pc:sldLayoutChg>
        <pc:sldLayoutChg chg="addSp delSp modSp mod">
          <pc:chgData name="Davis, James C" userId="84778d94-b1cc-4a48-87ce-749e1d7d6e72" providerId="ADAL" clId="{F64E047D-D894-FB43-BA58-A5B829A28D81}" dt="2021-01-20T13:39:37.934" v="58"/>
          <pc:sldLayoutMkLst>
            <pc:docMk/>
            <pc:sldMasterMk cId="3595336832" sldId="2147483708"/>
            <pc:sldLayoutMk cId="694698316" sldId="2147483729"/>
          </pc:sldLayoutMkLst>
          <pc:spChg chg="del">
            <ac:chgData name="Davis, James C" userId="84778d94-b1cc-4a48-87ce-749e1d7d6e72" providerId="ADAL" clId="{F64E047D-D894-FB43-BA58-A5B829A28D81}" dt="2021-01-20T13:36:26.445" v="8" actId="478"/>
            <ac:spMkLst>
              <pc:docMk/>
              <pc:sldMasterMk cId="3595336832" sldId="2147483708"/>
              <pc:sldLayoutMk cId="694698316" sldId="2147483729"/>
              <ac:spMk id="2" creationId="{63EE7B0E-2C93-BA42-B420-3285D7F3E908}"/>
            </ac:spMkLst>
          </pc:spChg>
          <pc:spChg chg="add mod">
            <ac:chgData name="Davis, James C" userId="84778d94-b1cc-4a48-87ce-749e1d7d6e72" providerId="ADAL" clId="{F64E047D-D894-FB43-BA58-A5B829A28D81}" dt="2021-01-20T13:39:37.934" v="58"/>
            <ac:spMkLst>
              <pc:docMk/>
              <pc:sldMasterMk cId="3595336832" sldId="2147483708"/>
              <pc:sldLayoutMk cId="694698316" sldId="2147483729"/>
              <ac:spMk id="8" creationId="{4C95A3D3-9422-F94B-88A6-DA6F752EBD36}"/>
            </ac:spMkLst>
          </pc:spChg>
          <pc:spChg chg="add mod">
            <ac:chgData name="Davis, James C" userId="84778d94-b1cc-4a48-87ce-749e1d7d6e72" providerId="ADAL" clId="{F64E047D-D894-FB43-BA58-A5B829A28D81}" dt="2021-01-20T13:39:37.934" v="58"/>
            <ac:spMkLst>
              <pc:docMk/>
              <pc:sldMasterMk cId="3595336832" sldId="2147483708"/>
              <pc:sldLayoutMk cId="694698316" sldId="2147483729"/>
              <ac:spMk id="9" creationId="{3596EAF3-2266-1C40-896A-50BCE8F3A592}"/>
            </ac:spMkLst>
          </pc:spChg>
        </pc:sldLayoutChg>
        <pc:sldLayoutChg chg="addSp modSp">
          <pc:chgData name="Davis, James C" userId="84778d94-b1cc-4a48-87ce-749e1d7d6e72" providerId="ADAL" clId="{F64E047D-D894-FB43-BA58-A5B829A28D81}" dt="2021-01-20T13:39:38.908" v="59"/>
          <pc:sldLayoutMkLst>
            <pc:docMk/>
            <pc:sldMasterMk cId="3595336832" sldId="2147483708"/>
            <pc:sldLayoutMk cId="2909255550" sldId="2147483730"/>
          </pc:sldLayoutMkLst>
          <pc:spChg chg="add mod">
            <ac:chgData name="Davis, James C" userId="84778d94-b1cc-4a48-87ce-749e1d7d6e72" providerId="ADAL" clId="{F64E047D-D894-FB43-BA58-A5B829A28D81}" dt="2021-01-20T13:39:38.908" v="59"/>
            <ac:spMkLst>
              <pc:docMk/>
              <pc:sldMasterMk cId="3595336832" sldId="2147483708"/>
              <pc:sldLayoutMk cId="2909255550" sldId="2147483730"/>
              <ac:spMk id="7" creationId="{CE221D15-9197-8147-A8D2-2E293BE6328C}"/>
            </ac:spMkLst>
          </pc:spChg>
          <pc:spChg chg="add mod">
            <ac:chgData name="Davis, James C" userId="84778d94-b1cc-4a48-87ce-749e1d7d6e72" providerId="ADAL" clId="{F64E047D-D894-FB43-BA58-A5B829A28D81}" dt="2021-01-20T13:39:38.908" v="59"/>
            <ac:spMkLst>
              <pc:docMk/>
              <pc:sldMasterMk cId="3595336832" sldId="2147483708"/>
              <pc:sldLayoutMk cId="2909255550" sldId="2147483730"/>
              <ac:spMk id="8" creationId="{8B85C08C-FD8D-C643-B13D-155D9A63D59A}"/>
            </ac:spMkLst>
          </pc:spChg>
        </pc:sldLayoutChg>
        <pc:sldLayoutChg chg="addSp delSp modSp mod">
          <pc:chgData name="Davis, James C" userId="84778d94-b1cc-4a48-87ce-749e1d7d6e72" providerId="ADAL" clId="{F64E047D-D894-FB43-BA58-A5B829A28D81}" dt="2021-01-20T13:39:39.965" v="60"/>
          <pc:sldLayoutMkLst>
            <pc:docMk/>
            <pc:sldMasterMk cId="3595336832" sldId="2147483708"/>
            <pc:sldLayoutMk cId="72169177" sldId="2147483731"/>
          </pc:sldLayoutMkLst>
          <pc:spChg chg="del">
            <ac:chgData name="Davis, James C" userId="84778d94-b1cc-4a48-87ce-749e1d7d6e72" providerId="ADAL" clId="{F64E047D-D894-FB43-BA58-A5B829A28D81}" dt="2021-01-20T13:36:29.993" v="9" actId="478"/>
            <ac:spMkLst>
              <pc:docMk/>
              <pc:sldMasterMk cId="3595336832" sldId="2147483708"/>
              <pc:sldLayoutMk cId="72169177" sldId="2147483731"/>
              <ac:spMk id="2" creationId="{62769056-9B24-3340-82FF-6C6B5739D9BC}"/>
            </ac:spMkLst>
          </pc:spChg>
          <pc:spChg chg="add mod">
            <ac:chgData name="Davis, James C" userId="84778d94-b1cc-4a48-87ce-749e1d7d6e72" providerId="ADAL" clId="{F64E047D-D894-FB43-BA58-A5B829A28D81}" dt="2021-01-20T13:39:39.965" v="60"/>
            <ac:spMkLst>
              <pc:docMk/>
              <pc:sldMasterMk cId="3595336832" sldId="2147483708"/>
              <pc:sldLayoutMk cId="72169177" sldId="2147483731"/>
              <ac:spMk id="10" creationId="{155B5403-0314-3347-9C77-E87B1B472AE1}"/>
            </ac:spMkLst>
          </pc:spChg>
          <pc:spChg chg="add mod">
            <ac:chgData name="Davis, James C" userId="84778d94-b1cc-4a48-87ce-749e1d7d6e72" providerId="ADAL" clId="{F64E047D-D894-FB43-BA58-A5B829A28D81}" dt="2021-01-20T13:39:39.965" v="60"/>
            <ac:spMkLst>
              <pc:docMk/>
              <pc:sldMasterMk cId="3595336832" sldId="2147483708"/>
              <pc:sldLayoutMk cId="72169177" sldId="2147483731"/>
              <ac:spMk id="11" creationId="{9B355AFC-141A-4E45-A581-13630ADD3A56}"/>
            </ac:spMkLst>
          </pc:spChg>
        </pc:sldLayoutChg>
        <pc:sldLayoutChg chg="addSp delSp modSp mod">
          <pc:chgData name="Davis, James C" userId="84778d94-b1cc-4a48-87ce-749e1d7d6e72" providerId="ADAL" clId="{F64E047D-D894-FB43-BA58-A5B829A28D81}" dt="2021-01-20T13:39:40.728" v="61"/>
          <pc:sldLayoutMkLst>
            <pc:docMk/>
            <pc:sldMasterMk cId="3595336832" sldId="2147483708"/>
            <pc:sldLayoutMk cId="1735298232" sldId="2147483732"/>
          </pc:sldLayoutMkLst>
          <pc:spChg chg="del">
            <ac:chgData name="Davis, James C" userId="84778d94-b1cc-4a48-87ce-749e1d7d6e72" providerId="ADAL" clId="{F64E047D-D894-FB43-BA58-A5B829A28D81}" dt="2021-01-20T13:36:33.070" v="10" actId="478"/>
            <ac:spMkLst>
              <pc:docMk/>
              <pc:sldMasterMk cId="3595336832" sldId="2147483708"/>
              <pc:sldLayoutMk cId="1735298232" sldId="2147483732"/>
              <ac:spMk id="2" creationId="{CE36F63A-CE5C-9B40-933E-022B0D8B1C6B}"/>
            </ac:spMkLst>
          </pc:spChg>
          <pc:spChg chg="add mod">
            <ac:chgData name="Davis, James C" userId="84778d94-b1cc-4a48-87ce-749e1d7d6e72" providerId="ADAL" clId="{F64E047D-D894-FB43-BA58-A5B829A28D81}" dt="2021-01-20T13:39:40.728" v="61"/>
            <ac:spMkLst>
              <pc:docMk/>
              <pc:sldMasterMk cId="3595336832" sldId="2147483708"/>
              <pc:sldLayoutMk cId="1735298232" sldId="2147483732"/>
              <ac:spMk id="5" creationId="{7C04EA8D-862F-A44A-A52B-443A80D8CBF3}"/>
            </ac:spMkLst>
          </pc:spChg>
          <pc:spChg chg="add mod">
            <ac:chgData name="Davis, James C" userId="84778d94-b1cc-4a48-87ce-749e1d7d6e72" providerId="ADAL" clId="{F64E047D-D894-FB43-BA58-A5B829A28D81}" dt="2021-01-20T13:39:40.728" v="61"/>
            <ac:spMkLst>
              <pc:docMk/>
              <pc:sldMasterMk cId="3595336832" sldId="2147483708"/>
              <pc:sldLayoutMk cId="1735298232" sldId="2147483732"/>
              <ac:spMk id="7" creationId="{6ABDBE64-F9E8-B742-A7A4-414B9EF73E5D}"/>
            </ac:spMkLst>
          </pc:spChg>
        </pc:sldLayoutChg>
        <pc:sldLayoutChg chg="addSp delSp modSp mod">
          <pc:chgData name="Davis, James C" userId="84778d94-b1cc-4a48-87ce-749e1d7d6e72" providerId="ADAL" clId="{F64E047D-D894-FB43-BA58-A5B829A28D81}" dt="2021-01-20T13:39:42.918" v="62"/>
          <pc:sldLayoutMkLst>
            <pc:docMk/>
            <pc:sldMasterMk cId="3595336832" sldId="2147483708"/>
            <pc:sldLayoutMk cId="2822395168" sldId="2147483733"/>
          </pc:sldLayoutMkLst>
          <pc:spChg chg="del">
            <ac:chgData name="Davis, James C" userId="84778d94-b1cc-4a48-87ce-749e1d7d6e72" providerId="ADAL" clId="{F64E047D-D894-FB43-BA58-A5B829A28D81}" dt="2021-01-20T13:36:35.207" v="11" actId="478"/>
            <ac:spMkLst>
              <pc:docMk/>
              <pc:sldMasterMk cId="3595336832" sldId="2147483708"/>
              <pc:sldLayoutMk cId="2822395168" sldId="2147483733"/>
              <ac:spMk id="2" creationId="{67FB7F21-D986-DE48-8D0B-E206BB744136}"/>
            </ac:spMkLst>
          </pc:spChg>
          <pc:spChg chg="add mod">
            <ac:chgData name="Davis, James C" userId="84778d94-b1cc-4a48-87ce-749e1d7d6e72" providerId="ADAL" clId="{F64E047D-D894-FB43-BA58-A5B829A28D81}" dt="2021-01-20T13:39:42.918" v="62"/>
            <ac:spMkLst>
              <pc:docMk/>
              <pc:sldMasterMk cId="3595336832" sldId="2147483708"/>
              <pc:sldLayoutMk cId="2822395168" sldId="2147483733"/>
              <ac:spMk id="13" creationId="{962F2F96-5767-394C-88B6-118C4FD40191}"/>
            </ac:spMkLst>
          </pc:spChg>
          <pc:spChg chg="add mod">
            <ac:chgData name="Davis, James C" userId="84778d94-b1cc-4a48-87ce-749e1d7d6e72" providerId="ADAL" clId="{F64E047D-D894-FB43-BA58-A5B829A28D81}" dt="2021-01-20T13:39:42.918" v="62"/>
            <ac:spMkLst>
              <pc:docMk/>
              <pc:sldMasterMk cId="3595336832" sldId="2147483708"/>
              <pc:sldLayoutMk cId="2822395168" sldId="2147483733"/>
              <ac:spMk id="14" creationId="{A66D64DC-EDD3-FD46-B93B-F8B818A43FD0}"/>
            </ac:spMkLst>
          </pc:spChg>
        </pc:sldLayoutChg>
        <pc:sldLayoutChg chg="addSp delSp modSp mod">
          <pc:chgData name="Davis, James C" userId="84778d94-b1cc-4a48-87ce-749e1d7d6e72" providerId="ADAL" clId="{F64E047D-D894-FB43-BA58-A5B829A28D81}" dt="2021-01-20T13:39:43.540" v="63"/>
          <pc:sldLayoutMkLst>
            <pc:docMk/>
            <pc:sldMasterMk cId="3595336832" sldId="2147483708"/>
            <pc:sldLayoutMk cId="669961557" sldId="2147483734"/>
          </pc:sldLayoutMkLst>
          <pc:spChg chg="del">
            <ac:chgData name="Davis, James C" userId="84778d94-b1cc-4a48-87ce-749e1d7d6e72" providerId="ADAL" clId="{F64E047D-D894-FB43-BA58-A5B829A28D81}" dt="2021-01-20T13:36:37.677" v="12" actId="478"/>
            <ac:spMkLst>
              <pc:docMk/>
              <pc:sldMasterMk cId="3595336832" sldId="2147483708"/>
              <pc:sldLayoutMk cId="669961557" sldId="2147483734"/>
              <ac:spMk id="9" creationId="{0A566D20-E8C7-904C-94FE-895061C60765}"/>
            </ac:spMkLst>
          </pc:spChg>
          <pc:spChg chg="add mod">
            <ac:chgData name="Davis, James C" userId="84778d94-b1cc-4a48-87ce-749e1d7d6e72" providerId="ADAL" clId="{F64E047D-D894-FB43-BA58-A5B829A28D81}" dt="2021-01-20T13:39:43.540" v="63"/>
            <ac:spMkLst>
              <pc:docMk/>
              <pc:sldMasterMk cId="3595336832" sldId="2147483708"/>
              <pc:sldLayoutMk cId="669961557" sldId="2147483734"/>
              <ac:spMk id="10" creationId="{B9698D2E-F613-8044-B802-D08B43548D18}"/>
            </ac:spMkLst>
          </pc:spChg>
          <pc:spChg chg="add mod">
            <ac:chgData name="Davis, James C" userId="84778d94-b1cc-4a48-87ce-749e1d7d6e72" providerId="ADAL" clId="{F64E047D-D894-FB43-BA58-A5B829A28D81}" dt="2021-01-20T13:39:43.540" v="63"/>
            <ac:spMkLst>
              <pc:docMk/>
              <pc:sldMasterMk cId="3595336832" sldId="2147483708"/>
              <pc:sldLayoutMk cId="669961557" sldId="2147483734"/>
              <ac:spMk id="11" creationId="{68A78BD7-835C-4B42-B0A0-24D4E1AA390B}"/>
            </ac:spMkLst>
          </pc:spChg>
        </pc:sldLayoutChg>
        <pc:sldLayoutChg chg="addSp delSp modSp mod">
          <pc:chgData name="Davis, James C" userId="84778d94-b1cc-4a48-87ce-749e1d7d6e72" providerId="ADAL" clId="{F64E047D-D894-FB43-BA58-A5B829A28D81}" dt="2021-01-20T13:39:44.337" v="64"/>
          <pc:sldLayoutMkLst>
            <pc:docMk/>
            <pc:sldMasterMk cId="3595336832" sldId="2147483708"/>
            <pc:sldLayoutMk cId="2625959151" sldId="2147483735"/>
          </pc:sldLayoutMkLst>
          <pc:spChg chg="add del">
            <ac:chgData name="Davis, James C" userId="84778d94-b1cc-4a48-87ce-749e1d7d6e72" providerId="ADAL" clId="{F64E047D-D894-FB43-BA58-A5B829A28D81}" dt="2021-01-20T13:36:46.269" v="19" actId="478"/>
            <ac:spMkLst>
              <pc:docMk/>
              <pc:sldMasterMk cId="3595336832" sldId="2147483708"/>
              <pc:sldLayoutMk cId="2625959151" sldId="2147483735"/>
              <ac:spMk id="2" creationId="{3DEA9EA1-F1A5-094D-9902-BECC17F58D5D}"/>
            </ac:spMkLst>
          </pc:spChg>
          <pc:spChg chg="add mod">
            <ac:chgData name="Davis, James C" userId="84778d94-b1cc-4a48-87ce-749e1d7d6e72" providerId="ADAL" clId="{F64E047D-D894-FB43-BA58-A5B829A28D81}" dt="2021-01-20T13:39:44.337" v="64"/>
            <ac:spMkLst>
              <pc:docMk/>
              <pc:sldMasterMk cId="3595336832" sldId="2147483708"/>
              <pc:sldLayoutMk cId="2625959151" sldId="2147483735"/>
              <ac:spMk id="12" creationId="{DD7C59FB-79EF-424C-94A9-B665EDD1C9A2}"/>
            </ac:spMkLst>
          </pc:spChg>
          <pc:spChg chg="add mod">
            <ac:chgData name="Davis, James C" userId="84778d94-b1cc-4a48-87ce-749e1d7d6e72" providerId="ADAL" clId="{F64E047D-D894-FB43-BA58-A5B829A28D81}" dt="2021-01-20T13:39:44.337" v="64"/>
            <ac:spMkLst>
              <pc:docMk/>
              <pc:sldMasterMk cId="3595336832" sldId="2147483708"/>
              <pc:sldLayoutMk cId="2625959151" sldId="2147483735"/>
              <ac:spMk id="13" creationId="{218A7F7C-A154-3640-88AE-9E855B94CC38}"/>
            </ac:spMkLst>
          </pc:spChg>
        </pc:sldLayoutChg>
      </pc:sldMasterChg>
    </pc:docChg>
  </pc:docChgLst>
  <pc:docChgLst>
    <pc:chgData name="Davis, James C" userId="84778d94-b1cc-4a48-87ce-749e1d7d6e72" providerId="ADAL" clId="{86766AFC-65D4-7042-B2F2-A1C7D778F58B}"/>
    <pc:docChg chg="modSld modMainMaster">
      <pc:chgData name="Davis, James C" userId="84778d94-b1cc-4a48-87ce-749e1d7d6e72" providerId="ADAL" clId="{86766AFC-65D4-7042-B2F2-A1C7D778F58B}" dt="2020-08-23T19:14:05.505" v="13" actId="208"/>
      <pc:docMkLst>
        <pc:docMk/>
      </pc:docMkLst>
      <pc:sldChg chg="addSp delSp modSp mod">
        <pc:chgData name="Davis, James C" userId="84778d94-b1cc-4a48-87ce-749e1d7d6e72" providerId="ADAL" clId="{86766AFC-65D4-7042-B2F2-A1C7D778F58B}" dt="2020-08-22T00:52:29.354" v="11"/>
        <pc:sldMkLst>
          <pc:docMk/>
          <pc:sldMk cId="681153070" sldId="263"/>
        </pc:sldMkLst>
        <pc:spChg chg="mod">
          <ac:chgData name="Davis, James C" userId="84778d94-b1cc-4a48-87ce-749e1d7d6e72" providerId="ADAL" clId="{86766AFC-65D4-7042-B2F2-A1C7D778F58B}" dt="2020-08-22T00:50:56.611" v="8" actId="20577"/>
          <ac:spMkLst>
            <pc:docMk/>
            <pc:sldMk cId="681153070" sldId="263"/>
            <ac:spMk id="3" creationId="{089D1F61-B74F-FD46-9676-D29849AD2577}"/>
          </ac:spMkLst>
        </pc:spChg>
        <pc:spChg chg="add del mod">
          <ac:chgData name="Davis, James C" userId="84778d94-b1cc-4a48-87ce-749e1d7d6e72" providerId="ADAL" clId="{86766AFC-65D4-7042-B2F2-A1C7D778F58B}" dt="2020-08-22T00:52:29.354" v="11"/>
          <ac:spMkLst>
            <pc:docMk/>
            <pc:sldMk cId="681153070" sldId="263"/>
            <ac:spMk id="4" creationId="{CB3A787E-D00E-A84A-A93A-572AAC9CD3EF}"/>
          </ac:spMkLst>
        </pc:spChg>
      </pc:sldChg>
      <pc:sldMasterChg chg="modSldLayout">
        <pc:chgData name="Davis, James C" userId="84778d94-b1cc-4a48-87ce-749e1d7d6e72" providerId="ADAL" clId="{86766AFC-65D4-7042-B2F2-A1C7D778F58B}" dt="2020-08-23T19:14:05.505" v="13" actId="208"/>
        <pc:sldMasterMkLst>
          <pc:docMk/>
          <pc:sldMasterMk cId="3595336832" sldId="2147483708"/>
        </pc:sldMasterMkLst>
        <pc:sldLayoutChg chg="modSp mod">
          <pc:chgData name="Davis, James C" userId="84778d94-b1cc-4a48-87ce-749e1d7d6e72" providerId="ADAL" clId="{86766AFC-65D4-7042-B2F2-A1C7D778F58B}" dt="2020-08-23T19:14:05.505" v="13" actId="208"/>
          <pc:sldLayoutMkLst>
            <pc:docMk/>
            <pc:sldMasterMk cId="3595336832" sldId="2147483708"/>
            <pc:sldLayoutMk cId="2909255550" sldId="2147483730"/>
          </pc:sldLayoutMkLst>
          <pc:spChg chg="mod">
            <ac:chgData name="Davis, James C" userId="84778d94-b1cc-4a48-87ce-749e1d7d6e72" providerId="ADAL" clId="{86766AFC-65D4-7042-B2F2-A1C7D778F58B}" dt="2020-08-23T19:14:05.505" v="13" actId="208"/>
            <ac:spMkLst>
              <pc:docMk/>
              <pc:sldMasterMk cId="3595336832" sldId="2147483708"/>
              <pc:sldLayoutMk cId="2909255550" sldId="2147483730"/>
              <ac:spMk id="5" creationId="{5A7CBECB-F891-1E49-A038-D12E9EBD544E}"/>
            </ac:spMkLst>
          </pc:spChg>
          <pc:spChg chg="mod">
            <ac:chgData name="Davis, James C" userId="84778d94-b1cc-4a48-87ce-749e1d7d6e72" providerId="ADAL" clId="{86766AFC-65D4-7042-B2F2-A1C7D778F58B}" dt="2020-08-23T19:14:05.505" v="13" actId="208"/>
            <ac:spMkLst>
              <pc:docMk/>
              <pc:sldMasterMk cId="3595336832" sldId="2147483708"/>
              <pc:sldLayoutMk cId="2909255550" sldId="2147483730"/>
              <ac:spMk id="6" creationId="{A0F4931F-670B-5345-A445-E4A05AED83C7}"/>
            </ac:spMkLst>
          </pc:spChg>
        </pc:sldLayoutChg>
        <pc:sldLayoutChg chg="modSp mod">
          <pc:chgData name="Davis, James C" userId="84778d94-b1cc-4a48-87ce-749e1d7d6e72" providerId="ADAL" clId="{86766AFC-65D4-7042-B2F2-A1C7D778F58B}" dt="2020-08-22T00:50:30.920" v="0" actId="208"/>
          <pc:sldLayoutMkLst>
            <pc:docMk/>
            <pc:sldMasterMk cId="3595336832" sldId="2147483708"/>
            <pc:sldLayoutMk cId="1735298232" sldId="2147483732"/>
          </pc:sldLayoutMkLst>
          <pc:spChg chg="mod">
            <ac:chgData name="Davis, James C" userId="84778d94-b1cc-4a48-87ce-749e1d7d6e72" providerId="ADAL" clId="{86766AFC-65D4-7042-B2F2-A1C7D778F58B}" dt="2020-08-22T00:50:30.920" v="0" actId="208"/>
            <ac:spMkLst>
              <pc:docMk/>
              <pc:sldMasterMk cId="3595336832" sldId="2147483708"/>
              <pc:sldLayoutMk cId="1735298232" sldId="2147483732"/>
              <ac:spMk id="4" creationId="{E355375E-B5F3-774A-87F7-3A95BA8BDF7B}"/>
            </ac:spMkLst>
          </pc:spChg>
          <pc:spChg chg="mod">
            <ac:chgData name="Davis, James C" userId="84778d94-b1cc-4a48-87ce-749e1d7d6e72" providerId="ADAL" clId="{86766AFC-65D4-7042-B2F2-A1C7D778F58B}" dt="2020-08-22T00:50:30.920" v="0" actId="208"/>
            <ac:spMkLst>
              <pc:docMk/>
              <pc:sldMasterMk cId="3595336832" sldId="2147483708"/>
              <pc:sldLayoutMk cId="1735298232" sldId="2147483732"/>
              <ac:spMk id="6" creationId="{5FBB5167-3962-F644-A1B0-164B48533467}"/>
            </ac:spMkLst>
          </pc:spChg>
        </pc:sldLayoutChg>
        <pc:sldLayoutChg chg="modSp mod">
          <pc:chgData name="Davis, James C" userId="84778d94-b1cc-4a48-87ce-749e1d7d6e72" providerId="ADAL" clId="{86766AFC-65D4-7042-B2F2-A1C7D778F58B}" dt="2020-08-22T00:50:36.215" v="1" actId="208"/>
          <pc:sldLayoutMkLst>
            <pc:docMk/>
            <pc:sldMasterMk cId="3595336832" sldId="2147483708"/>
            <pc:sldLayoutMk cId="2822395168" sldId="2147483733"/>
          </pc:sldLayoutMkLst>
          <pc:spChg chg="mod">
            <ac:chgData name="Davis, James C" userId="84778d94-b1cc-4a48-87ce-749e1d7d6e72" providerId="ADAL" clId="{86766AFC-65D4-7042-B2F2-A1C7D778F58B}" dt="2020-08-22T00:50:36.215" v="1" actId="208"/>
            <ac:spMkLst>
              <pc:docMk/>
              <pc:sldMasterMk cId="3595336832" sldId="2147483708"/>
              <pc:sldLayoutMk cId="2822395168" sldId="2147483733"/>
              <ac:spMk id="4" creationId="{E355375E-B5F3-774A-87F7-3A95BA8BDF7B}"/>
            </ac:spMkLst>
          </pc:spChg>
          <pc:spChg chg="mod">
            <ac:chgData name="Davis, James C" userId="84778d94-b1cc-4a48-87ce-749e1d7d6e72" providerId="ADAL" clId="{86766AFC-65D4-7042-B2F2-A1C7D778F58B}" dt="2020-08-22T00:50:36.215" v="1" actId="208"/>
            <ac:spMkLst>
              <pc:docMk/>
              <pc:sldMasterMk cId="3595336832" sldId="2147483708"/>
              <pc:sldLayoutMk cId="2822395168" sldId="2147483733"/>
              <ac:spMk id="6" creationId="{5FBB5167-3962-F644-A1B0-164B48533467}"/>
            </ac:spMkLst>
          </pc:spChg>
        </pc:sldLayoutChg>
        <pc:sldLayoutChg chg="modSp mod">
          <pc:chgData name="Davis, James C" userId="84778d94-b1cc-4a48-87ce-749e1d7d6e72" providerId="ADAL" clId="{86766AFC-65D4-7042-B2F2-A1C7D778F58B}" dt="2020-08-22T00:50:45.995" v="2" actId="208"/>
          <pc:sldLayoutMkLst>
            <pc:docMk/>
            <pc:sldMasterMk cId="3595336832" sldId="2147483708"/>
            <pc:sldLayoutMk cId="669961557" sldId="2147483734"/>
          </pc:sldLayoutMkLst>
          <pc:spChg chg="mod">
            <ac:chgData name="Davis, James C" userId="84778d94-b1cc-4a48-87ce-749e1d7d6e72" providerId="ADAL" clId="{86766AFC-65D4-7042-B2F2-A1C7D778F58B}" dt="2020-08-22T00:50:45.995" v="2" actId="208"/>
            <ac:spMkLst>
              <pc:docMk/>
              <pc:sldMasterMk cId="3595336832" sldId="2147483708"/>
              <pc:sldLayoutMk cId="669961557" sldId="2147483734"/>
              <ac:spMk id="7" creationId="{00379C94-9660-514E-8573-54286DE89411}"/>
            </ac:spMkLst>
          </pc:spChg>
          <pc:spChg chg="mod">
            <ac:chgData name="Davis, James C" userId="84778d94-b1cc-4a48-87ce-749e1d7d6e72" providerId="ADAL" clId="{86766AFC-65D4-7042-B2F2-A1C7D778F58B}" dt="2020-08-22T00:50:45.995" v="2" actId="208"/>
            <ac:spMkLst>
              <pc:docMk/>
              <pc:sldMasterMk cId="3595336832" sldId="2147483708"/>
              <pc:sldLayoutMk cId="669961557" sldId="2147483734"/>
              <ac:spMk id="8" creationId="{D15DDF22-1F41-F644-A1F1-7ADD56BDE3A3}"/>
            </ac:spMkLst>
          </pc:spChg>
        </pc:sldLayoutChg>
      </pc:sldMasterChg>
    </pc:docChg>
  </pc:docChgLst>
  <pc:docChgLst>
    <pc:chgData name="Davis, James C" userId="84778d94-b1cc-4a48-87ce-749e1d7d6e72" providerId="ADAL" clId="{F34A572B-B339-3E4C-9E1D-418C02B7A68D}"/>
    <pc:docChg chg="undo redo custSel addSld delSld modSld">
      <pc:chgData name="Davis, James C" userId="84778d94-b1cc-4a48-87ce-749e1d7d6e72" providerId="ADAL" clId="{F34A572B-B339-3E4C-9E1D-418C02B7A68D}" dt="2021-01-22T19:19:26.824" v="10590" actId="20577"/>
      <pc:docMkLst>
        <pc:docMk/>
      </pc:docMkLst>
      <pc:sldChg chg="modSp mod">
        <pc:chgData name="Davis, James C" userId="84778d94-b1cc-4a48-87ce-749e1d7d6e72" providerId="ADAL" clId="{F34A572B-B339-3E4C-9E1D-418C02B7A68D}" dt="2021-01-22T18:55:39.882" v="8784" actId="20577"/>
        <pc:sldMkLst>
          <pc:docMk/>
          <pc:sldMk cId="3667608206" sldId="279"/>
        </pc:sldMkLst>
        <pc:spChg chg="mod">
          <ac:chgData name="Davis, James C" userId="84778d94-b1cc-4a48-87ce-749e1d7d6e72" providerId="ADAL" clId="{F34A572B-B339-3E4C-9E1D-418C02B7A68D}" dt="2021-01-22T18:55:39.882" v="8784" actId="20577"/>
          <ac:spMkLst>
            <pc:docMk/>
            <pc:sldMk cId="3667608206" sldId="279"/>
            <ac:spMk id="2" creationId="{1EBAB61F-537F-FC4D-BDFF-36A0819BCD5B}"/>
          </ac:spMkLst>
        </pc:spChg>
        <pc:spChg chg="mod">
          <ac:chgData name="Davis, James C" userId="84778d94-b1cc-4a48-87ce-749e1d7d6e72" providerId="ADAL" clId="{F34A572B-B339-3E4C-9E1D-418C02B7A68D}" dt="2021-01-21T20:05:22.288" v="341" actId="20577"/>
          <ac:spMkLst>
            <pc:docMk/>
            <pc:sldMk cId="3667608206" sldId="279"/>
            <ac:spMk id="3" creationId="{C9A584C7-FB3C-6D44-8B7E-26AB6FD58CB9}"/>
          </ac:spMkLst>
        </pc:spChg>
      </pc:sldChg>
      <pc:sldChg chg="modSp mod">
        <pc:chgData name="Davis, James C" userId="84778d94-b1cc-4a48-87ce-749e1d7d6e72" providerId="ADAL" clId="{F34A572B-B339-3E4C-9E1D-418C02B7A68D}" dt="2021-01-21T20:06:26.215" v="473" actId="20577"/>
        <pc:sldMkLst>
          <pc:docMk/>
          <pc:sldMk cId="1418201393" sldId="282"/>
        </pc:sldMkLst>
        <pc:spChg chg="mod">
          <ac:chgData name="Davis, James C" userId="84778d94-b1cc-4a48-87ce-749e1d7d6e72" providerId="ADAL" clId="{F34A572B-B339-3E4C-9E1D-418C02B7A68D}" dt="2021-01-21T20:06:26.215" v="473" actId="20577"/>
          <ac:spMkLst>
            <pc:docMk/>
            <pc:sldMk cId="1418201393" sldId="282"/>
            <ac:spMk id="2" creationId="{246150C2-24AA-9E43-A463-B984D7666A5B}"/>
          </ac:spMkLst>
        </pc:spChg>
      </pc:sldChg>
      <pc:sldChg chg="modSp modAnim">
        <pc:chgData name="Davis, James C" userId="84778d94-b1cc-4a48-87ce-749e1d7d6e72" providerId="ADAL" clId="{F34A572B-B339-3E4C-9E1D-418C02B7A68D}" dt="2021-01-21T20:22:10.338" v="748" actId="20577"/>
        <pc:sldMkLst>
          <pc:docMk/>
          <pc:sldMk cId="2581208006" sldId="283"/>
        </pc:sldMkLst>
        <pc:spChg chg="mod">
          <ac:chgData name="Davis, James C" userId="84778d94-b1cc-4a48-87ce-749e1d7d6e72" providerId="ADAL" clId="{F34A572B-B339-3E4C-9E1D-418C02B7A68D}" dt="2021-01-21T20:22:10.338" v="748" actId="20577"/>
          <ac:spMkLst>
            <pc:docMk/>
            <pc:sldMk cId="2581208006" sldId="283"/>
            <ac:spMk id="8" creationId="{FF45325E-7143-2D4E-8C98-B33B651D7675}"/>
          </ac:spMkLst>
        </pc:spChg>
      </pc:sldChg>
      <pc:sldChg chg="modSp mod">
        <pc:chgData name="Davis, James C" userId="84778d94-b1cc-4a48-87ce-749e1d7d6e72" providerId="ADAL" clId="{F34A572B-B339-3E4C-9E1D-418C02B7A68D}" dt="2021-01-20T18:59:39.277" v="334" actId="6549"/>
        <pc:sldMkLst>
          <pc:docMk/>
          <pc:sldMk cId="363774714" sldId="284"/>
        </pc:sldMkLst>
        <pc:spChg chg="mod">
          <ac:chgData name="Davis, James C" userId="84778d94-b1cc-4a48-87ce-749e1d7d6e72" providerId="ADAL" clId="{F34A572B-B339-3E4C-9E1D-418C02B7A68D}" dt="2021-01-20T18:59:39.277" v="334" actId="6549"/>
          <ac:spMkLst>
            <pc:docMk/>
            <pc:sldMk cId="363774714" sldId="284"/>
            <ac:spMk id="2" creationId="{1EBAB61F-537F-FC4D-BDFF-36A0819BCD5B}"/>
          </ac:spMkLst>
        </pc:spChg>
      </pc:sldChg>
      <pc:sldChg chg="addSp modSp mod modAnim">
        <pc:chgData name="Davis, James C" userId="84778d94-b1cc-4a48-87ce-749e1d7d6e72" providerId="ADAL" clId="{F34A572B-B339-3E4C-9E1D-418C02B7A68D}" dt="2021-01-20T18:59:22.768" v="282"/>
        <pc:sldMkLst>
          <pc:docMk/>
          <pc:sldMk cId="3869765905" sldId="287"/>
        </pc:sldMkLst>
        <pc:spChg chg="mod">
          <ac:chgData name="Davis, James C" userId="84778d94-b1cc-4a48-87ce-749e1d7d6e72" providerId="ADAL" clId="{F34A572B-B339-3E4C-9E1D-418C02B7A68D}" dt="2021-01-20T18:58:49.702" v="272" actId="1076"/>
          <ac:spMkLst>
            <pc:docMk/>
            <pc:sldMk cId="3869765905" sldId="287"/>
            <ac:spMk id="5" creationId="{015D9B40-1A57-924A-8E49-1FC0E96112C4}"/>
          </ac:spMkLst>
        </pc:spChg>
        <pc:spChg chg="add mod">
          <ac:chgData name="Davis, James C" userId="84778d94-b1cc-4a48-87ce-749e1d7d6e72" providerId="ADAL" clId="{F34A572B-B339-3E4C-9E1D-418C02B7A68D}" dt="2021-01-20T18:59:16.603" v="281" actId="20577"/>
          <ac:spMkLst>
            <pc:docMk/>
            <pc:sldMk cId="3869765905" sldId="287"/>
            <ac:spMk id="6" creationId="{0CFD2FF7-EC0A-0940-8332-6B8FAE9D5751}"/>
          </ac:spMkLst>
        </pc:spChg>
        <pc:picChg chg="mod">
          <ac:chgData name="Davis, James C" userId="84778d94-b1cc-4a48-87ce-749e1d7d6e72" providerId="ADAL" clId="{F34A572B-B339-3E4C-9E1D-418C02B7A68D}" dt="2021-01-20T18:58:49.702" v="272" actId="1076"/>
          <ac:picMkLst>
            <pc:docMk/>
            <pc:sldMk cId="3869765905" sldId="287"/>
            <ac:picMk id="4" creationId="{BBCF0933-9280-E343-9C66-50C2DD5637C5}"/>
          </ac:picMkLst>
        </pc:picChg>
      </pc:sldChg>
      <pc:sldChg chg="modSp">
        <pc:chgData name="Davis, James C" userId="84778d94-b1cc-4a48-87ce-749e1d7d6e72" providerId="ADAL" clId="{F34A572B-B339-3E4C-9E1D-418C02B7A68D}" dt="2021-01-20T18:57:58.740" v="265" actId="20577"/>
        <pc:sldMkLst>
          <pc:docMk/>
          <pc:sldMk cId="903108232" sldId="295"/>
        </pc:sldMkLst>
        <pc:spChg chg="mod">
          <ac:chgData name="Davis, James C" userId="84778d94-b1cc-4a48-87ce-749e1d7d6e72" providerId="ADAL" clId="{F34A572B-B339-3E4C-9E1D-418C02B7A68D}" dt="2021-01-20T18:57:58.740" v="265" actId="20577"/>
          <ac:spMkLst>
            <pc:docMk/>
            <pc:sldMk cId="903108232" sldId="295"/>
            <ac:spMk id="17" creationId="{0464978D-AA86-3441-8E01-4943CC152612}"/>
          </ac:spMkLst>
        </pc:spChg>
      </pc:sldChg>
      <pc:sldChg chg="modSp add mod modNotesTx">
        <pc:chgData name="Davis, James C" userId="84778d94-b1cc-4a48-87ce-749e1d7d6e72" providerId="ADAL" clId="{F34A572B-B339-3E4C-9E1D-418C02B7A68D}" dt="2021-01-20T16:37:06.985" v="220" actId="20577"/>
        <pc:sldMkLst>
          <pc:docMk/>
          <pc:sldMk cId="554715540" sldId="296"/>
        </pc:sldMkLst>
        <pc:spChg chg="mod">
          <ac:chgData name="Davis, James C" userId="84778d94-b1cc-4a48-87ce-749e1d7d6e72" providerId="ADAL" clId="{F34A572B-B339-3E4C-9E1D-418C02B7A68D}" dt="2021-01-20T16:37:06.985" v="220" actId="20577"/>
          <ac:spMkLst>
            <pc:docMk/>
            <pc:sldMk cId="554715540" sldId="296"/>
            <ac:spMk id="2" creationId="{1EBAB61F-537F-FC4D-BDFF-36A0819BCD5B}"/>
          </ac:spMkLst>
        </pc:spChg>
      </pc:sldChg>
      <pc:sldChg chg="modSp add del mod">
        <pc:chgData name="Davis, James C" userId="84778d94-b1cc-4a48-87ce-749e1d7d6e72" providerId="ADAL" clId="{F34A572B-B339-3E4C-9E1D-418C02B7A68D}" dt="2021-01-20T16:36:25.565" v="125" actId="2696"/>
        <pc:sldMkLst>
          <pc:docMk/>
          <pc:sldMk cId="3744933738" sldId="296"/>
        </pc:sldMkLst>
        <pc:spChg chg="mod">
          <ac:chgData name="Davis, James C" userId="84778d94-b1cc-4a48-87ce-749e1d7d6e72" providerId="ADAL" clId="{F34A572B-B339-3E4C-9E1D-418C02B7A68D}" dt="2021-01-20T16:36:20.646" v="124" actId="20577"/>
          <ac:spMkLst>
            <pc:docMk/>
            <pc:sldMk cId="3744933738" sldId="296"/>
            <ac:spMk id="2" creationId="{1EBAB61F-537F-FC4D-BDFF-36A0819BCD5B}"/>
          </ac:spMkLst>
        </pc:spChg>
        <pc:spChg chg="mod">
          <ac:chgData name="Davis, James C" userId="84778d94-b1cc-4a48-87ce-749e1d7d6e72" providerId="ADAL" clId="{F34A572B-B339-3E4C-9E1D-418C02B7A68D}" dt="2021-01-20T16:36:03.541" v="22" actId="20577"/>
          <ac:spMkLst>
            <pc:docMk/>
            <pc:sldMk cId="3744933738" sldId="296"/>
            <ac:spMk id="3" creationId="{C9A584C7-FB3C-6D44-8B7E-26AB6FD58CB9}"/>
          </ac:spMkLst>
        </pc:spChg>
      </pc:sldChg>
      <pc:sldChg chg="modSp add mod">
        <pc:chgData name="Davis, James C" userId="84778d94-b1cc-4a48-87ce-749e1d7d6e72" providerId="ADAL" clId="{F34A572B-B339-3E4C-9E1D-418C02B7A68D}" dt="2021-01-21T20:50:13.530" v="2801" actId="14100"/>
        <pc:sldMkLst>
          <pc:docMk/>
          <pc:sldMk cId="1154032174" sldId="297"/>
        </pc:sldMkLst>
        <pc:spChg chg="mod">
          <ac:chgData name="Davis, James C" userId="84778d94-b1cc-4a48-87ce-749e1d7d6e72" providerId="ADAL" clId="{F34A572B-B339-3E4C-9E1D-418C02B7A68D}" dt="2021-01-21T20:50:13.530" v="2801" actId="14100"/>
          <ac:spMkLst>
            <pc:docMk/>
            <pc:sldMk cId="1154032174" sldId="297"/>
            <ac:spMk id="2" creationId="{246150C2-24AA-9E43-A463-B984D7666A5B}"/>
          </ac:spMkLst>
        </pc:spChg>
      </pc:sldChg>
      <pc:sldChg chg="addSp delSp modSp add mod">
        <pc:chgData name="Davis, James C" userId="84778d94-b1cc-4a48-87ce-749e1d7d6e72" providerId="ADAL" clId="{F34A572B-B339-3E4C-9E1D-418C02B7A68D}" dt="2021-01-22T19:03:44.413" v="9022"/>
        <pc:sldMkLst>
          <pc:docMk/>
          <pc:sldMk cId="2732403294" sldId="298"/>
        </pc:sldMkLst>
        <pc:spChg chg="mod">
          <ac:chgData name="Davis, James C" userId="84778d94-b1cc-4a48-87ce-749e1d7d6e72" providerId="ADAL" clId="{F34A572B-B339-3E4C-9E1D-418C02B7A68D}" dt="2021-01-22T18:40:04.123" v="7788" actId="1076"/>
          <ac:spMkLst>
            <pc:docMk/>
            <pc:sldMk cId="2732403294" sldId="298"/>
            <ac:spMk id="2" creationId="{246150C2-24AA-9E43-A463-B984D7666A5B}"/>
          </ac:spMkLst>
        </pc:spChg>
        <pc:spChg chg="add del mod">
          <ac:chgData name="Davis, James C" userId="84778d94-b1cc-4a48-87ce-749e1d7d6e72" providerId="ADAL" clId="{F34A572B-B339-3E4C-9E1D-418C02B7A68D}" dt="2021-01-22T19:03:44.413" v="9022"/>
          <ac:spMkLst>
            <pc:docMk/>
            <pc:sldMk cId="2732403294" sldId="298"/>
            <ac:spMk id="5" creationId="{3C74C590-9381-404A-832D-12E5B6A10CF2}"/>
          </ac:spMkLst>
        </pc:spChg>
      </pc:sldChg>
      <pc:sldChg chg="addSp delSp modSp add mod delAnim modAnim modNotesTx">
        <pc:chgData name="Davis, James C" userId="84778d94-b1cc-4a48-87ce-749e1d7d6e72" providerId="ADAL" clId="{F34A572B-B339-3E4C-9E1D-418C02B7A68D}" dt="2021-01-21T21:04:25.504" v="4582" actId="20577"/>
        <pc:sldMkLst>
          <pc:docMk/>
          <pc:sldMk cId="3573893736" sldId="299"/>
        </pc:sldMkLst>
        <pc:spChg chg="add del mod">
          <ac:chgData name="Davis, James C" userId="84778d94-b1cc-4a48-87ce-749e1d7d6e72" providerId="ADAL" clId="{F34A572B-B339-3E4C-9E1D-418C02B7A68D}" dt="2021-01-21T20:08:20.817" v="682" actId="478"/>
          <ac:spMkLst>
            <pc:docMk/>
            <pc:sldMk cId="3573893736" sldId="299"/>
            <ac:spMk id="3" creationId="{59F41FB5-43AD-7B40-B892-399D35437FEE}"/>
          </ac:spMkLst>
        </pc:spChg>
        <pc:spChg chg="add mod">
          <ac:chgData name="Davis, James C" userId="84778d94-b1cc-4a48-87ce-749e1d7d6e72" providerId="ADAL" clId="{F34A572B-B339-3E4C-9E1D-418C02B7A68D}" dt="2021-01-21T20:27:07.437" v="1431" actId="1076"/>
          <ac:spMkLst>
            <pc:docMk/>
            <pc:sldMk cId="3573893736" sldId="299"/>
            <ac:spMk id="4" creationId="{8FD4F5EE-F04A-EB4E-B34A-0BA411347C64}"/>
          </ac:spMkLst>
        </pc:spChg>
        <pc:spChg chg="mod">
          <ac:chgData name="Davis, James C" userId="84778d94-b1cc-4a48-87ce-749e1d7d6e72" providerId="ADAL" clId="{F34A572B-B339-3E4C-9E1D-418C02B7A68D}" dt="2021-01-21T20:33:47.308" v="1628" actId="1076"/>
          <ac:spMkLst>
            <pc:docMk/>
            <pc:sldMk cId="3573893736" sldId="299"/>
            <ac:spMk id="5" creationId="{4C0C250F-9E35-9B45-82CF-3AC64D04E9FE}"/>
          </ac:spMkLst>
        </pc:spChg>
        <pc:spChg chg="mod">
          <ac:chgData name="Davis, James C" userId="84778d94-b1cc-4a48-87ce-749e1d7d6e72" providerId="ADAL" clId="{F34A572B-B339-3E4C-9E1D-418C02B7A68D}" dt="2021-01-21T20:33:50.581" v="1631" actId="1076"/>
          <ac:spMkLst>
            <pc:docMk/>
            <pc:sldMk cId="3573893736" sldId="299"/>
            <ac:spMk id="6" creationId="{B49D1232-3C24-CE45-AA7E-CC23016683CC}"/>
          </ac:spMkLst>
        </pc:spChg>
        <pc:spChg chg="mod">
          <ac:chgData name="Davis, James C" userId="84778d94-b1cc-4a48-87ce-749e1d7d6e72" providerId="ADAL" clId="{F34A572B-B339-3E4C-9E1D-418C02B7A68D}" dt="2021-01-21T20:07:50.209" v="616" actId="20577"/>
          <ac:spMkLst>
            <pc:docMk/>
            <pc:sldMk cId="3573893736" sldId="299"/>
            <ac:spMk id="7" creationId="{F8AE1030-6CA8-D94F-AEA2-FCE11A49B43C}"/>
          </ac:spMkLst>
        </pc:spChg>
        <pc:spChg chg="del">
          <ac:chgData name="Davis, James C" userId="84778d94-b1cc-4a48-87ce-749e1d7d6e72" providerId="ADAL" clId="{F34A572B-B339-3E4C-9E1D-418C02B7A68D}" dt="2021-01-21T20:07:42.726" v="587" actId="478"/>
          <ac:spMkLst>
            <pc:docMk/>
            <pc:sldMk cId="3573893736" sldId="299"/>
            <ac:spMk id="8" creationId="{FF45325E-7143-2D4E-8C98-B33B651D7675}"/>
          </ac:spMkLst>
        </pc:spChg>
        <pc:spChg chg="add mod">
          <ac:chgData name="Davis, James C" userId="84778d94-b1cc-4a48-87ce-749e1d7d6e72" providerId="ADAL" clId="{F34A572B-B339-3E4C-9E1D-418C02B7A68D}" dt="2021-01-21T20:27:03.792" v="1430" actId="1076"/>
          <ac:spMkLst>
            <pc:docMk/>
            <pc:sldMk cId="3573893736" sldId="299"/>
            <ac:spMk id="11" creationId="{D801CF41-C5DE-DD4F-98C4-1345E1059F60}"/>
          </ac:spMkLst>
        </pc:spChg>
        <pc:spChg chg="add mod">
          <ac:chgData name="Davis, James C" userId="84778d94-b1cc-4a48-87ce-749e1d7d6e72" providerId="ADAL" clId="{F34A572B-B339-3E4C-9E1D-418C02B7A68D}" dt="2021-01-21T20:33:26.070" v="1622" actId="20577"/>
          <ac:spMkLst>
            <pc:docMk/>
            <pc:sldMk cId="3573893736" sldId="299"/>
            <ac:spMk id="13" creationId="{9A0352EF-D7CF-B04C-BD23-6E8709A334CB}"/>
          </ac:spMkLst>
        </pc:spChg>
        <pc:spChg chg="add mod">
          <ac:chgData name="Davis, James C" userId="84778d94-b1cc-4a48-87ce-749e1d7d6e72" providerId="ADAL" clId="{F34A572B-B339-3E4C-9E1D-418C02B7A68D}" dt="2021-01-21T20:33:58.193" v="1633" actId="1076"/>
          <ac:spMkLst>
            <pc:docMk/>
            <pc:sldMk cId="3573893736" sldId="299"/>
            <ac:spMk id="14" creationId="{54AB5443-D029-0449-8EE4-89225FAF7931}"/>
          </ac:spMkLst>
        </pc:spChg>
        <pc:spChg chg="add mod">
          <ac:chgData name="Davis, James C" userId="84778d94-b1cc-4a48-87ce-749e1d7d6e72" providerId="ADAL" clId="{F34A572B-B339-3E4C-9E1D-418C02B7A68D}" dt="2021-01-21T20:33:55.515" v="1632" actId="1076"/>
          <ac:spMkLst>
            <pc:docMk/>
            <pc:sldMk cId="3573893736" sldId="299"/>
            <ac:spMk id="15" creationId="{D4CABFA9-F774-1143-A147-56BF04BD874A}"/>
          </ac:spMkLst>
        </pc:spChg>
        <pc:spChg chg="add del mod">
          <ac:chgData name="Davis, James C" userId="84778d94-b1cc-4a48-87ce-749e1d7d6e72" providerId="ADAL" clId="{F34A572B-B339-3E4C-9E1D-418C02B7A68D}" dt="2021-01-21T20:29:18.138" v="1478" actId="478"/>
          <ac:spMkLst>
            <pc:docMk/>
            <pc:sldMk cId="3573893736" sldId="299"/>
            <ac:spMk id="16" creationId="{7BBEBE15-246C-C147-B754-3D018E9385F3}"/>
          </ac:spMkLst>
        </pc:spChg>
        <pc:spChg chg="add mod">
          <ac:chgData name="Davis, James C" userId="84778d94-b1cc-4a48-87ce-749e1d7d6e72" providerId="ADAL" clId="{F34A572B-B339-3E4C-9E1D-418C02B7A68D}" dt="2021-01-21T20:33:45.536" v="1626" actId="1076"/>
          <ac:spMkLst>
            <pc:docMk/>
            <pc:sldMk cId="3573893736" sldId="299"/>
            <ac:spMk id="17" creationId="{3C501A54-14C8-C04D-878B-282A5EC31EBE}"/>
          </ac:spMkLst>
        </pc:spChg>
        <pc:spChg chg="add mod">
          <ac:chgData name="Davis, James C" userId="84778d94-b1cc-4a48-87ce-749e1d7d6e72" providerId="ADAL" clId="{F34A572B-B339-3E4C-9E1D-418C02B7A68D}" dt="2021-01-21T20:33:22.653" v="1617" actId="1076"/>
          <ac:spMkLst>
            <pc:docMk/>
            <pc:sldMk cId="3573893736" sldId="299"/>
            <ac:spMk id="42" creationId="{7A9B5841-4EE3-FB48-A4CF-F77F3266FD0B}"/>
          </ac:spMkLst>
        </pc:spChg>
        <pc:picChg chg="add mod">
          <ac:chgData name="Davis, James C" userId="84778d94-b1cc-4a48-87ce-749e1d7d6e72" providerId="ADAL" clId="{F34A572B-B339-3E4C-9E1D-418C02B7A68D}" dt="2021-01-21T20:27:00.753" v="1429" actId="1076"/>
          <ac:picMkLst>
            <pc:docMk/>
            <pc:sldMk cId="3573893736" sldId="299"/>
            <ac:picMk id="9" creationId="{9DC75E40-8529-A448-BD4B-91510E4F9349}"/>
          </ac:picMkLst>
        </pc:picChg>
        <pc:picChg chg="add mod">
          <ac:chgData name="Davis, James C" userId="84778d94-b1cc-4a48-87ce-749e1d7d6e72" providerId="ADAL" clId="{F34A572B-B339-3E4C-9E1D-418C02B7A68D}" dt="2021-01-21T20:26:59.876" v="1428" actId="1076"/>
          <ac:picMkLst>
            <pc:docMk/>
            <pc:sldMk cId="3573893736" sldId="299"/>
            <ac:picMk id="10" creationId="{02A52D53-99BB-6C4F-95DE-36E6BDE77890}"/>
          </ac:picMkLst>
        </pc:picChg>
        <pc:picChg chg="add mod">
          <ac:chgData name="Davis, James C" userId="84778d94-b1cc-4a48-87ce-749e1d7d6e72" providerId="ADAL" clId="{F34A572B-B339-3E4C-9E1D-418C02B7A68D}" dt="2021-01-21T20:30:29.771" v="1534" actId="14100"/>
          <ac:picMkLst>
            <pc:docMk/>
            <pc:sldMk cId="3573893736" sldId="299"/>
            <ac:picMk id="12" creationId="{F16EB0CF-AF7A-C54C-ADE7-26C777ACECFC}"/>
          </ac:picMkLst>
        </pc:picChg>
        <pc:cxnChg chg="add mod">
          <ac:chgData name="Davis, James C" userId="84778d94-b1cc-4a48-87ce-749e1d7d6e72" providerId="ADAL" clId="{F34A572B-B339-3E4C-9E1D-418C02B7A68D}" dt="2021-01-21T20:33:58.193" v="1633" actId="1076"/>
          <ac:cxnSpMkLst>
            <pc:docMk/>
            <pc:sldMk cId="3573893736" sldId="299"/>
            <ac:cxnSpMk id="19" creationId="{BB894F67-4029-C14F-8379-C7849388A316}"/>
          </ac:cxnSpMkLst>
        </pc:cxnChg>
        <pc:cxnChg chg="add mod">
          <ac:chgData name="Davis, James C" userId="84778d94-b1cc-4a48-87ce-749e1d7d6e72" providerId="ADAL" clId="{F34A572B-B339-3E4C-9E1D-418C02B7A68D}" dt="2021-01-21T20:33:55.515" v="1632" actId="1076"/>
          <ac:cxnSpMkLst>
            <pc:docMk/>
            <pc:sldMk cId="3573893736" sldId="299"/>
            <ac:cxnSpMk id="20" creationId="{5B30C99D-5E9C-3443-90F5-1A40DCFD3171}"/>
          </ac:cxnSpMkLst>
        </pc:cxnChg>
        <pc:cxnChg chg="add mod">
          <ac:chgData name="Davis, James C" userId="84778d94-b1cc-4a48-87ce-749e1d7d6e72" providerId="ADAL" clId="{F34A572B-B339-3E4C-9E1D-418C02B7A68D}" dt="2021-01-21T20:33:45.536" v="1626" actId="1076"/>
          <ac:cxnSpMkLst>
            <pc:docMk/>
            <pc:sldMk cId="3573893736" sldId="299"/>
            <ac:cxnSpMk id="23" creationId="{686A1235-F5F0-D34F-90C1-18D9EC37EA8B}"/>
          </ac:cxnSpMkLst>
        </pc:cxnChg>
        <pc:cxnChg chg="add mod">
          <ac:chgData name="Davis, James C" userId="84778d94-b1cc-4a48-87ce-749e1d7d6e72" providerId="ADAL" clId="{F34A572B-B339-3E4C-9E1D-418C02B7A68D}" dt="2021-01-21T20:33:22.653" v="1617" actId="1076"/>
          <ac:cxnSpMkLst>
            <pc:docMk/>
            <pc:sldMk cId="3573893736" sldId="299"/>
            <ac:cxnSpMk id="47" creationId="{8557AB6D-FA2E-9D40-A3FE-DD2F1DA27951}"/>
          </ac:cxnSpMkLst>
        </pc:cxnChg>
      </pc:sldChg>
      <pc:sldChg chg="modSp add mod">
        <pc:chgData name="Davis, James C" userId="84778d94-b1cc-4a48-87ce-749e1d7d6e72" providerId="ADAL" clId="{F34A572B-B339-3E4C-9E1D-418C02B7A68D}" dt="2021-01-21T20:08:16.634" v="681" actId="27636"/>
        <pc:sldMkLst>
          <pc:docMk/>
          <pc:sldMk cId="978654332" sldId="300"/>
        </pc:sldMkLst>
        <pc:spChg chg="mod">
          <ac:chgData name="Davis, James C" userId="84778d94-b1cc-4a48-87ce-749e1d7d6e72" providerId="ADAL" clId="{F34A572B-B339-3E4C-9E1D-418C02B7A68D}" dt="2021-01-21T20:08:16.634" v="681" actId="27636"/>
          <ac:spMkLst>
            <pc:docMk/>
            <pc:sldMk cId="978654332" sldId="300"/>
            <ac:spMk id="2" creationId="{246150C2-24AA-9E43-A463-B984D7666A5B}"/>
          </ac:spMkLst>
        </pc:spChg>
      </pc:sldChg>
      <pc:sldChg chg="modSp add del mod">
        <pc:chgData name="Davis, James C" userId="84778d94-b1cc-4a48-87ce-749e1d7d6e72" providerId="ADAL" clId="{F34A572B-B339-3E4C-9E1D-418C02B7A68D}" dt="2021-01-21T20:45:37.087" v="2631" actId="2696"/>
        <pc:sldMkLst>
          <pc:docMk/>
          <pc:sldMk cId="1726119903" sldId="301"/>
        </pc:sldMkLst>
        <pc:spChg chg="mod">
          <ac:chgData name="Davis, James C" userId="84778d94-b1cc-4a48-87ce-749e1d7d6e72" providerId="ADAL" clId="{F34A572B-B339-3E4C-9E1D-418C02B7A68D}" dt="2021-01-21T20:42:55.797" v="2590" actId="20577"/>
          <ac:spMkLst>
            <pc:docMk/>
            <pc:sldMk cId="1726119903" sldId="301"/>
            <ac:spMk id="2" creationId="{246150C2-24AA-9E43-A463-B984D7666A5B}"/>
          </ac:spMkLst>
        </pc:spChg>
      </pc:sldChg>
      <pc:sldChg chg="addSp delSp modSp new mod modClrScheme addAnim delAnim modAnim chgLayout modNotesTx">
        <pc:chgData name="Davis, James C" userId="84778d94-b1cc-4a48-87ce-749e1d7d6e72" providerId="ADAL" clId="{F34A572B-B339-3E4C-9E1D-418C02B7A68D}" dt="2021-01-22T19:14:11.139" v="10260"/>
        <pc:sldMkLst>
          <pc:docMk/>
          <pc:sldMk cId="3308660173" sldId="301"/>
        </pc:sldMkLst>
        <pc:spChg chg="del">
          <ac:chgData name="Davis, James C" userId="84778d94-b1cc-4a48-87ce-749e1d7d6e72" providerId="ADAL" clId="{F34A572B-B339-3E4C-9E1D-418C02B7A68D}" dt="2021-01-21T20:45:50.340" v="2636" actId="478"/>
          <ac:spMkLst>
            <pc:docMk/>
            <pc:sldMk cId="3308660173" sldId="301"/>
            <ac:spMk id="2" creationId="{8FDF7C44-9EA9-444C-A58C-4C61296EAA2A}"/>
          </ac:spMkLst>
        </pc:spChg>
        <pc:spChg chg="mod ord">
          <ac:chgData name="Davis, James C" userId="84778d94-b1cc-4a48-87ce-749e1d7d6e72" providerId="ADAL" clId="{F34A572B-B339-3E4C-9E1D-418C02B7A68D}" dt="2021-01-21T20:47:06.220" v="2650" actId="700"/>
          <ac:spMkLst>
            <pc:docMk/>
            <pc:sldMk cId="3308660173" sldId="301"/>
            <ac:spMk id="3" creationId="{5CAFCD66-D36F-B84D-8950-5F265B485791}"/>
          </ac:spMkLst>
        </pc:spChg>
        <pc:spChg chg="mod ord">
          <ac:chgData name="Davis, James C" userId="84778d94-b1cc-4a48-87ce-749e1d7d6e72" providerId="ADAL" clId="{F34A572B-B339-3E4C-9E1D-418C02B7A68D}" dt="2021-01-21T20:47:06.220" v="2650" actId="700"/>
          <ac:spMkLst>
            <pc:docMk/>
            <pc:sldMk cId="3308660173" sldId="301"/>
            <ac:spMk id="4" creationId="{BBFB514B-DFAE-4740-9B50-AD9466695628}"/>
          </ac:spMkLst>
        </pc:spChg>
        <pc:spChg chg="add mod ord">
          <ac:chgData name="Davis, James C" userId="84778d94-b1cc-4a48-87ce-749e1d7d6e72" providerId="ADAL" clId="{F34A572B-B339-3E4C-9E1D-418C02B7A68D}" dt="2021-01-21T21:06:43.030" v="4712" actId="20577"/>
          <ac:spMkLst>
            <pc:docMk/>
            <pc:sldMk cId="3308660173" sldId="301"/>
            <ac:spMk id="7" creationId="{4454FDAE-F0B9-7B40-981E-93AE6D19CEDE}"/>
          </ac:spMkLst>
        </pc:spChg>
        <pc:spChg chg="add del mod ord">
          <ac:chgData name="Davis, James C" userId="84778d94-b1cc-4a48-87ce-749e1d7d6e72" providerId="ADAL" clId="{F34A572B-B339-3E4C-9E1D-418C02B7A68D}" dt="2021-01-21T20:47:08.509" v="2652" actId="478"/>
          <ac:spMkLst>
            <pc:docMk/>
            <pc:sldMk cId="3308660173" sldId="301"/>
            <ac:spMk id="8" creationId="{0E0C66E8-7D65-6642-94D0-9F1F091DD91D}"/>
          </ac:spMkLst>
        </pc:spChg>
        <pc:spChg chg="add mod">
          <ac:chgData name="Davis, James C" userId="84778d94-b1cc-4a48-87ce-749e1d7d6e72" providerId="ADAL" clId="{F34A572B-B339-3E4C-9E1D-418C02B7A68D}" dt="2021-01-21T20:51:09.838" v="2847" actId="1076"/>
          <ac:spMkLst>
            <pc:docMk/>
            <pc:sldMk cId="3308660173" sldId="301"/>
            <ac:spMk id="9" creationId="{927402F7-3FC9-F546-80B7-9C235EE76B76}"/>
          </ac:spMkLst>
        </pc:spChg>
        <pc:spChg chg="add mod">
          <ac:chgData name="Davis, James C" userId="84778d94-b1cc-4a48-87ce-749e1d7d6e72" providerId="ADAL" clId="{F34A572B-B339-3E4C-9E1D-418C02B7A68D}" dt="2021-01-21T20:51:09.838" v="2847" actId="1076"/>
          <ac:spMkLst>
            <pc:docMk/>
            <pc:sldMk cId="3308660173" sldId="301"/>
            <ac:spMk id="10" creationId="{4AA64137-F30E-264C-9BA9-AA4606983738}"/>
          </ac:spMkLst>
        </pc:spChg>
        <pc:spChg chg="add mod">
          <ac:chgData name="Davis, James C" userId="84778d94-b1cc-4a48-87ce-749e1d7d6e72" providerId="ADAL" clId="{F34A572B-B339-3E4C-9E1D-418C02B7A68D}" dt="2021-01-21T20:51:09.838" v="2847" actId="1076"/>
          <ac:spMkLst>
            <pc:docMk/>
            <pc:sldMk cId="3308660173" sldId="301"/>
            <ac:spMk id="11" creationId="{D941F19F-845A-334C-BD8B-11AF4BF32831}"/>
          </ac:spMkLst>
        </pc:spChg>
        <pc:spChg chg="add mod">
          <ac:chgData name="Davis, James C" userId="84778d94-b1cc-4a48-87ce-749e1d7d6e72" providerId="ADAL" clId="{F34A572B-B339-3E4C-9E1D-418C02B7A68D}" dt="2021-01-21T20:51:09.838" v="2847" actId="1076"/>
          <ac:spMkLst>
            <pc:docMk/>
            <pc:sldMk cId="3308660173" sldId="301"/>
            <ac:spMk id="12" creationId="{7B995F1B-61AA-E34A-AFFA-92D509EA6F8B}"/>
          </ac:spMkLst>
        </pc:spChg>
        <pc:spChg chg="add del mod">
          <ac:chgData name="Davis, James C" userId="84778d94-b1cc-4a48-87ce-749e1d7d6e72" providerId="ADAL" clId="{F34A572B-B339-3E4C-9E1D-418C02B7A68D}" dt="2021-01-22T19:12:36.153" v="10146" actId="21"/>
          <ac:spMkLst>
            <pc:docMk/>
            <pc:sldMk cId="3308660173" sldId="301"/>
            <ac:spMk id="31" creationId="{5ACDD100-B638-9943-BC95-723A1B8B45AB}"/>
          </ac:spMkLst>
        </pc:spChg>
        <pc:spChg chg="add del mod">
          <ac:chgData name="Davis, James C" userId="84778d94-b1cc-4a48-87ce-749e1d7d6e72" providerId="ADAL" clId="{F34A572B-B339-3E4C-9E1D-418C02B7A68D}" dt="2021-01-22T19:14:02.448" v="10259" actId="1076"/>
          <ac:spMkLst>
            <pc:docMk/>
            <pc:sldMk cId="3308660173" sldId="301"/>
            <ac:spMk id="32" creationId="{102700E1-C03A-A24F-8EB3-A44FAFC0F14E}"/>
          </ac:spMkLst>
        </pc:spChg>
        <pc:spChg chg="add del mod">
          <ac:chgData name="Davis, James C" userId="84778d94-b1cc-4a48-87ce-749e1d7d6e72" providerId="ADAL" clId="{F34A572B-B339-3E4C-9E1D-418C02B7A68D}" dt="2021-01-21T21:06:24.869" v="4693" actId="478"/>
          <ac:spMkLst>
            <pc:docMk/>
            <pc:sldMk cId="3308660173" sldId="301"/>
            <ac:spMk id="33" creationId="{0D242CE8-CA4F-F44D-8003-D915B485E5F5}"/>
          </ac:spMkLst>
        </pc:spChg>
        <pc:spChg chg="add mod">
          <ac:chgData name="Davis, James C" userId="84778d94-b1cc-4a48-87ce-749e1d7d6e72" providerId="ADAL" clId="{F34A572B-B339-3E4C-9E1D-418C02B7A68D}" dt="2021-01-21T21:08:05.463" v="4821" actId="1076"/>
          <ac:spMkLst>
            <pc:docMk/>
            <pc:sldMk cId="3308660173" sldId="301"/>
            <ac:spMk id="34" creationId="{F8AFB0C0-B300-B248-BAC2-8A7FA55D29F5}"/>
          </ac:spMkLst>
        </pc:spChg>
        <pc:spChg chg="add mod">
          <ac:chgData name="Davis, James C" userId="84778d94-b1cc-4a48-87ce-749e1d7d6e72" providerId="ADAL" clId="{F34A572B-B339-3E4C-9E1D-418C02B7A68D}" dt="2021-01-21T21:08:12.123" v="4831" actId="114"/>
          <ac:spMkLst>
            <pc:docMk/>
            <pc:sldMk cId="3308660173" sldId="301"/>
            <ac:spMk id="35" creationId="{84A5DA6C-EF6D-7840-B277-240B4B9C311F}"/>
          </ac:spMkLst>
        </pc:spChg>
        <pc:picChg chg="add del mod">
          <ac:chgData name="Davis, James C" userId="84778d94-b1cc-4a48-87ce-749e1d7d6e72" providerId="ADAL" clId="{F34A572B-B339-3E4C-9E1D-418C02B7A68D}" dt="2021-01-21T21:05:53.512" v="4641" actId="478"/>
          <ac:picMkLst>
            <pc:docMk/>
            <pc:sldMk cId="3308660173" sldId="301"/>
            <ac:picMk id="5" creationId="{61C3B5D6-CCA4-A14A-A37F-D0BB3CD892E0}"/>
          </ac:picMkLst>
        </pc:picChg>
        <pc:picChg chg="add del mod">
          <ac:chgData name="Davis, James C" userId="84778d94-b1cc-4a48-87ce-749e1d7d6e72" providerId="ADAL" clId="{F34A572B-B339-3E4C-9E1D-418C02B7A68D}" dt="2021-01-21T21:11:10.577" v="4918" actId="21"/>
          <ac:picMkLst>
            <pc:docMk/>
            <pc:sldMk cId="3308660173" sldId="301"/>
            <ac:picMk id="6" creationId="{2C93872F-020D-FD43-AC67-95AD3A4F5D33}"/>
          </ac:picMkLst>
        </pc:picChg>
        <pc:picChg chg="add del mod">
          <ac:chgData name="Davis, James C" userId="84778d94-b1cc-4a48-87ce-749e1d7d6e72" providerId="ADAL" clId="{F34A572B-B339-3E4C-9E1D-418C02B7A68D}" dt="2021-01-21T21:01:23.165" v="4184" actId="478"/>
          <ac:picMkLst>
            <pc:docMk/>
            <pc:sldMk cId="3308660173" sldId="301"/>
            <ac:picMk id="27" creationId="{BD1D1F07-BEAB-EB41-B9B1-0CEBC440BED1}"/>
          </ac:picMkLst>
        </pc:picChg>
        <pc:picChg chg="add del mod">
          <ac:chgData name="Davis, James C" userId="84778d94-b1cc-4a48-87ce-749e1d7d6e72" providerId="ADAL" clId="{F34A572B-B339-3E4C-9E1D-418C02B7A68D}" dt="2021-01-21T21:08:49.929" v="4836" actId="478"/>
          <ac:picMkLst>
            <pc:docMk/>
            <pc:sldMk cId="3308660173" sldId="301"/>
            <ac:picMk id="28" creationId="{9923D352-53B4-8549-B2DA-BD494D9E5B40}"/>
          </ac:picMkLst>
        </pc:picChg>
        <pc:cxnChg chg="add del mod">
          <ac:chgData name="Davis, James C" userId="84778d94-b1cc-4a48-87ce-749e1d7d6e72" providerId="ADAL" clId="{F34A572B-B339-3E4C-9E1D-418C02B7A68D}" dt="2021-01-22T19:13:32.950" v="10194" actId="478"/>
          <ac:cxnSpMkLst>
            <pc:docMk/>
            <pc:sldMk cId="3308660173" sldId="301"/>
            <ac:cxnSpMk id="14" creationId="{2E8CC548-120E-9546-BE4E-4247D03D33F9}"/>
          </ac:cxnSpMkLst>
        </pc:cxnChg>
        <pc:cxnChg chg="add del mod">
          <ac:chgData name="Davis, James C" userId="84778d94-b1cc-4a48-87ce-749e1d7d6e72" providerId="ADAL" clId="{F34A572B-B339-3E4C-9E1D-418C02B7A68D}" dt="2021-01-22T19:13:32.506" v="10193" actId="478"/>
          <ac:cxnSpMkLst>
            <pc:docMk/>
            <pc:sldMk cId="3308660173" sldId="301"/>
            <ac:cxnSpMk id="15" creationId="{A6166F8E-4B6D-2E4D-9FB5-85E53A6AB403}"/>
          </ac:cxnSpMkLst>
        </pc:cxnChg>
        <pc:cxnChg chg="add del mod">
          <ac:chgData name="Davis, James C" userId="84778d94-b1cc-4a48-87ce-749e1d7d6e72" providerId="ADAL" clId="{F34A572B-B339-3E4C-9E1D-418C02B7A68D}" dt="2021-01-22T19:13:32.203" v="10192" actId="478"/>
          <ac:cxnSpMkLst>
            <pc:docMk/>
            <pc:sldMk cId="3308660173" sldId="301"/>
            <ac:cxnSpMk id="18" creationId="{AD0D10DE-ACC8-9241-88B4-E89D8BE7DC31}"/>
          </ac:cxnSpMkLst>
        </pc:cxnChg>
        <pc:cxnChg chg="add del">
          <ac:chgData name="Davis, James C" userId="84778d94-b1cc-4a48-87ce-749e1d7d6e72" providerId="ADAL" clId="{F34A572B-B339-3E4C-9E1D-418C02B7A68D}" dt="2021-01-22T19:12:36.153" v="10146" actId="21"/>
          <ac:cxnSpMkLst>
            <pc:docMk/>
            <pc:sldMk cId="3308660173" sldId="301"/>
            <ac:cxnSpMk id="30" creationId="{5C1FD93C-04F7-634C-9918-CAB7985F8F58}"/>
          </ac:cxnSpMkLst>
        </pc:cxnChg>
      </pc:sldChg>
      <pc:sldChg chg="addSp delSp modSp new mod modClrScheme modAnim chgLayout modNotesTx">
        <pc:chgData name="Davis, James C" userId="84778d94-b1cc-4a48-87ce-749e1d7d6e72" providerId="ADAL" clId="{F34A572B-B339-3E4C-9E1D-418C02B7A68D}" dt="2021-01-22T19:13:36.223" v="10196" actId="14100"/>
        <pc:sldMkLst>
          <pc:docMk/>
          <pc:sldMk cId="3581092609" sldId="302"/>
        </pc:sldMkLst>
        <pc:spChg chg="del">
          <ac:chgData name="Davis, James C" userId="84778d94-b1cc-4a48-87ce-749e1d7d6e72" providerId="ADAL" clId="{F34A572B-B339-3E4C-9E1D-418C02B7A68D}" dt="2021-01-21T21:09:41.956" v="4879" actId="478"/>
          <ac:spMkLst>
            <pc:docMk/>
            <pc:sldMk cId="3581092609" sldId="302"/>
            <ac:spMk id="2" creationId="{ACE09BA8-E549-4B42-8886-643B1F234481}"/>
          </ac:spMkLst>
        </pc:spChg>
        <pc:spChg chg="del">
          <ac:chgData name="Davis, James C" userId="84778d94-b1cc-4a48-87ce-749e1d7d6e72" providerId="ADAL" clId="{F34A572B-B339-3E4C-9E1D-418C02B7A68D}" dt="2021-01-21T21:09:51.627" v="4886" actId="478"/>
          <ac:spMkLst>
            <pc:docMk/>
            <pc:sldMk cId="3581092609" sldId="302"/>
            <ac:spMk id="3" creationId="{34268E20-53A4-D742-9797-4996A2126BC1}"/>
          </ac:spMkLst>
        </pc:spChg>
        <pc:spChg chg="del mod ord">
          <ac:chgData name="Davis, James C" userId="84778d94-b1cc-4a48-87ce-749e1d7d6e72" providerId="ADAL" clId="{F34A572B-B339-3E4C-9E1D-418C02B7A68D}" dt="2021-01-21T21:09:54.593" v="4887" actId="700"/>
          <ac:spMkLst>
            <pc:docMk/>
            <pc:sldMk cId="3581092609" sldId="302"/>
            <ac:spMk id="4" creationId="{64AFD2EA-B542-6B48-8CCB-10B29728F89C}"/>
          </ac:spMkLst>
        </pc:spChg>
        <pc:spChg chg="mod ord">
          <ac:chgData name="Davis, James C" userId="84778d94-b1cc-4a48-87ce-749e1d7d6e72" providerId="ADAL" clId="{F34A572B-B339-3E4C-9E1D-418C02B7A68D}" dt="2021-01-21T21:09:54.593" v="4887" actId="700"/>
          <ac:spMkLst>
            <pc:docMk/>
            <pc:sldMk cId="3581092609" sldId="302"/>
            <ac:spMk id="5" creationId="{BB2D2670-234F-2B4A-AD50-14B71772D7FC}"/>
          </ac:spMkLst>
        </pc:spChg>
        <pc:spChg chg="mod ord">
          <ac:chgData name="Davis, James C" userId="84778d94-b1cc-4a48-87ce-749e1d7d6e72" providerId="ADAL" clId="{F34A572B-B339-3E4C-9E1D-418C02B7A68D}" dt="2021-01-21T21:09:54.593" v="4887" actId="700"/>
          <ac:spMkLst>
            <pc:docMk/>
            <pc:sldMk cId="3581092609" sldId="302"/>
            <ac:spMk id="6" creationId="{30E2B7AA-D8ED-3E44-B72A-194A8BC3C4A4}"/>
          </ac:spMkLst>
        </pc:spChg>
        <pc:spChg chg="add mod ord">
          <ac:chgData name="Davis, James C" userId="84778d94-b1cc-4a48-87ce-749e1d7d6e72" providerId="ADAL" clId="{F34A572B-B339-3E4C-9E1D-418C02B7A68D}" dt="2021-01-21T21:11:14.163" v="4934" actId="20577"/>
          <ac:spMkLst>
            <pc:docMk/>
            <pc:sldMk cId="3581092609" sldId="302"/>
            <ac:spMk id="8" creationId="{B2D36616-ADC8-D242-A184-AF02CA243EBA}"/>
          </ac:spMkLst>
        </pc:spChg>
        <pc:spChg chg="add del mod ord">
          <ac:chgData name="Davis, James C" userId="84778d94-b1cc-4a48-87ce-749e1d7d6e72" providerId="ADAL" clId="{F34A572B-B339-3E4C-9E1D-418C02B7A68D}" dt="2021-01-21T21:09:55.517" v="4889" actId="478"/>
          <ac:spMkLst>
            <pc:docMk/>
            <pc:sldMk cId="3581092609" sldId="302"/>
            <ac:spMk id="9" creationId="{1C81D7F1-A832-A74C-AEAD-A4B572B6F791}"/>
          </ac:spMkLst>
        </pc:spChg>
        <pc:spChg chg="add mod">
          <ac:chgData name="Davis, James C" userId="84778d94-b1cc-4a48-87ce-749e1d7d6e72" providerId="ADAL" clId="{F34A572B-B339-3E4C-9E1D-418C02B7A68D}" dt="2021-01-22T19:12:59.243" v="10184" actId="20577"/>
          <ac:spMkLst>
            <pc:docMk/>
            <pc:sldMk cId="3581092609" sldId="302"/>
            <ac:spMk id="10" creationId="{0D534F44-A800-C34E-93A5-1B1454FED884}"/>
          </ac:spMkLst>
        </pc:spChg>
        <pc:spChg chg="add mod">
          <ac:chgData name="Davis, James C" userId="84778d94-b1cc-4a48-87ce-749e1d7d6e72" providerId="ADAL" clId="{F34A572B-B339-3E4C-9E1D-418C02B7A68D}" dt="2021-01-21T21:12:04.788" v="4969" actId="1076"/>
          <ac:spMkLst>
            <pc:docMk/>
            <pc:sldMk cId="3581092609" sldId="302"/>
            <ac:spMk id="12" creationId="{41B0027B-4F2F-FB40-BFC1-613BBFAA0CA2}"/>
          </ac:spMkLst>
        </pc:spChg>
        <pc:picChg chg="add mod">
          <ac:chgData name="Davis, James C" userId="84778d94-b1cc-4a48-87ce-749e1d7d6e72" providerId="ADAL" clId="{F34A572B-B339-3E4C-9E1D-418C02B7A68D}" dt="2021-01-22T19:12:39.295" v="10149" actId="1076"/>
          <ac:picMkLst>
            <pc:docMk/>
            <pc:sldMk cId="3581092609" sldId="302"/>
            <ac:picMk id="7" creationId="{C513316A-5A6D-0047-82E6-65AE235E893C}"/>
          </ac:picMkLst>
        </pc:picChg>
        <pc:picChg chg="add del mod">
          <ac:chgData name="Davis, James C" userId="84778d94-b1cc-4a48-87ce-749e1d7d6e72" providerId="ADAL" clId="{F34A572B-B339-3E4C-9E1D-418C02B7A68D}" dt="2021-01-21T21:11:04.499" v="4913" actId="478"/>
          <ac:picMkLst>
            <pc:docMk/>
            <pc:sldMk cId="3581092609" sldId="302"/>
            <ac:picMk id="10" creationId="{BFC0BE85-C76A-B44B-BA24-B9D42A36C1D2}"/>
          </ac:picMkLst>
        </pc:picChg>
        <pc:picChg chg="add mod">
          <ac:chgData name="Davis, James C" userId="84778d94-b1cc-4a48-87ce-749e1d7d6e72" providerId="ADAL" clId="{F34A572B-B339-3E4C-9E1D-418C02B7A68D}" dt="2021-01-21T21:11:11.675" v="4919"/>
          <ac:picMkLst>
            <pc:docMk/>
            <pc:sldMk cId="3581092609" sldId="302"/>
            <ac:picMk id="11" creationId="{DAD39956-4A1D-6747-BC0D-B8227385F159}"/>
          </ac:picMkLst>
        </pc:picChg>
        <pc:cxnChg chg="add mod">
          <ac:chgData name="Davis, James C" userId="84778d94-b1cc-4a48-87ce-749e1d7d6e72" providerId="ADAL" clId="{F34A572B-B339-3E4C-9E1D-418C02B7A68D}" dt="2021-01-22T19:13:36.223" v="10196" actId="14100"/>
          <ac:cxnSpMkLst>
            <pc:docMk/>
            <pc:sldMk cId="3581092609" sldId="302"/>
            <ac:cxnSpMk id="9" creationId="{3505242A-6FE4-6D4D-AE6E-BC1ABA025E30}"/>
          </ac:cxnSpMkLst>
        </pc:cxnChg>
      </pc:sldChg>
      <pc:sldChg chg="addSp delSp modSp add mod modAnim modNotesTx">
        <pc:chgData name="Davis, James C" userId="84778d94-b1cc-4a48-87ce-749e1d7d6e72" providerId="ADAL" clId="{F34A572B-B339-3E4C-9E1D-418C02B7A68D}" dt="2021-01-21T21:17:21.858" v="6014" actId="20577"/>
        <pc:sldMkLst>
          <pc:docMk/>
          <pc:sldMk cId="1658827965" sldId="303"/>
        </pc:sldMkLst>
        <pc:spChg chg="mod">
          <ac:chgData name="Davis, James C" userId="84778d94-b1cc-4a48-87ce-749e1d7d6e72" providerId="ADAL" clId="{F34A572B-B339-3E4C-9E1D-418C02B7A68D}" dt="2021-01-21T21:11:32.993" v="4960" actId="20577"/>
          <ac:spMkLst>
            <pc:docMk/>
            <pc:sldMk cId="1658827965" sldId="303"/>
            <ac:spMk id="8" creationId="{B2D36616-ADC8-D242-A184-AF02CA243EBA}"/>
          </ac:spMkLst>
        </pc:spChg>
        <pc:spChg chg="add mod">
          <ac:chgData name="Davis, James C" userId="84778d94-b1cc-4a48-87ce-749e1d7d6e72" providerId="ADAL" clId="{F34A572B-B339-3E4C-9E1D-418C02B7A68D}" dt="2021-01-21T21:11:51.751" v="4965" actId="1076"/>
          <ac:spMkLst>
            <pc:docMk/>
            <pc:sldMk cId="1658827965" sldId="303"/>
            <ac:spMk id="10" creationId="{B9FE4DF1-FE23-7043-8DAA-ECDE7C600CFA}"/>
          </ac:spMkLst>
        </pc:spChg>
        <pc:picChg chg="del mod">
          <ac:chgData name="Davis, James C" userId="84778d94-b1cc-4a48-87ce-749e1d7d6e72" providerId="ADAL" clId="{F34A572B-B339-3E4C-9E1D-418C02B7A68D}" dt="2021-01-21T21:11:30.251" v="4948" actId="478"/>
          <ac:picMkLst>
            <pc:docMk/>
            <pc:sldMk cId="1658827965" sldId="303"/>
            <ac:picMk id="7" creationId="{C513316A-5A6D-0047-82E6-65AE235E893C}"/>
          </ac:picMkLst>
        </pc:picChg>
        <pc:picChg chg="add mod">
          <ac:chgData name="Davis, James C" userId="84778d94-b1cc-4a48-87ce-749e1d7d6e72" providerId="ADAL" clId="{F34A572B-B339-3E4C-9E1D-418C02B7A68D}" dt="2021-01-21T21:11:36.438" v="4963" actId="1076"/>
          <ac:picMkLst>
            <pc:docMk/>
            <pc:sldMk cId="1658827965" sldId="303"/>
            <ac:picMk id="9" creationId="{42C5E078-7735-DB4E-AA52-A2AAF05F3C14}"/>
          </ac:picMkLst>
        </pc:picChg>
      </pc:sldChg>
      <pc:sldChg chg="addSp delSp modSp add mod delAnim modNotesTx">
        <pc:chgData name="Davis, James C" userId="84778d94-b1cc-4a48-87ce-749e1d7d6e72" providerId="ADAL" clId="{F34A572B-B339-3E4C-9E1D-418C02B7A68D}" dt="2021-01-22T18:44:42.758" v="7961" actId="20577"/>
        <pc:sldMkLst>
          <pc:docMk/>
          <pc:sldMk cId="3445153605" sldId="304"/>
        </pc:sldMkLst>
        <pc:spChg chg="add mod">
          <ac:chgData name="Davis, James C" userId="84778d94-b1cc-4a48-87ce-749e1d7d6e72" providerId="ADAL" clId="{F34A572B-B339-3E4C-9E1D-418C02B7A68D}" dt="2021-01-21T21:13:34.094" v="5082" actId="113"/>
          <ac:spMkLst>
            <pc:docMk/>
            <pc:sldMk cId="3445153605" sldId="304"/>
            <ac:spMk id="2" creationId="{5CDD277C-3430-7747-AF18-566E866B06F3}"/>
          </ac:spMkLst>
        </pc:spChg>
        <pc:spChg chg="mod">
          <ac:chgData name="Davis, James C" userId="84778d94-b1cc-4a48-87ce-749e1d7d6e72" providerId="ADAL" clId="{F34A572B-B339-3E4C-9E1D-418C02B7A68D}" dt="2021-01-21T21:12:55.381" v="4980" actId="20577"/>
          <ac:spMkLst>
            <pc:docMk/>
            <pc:sldMk cId="3445153605" sldId="304"/>
            <ac:spMk id="8" creationId="{B2D36616-ADC8-D242-A184-AF02CA243EBA}"/>
          </ac:spMkLst>
        </pc:spChg>
        <pc:spChg chg="add mod">
          <ac:chgData name="Davis, James C" userId="84778d94-b1cc-4a48-87ce-749e1d7d6e72" providerId="ADAL" clId="{F34A572B-B339-3E4C-9E1D-418C02B7A68D}" dt="2021-01-21T21:13:47.873" v="5097" actId="1076"/>
          <ac:spMkLst>
            <pc:docMk/>
            <pc:sldMk cId="3445153605" sldId="304"/>
            <ac:spMk id="10" creationId="{051CCDCC-3760-3646-9510-7D4D0BAF50C7}"/>
          </ac:spMkLst>
        </pc:spChg>
        <pc:spChg chg="del">
          <ac:chgData name="Davis, James C" userId="84778d94-b1cc-4a48-87ce-749e1d7d6e72" providerId="ADAL" clId="{F34A572B-B339-3E4C-9E1D-418C02B7A68D}" dt="2021-01-21T21:13:00.841" v="4981" actId="478"/>
          <ac:spMkLst>
            <pc:docMk/>
            <pc:sldMk cId="3445153605" sldId="304"/>
            <ac:spMk id="12" creationId="{41B0027B-4F2F-FB40-BFC1-613BBFAA0CA2}"/>
          </ac:spMkLst>
        </pc:spChg>
        <pc:picChg chg="mod">
          <ac:chgData name="Davis, James C" userId="84778d94-b1cc-4a48-87ce-749e1d7d6e72" providerId="ADAL" clId="{F34A572B-B339-3E4C-9E1D-418C02B7A68D}" dt="2021-01-21T21:13:31.228" v="5071" actId="1076"/>
          <ac:picMkLst>
            <pc:docMk/>
            <pc:sldMk cId="3445153605" sldId="304"/>
            <ac:picMk id="7" creationId="{C513316A-5A6D-0047-82E6-65AE235E893C}"/>
          </ac:picMkLst>
        </pc:picChg>
        <pc:picChg chg="add mod">
          <ac:chgData name="Davis, James C" userId="84778d94-b1cc-4a48-87ce-749e1d7d6e72" providerId="ADAL" clId="{F34A572B-B339-3E4C-9E1D-418C02B7A68D}" dt="2021-01-21T21:13:44.904" v="5096" actId="1076"/>
          <ac:picMkLst>
            <pc:docMk/>
            <pc:sldMk cId="3445153605" sldId="304"/>
            <ac:picMk id="9" creationId="{90124A4C-9465-534F-9542-D9E64EC4C2EE}"/>
          </ac:picMkLst>
        </pc:picChg>
      </pc:sldChg>
      <pc:sldChg chg="modSp new mod modAnim modNotesTx">
        <pc:chgData name="Davis, James C" userId="84778d94-b1cc-4a48-87ce-749e1d7d6e72" providerId="ADAL" clId="{F34A572B-B339-3E4C-9E1D-418C02B7A68D}" dt="2021-01-22T19:19:26.824" v="10590" actId="20577"/>
        <pc:sldMkLst>
          <pc:docMk/>
          <pc:sldMk cId="1462029921" sldId="305"/>
        </pc:sldMkLst>
        <pc:spChg chg="mod">
          <ac:chgData name="Davis, James C" userId="84778d94-b1cc-4a48-87ce-749e1d7d6e72" providerId="ADAL" clId="{F34A572B-B339-3E4C-9E1D-418C02B7A68D}" dt="2021-01-22T19:11:57.840" v="10144" actId="20577"/>
          <ac:spMkLst>
            <pc:docMk/>
            <pc:sldMk cId="1462029921" sldId="305"/>
            <ac:spMk id="2" creationId="{13ED418A-E8CF-A14E-8BBF-F82FB20C2E3E}"/>
          </ac:spMkLst>
        </pc:spChg>
        <pc:spChg chg="mod">
          <ac:chgData name="Davis, James C" userId="84778d94-b1cc-4a48-87ce-749e1d7d6e72" providerId="ADAL" clId="{F34A572B-B339-3E4C-9E1D-418C02B7A68D}" dt="2021-01-22T19:19:26.824" v="10590" actId="20577"/>
          <ac:spMkLst>
            <pc:docMk/>
            <pc:sldMk cId="1462029921" sldId="305"/>
            <ac:spMk id="3" creationId="{A98DC9BF-A569-6C47-BB10-B83C9401CEC5}"/>
          </ac:spMkLst>
        </pc:spChg>
      </pc:sldChg>
      <pc:sldChg chg="add del">
        <pc:chgData name="Davis, James C" userId="84778d94-b1cc-4a48-87ce-749e1d7d6e72" providerId="ADAL" clId="{F34A572B-B339-3E4C-9E1D-418C02B7A68D}" dt="2021-01-21T21:19:26.216" v="6563" actId="2696"/>
        <pc:sldMkLst>
          <pc:docMk/>
          <pc:sldMk cId="1498163711" sldId="305"/>
        </pc:sldMkLst>
      </pc:sldChg>
      <pc:sldChg chg="modSp add del mod">
        <pc:chgData name="Davis, James C" userId="84778d94-b1cc-4a48-87ce-749e1d7d6e72" providerId="ADAL" clId="{F34A572B-B339-3E4C-9E1D-418C02B7A68D}" dt="2021-01-22T18:45:11.878" v="7962" actId="2696"/>
        <pc:sldMkLst>
          <pc:docMk/>
          <pc:sldMk cId="830075932" sldId="306"/>
        </pc:sldMkLst>
        <pc:spChg chg="mod">
          <ac:chgData name="Davis, James C" userId="84778d94-b1cc-4a48-87ce-749e1d7d6e72" providerId="ADAL" clId="{F34A572B-B339-3E4C-9E1D-418C02B7A68D}" dt="2021-01-22T18:43:17.999" v="7829" actId="20577"/>
          <ac:spMkLst>
            <pc:docMk/>
            <pc:sldMk cId="830075932" sldId="306"/>
            <ac:spMk id="2" creationId="{246150C2-24AA-9E43-A463-B984D7666A5B}"/>
          </ac:spMkLst>
        </pc:spChg>
      </pc:sldChg>
      <pc:sldChg chg="modSp add mod">
        <pc:chgData name="Davis, James C" userId="84778d94-b1cc-4a48-87ce-749e1d7d6e72" providerId="ADAL" clId="{F34A572B-B339-3E4C-9E1D-418C02B7A68D}" dt="2021-01-22T18:55:27.887" v="8748" actId="20577"/>
        <pc:sldMkLst>
          <pc:docMk/>
          <pc:sldMk cId="1451706308" sldId="306"/>
        </pc:sldMkLst>
        <pc:spChg chg="mod">
          <ac:chgData name="Davis, James C" userId="84778d94-b1cc-4a48-87ce-749e1d7d6e72" providerId="ADAL" clId="{F34A572B-B339-3E4C-9E1D-418C02B7A68D}" dt="2021-01-22T18:55:27.887" v="8748" actId="20577"/>
          <ac:spMkLst>
            <pc:docMk/>
            <pc:sldMk cId="1451706308" sldId="306"/>
            <ac:spMk id="2" creationId="{246150C2-24AA-9E43-A463-B984D7666A5B}"/>
          </ac:spMkLst>
        </pc:spChg>
      </pc:sldChg>
      <pc:sldChg chg="add">
        <pc:chgData name="Davis, James C" userId="84778d94-b1cc-4a48-87ce-749e1d7d6e72" providerId="ADAL" clId="{F34A572B-B339-3E4C-9E1D-418C02B7A68D}" dt="2021-01-22T19:03:48.075" v="9024"/>
        <pc:sldMkLst>
          <pc:docMk/>
          <pc:sldMk cId="750829407" sldId="307"/>
        </pc:sldMkLst>
      </pc:sldChg>
      <pc:sldChg chg="modSp new del mod modAnim modNotesTx">
        <pc:chgData name="Davis, James C" userId="84778d94-b1cc-4a48-87ce-749e1d7d6e72" providerId="ADAL" clId="{F34A572B-B339-3E4C-9E1D-418C02B7A68D}" dt="2021-01-22T19:03:46.596" v="9023" actId="2696"/>
        <pc:sldMkLst>
          <pc:docMk/>
          <pc:sldMk cId="4052087615" sldId="307"/>
        </pc:sldMkLst>
        <pc:spChg chg="mod">
          <ac:chgData name="Davis, James C" userId="84778d94-b1cc-4a48-87ce-749e1d7d6e72" providerId="ADAL" clId="{F34A572B-B339-3E4C-9E1D-418C02B7A68D}" dt="2021-01-22T19:02:37.492" v="8991" actId="6549"/>
          <ac:spMkLst>
            <pc:docMk/>
            <pc:sldMk cId="4052087615" sldId="307"/>
            <ac:spMk id="2" creationId="{C43B86B3-D951-D84B-8364-1872BFE5DF71}"/>
          </ac:spMkLst>
        </pc:spChg>
        <pc:spChg chg="mod">
          <ac:chgData name="Davis, James C" userId="84778d94-b1cc-4a48-87ce-749e1d7d6e72" providerId="ADAL" clId="{F34A572B-B339-3E4C-9E1D-418C02B7A68D}" dt="2021-01-22T18:56:35.113" v="8859" actId="313"/>
          <ac:spMkLst>
            <pc:docMk/>
            <pc:sldMk cId="4052087615" sldId="307"/>
            <ac:spMk id="3" creationId="{234C9337-EFF9-C84C-A479-BC308CB3C181}"/>
          </ac:spMkLst>
        </pc:spChg>
      </pc:sldChg>
      <pc:sldChg chg="addSp delSp modSp new mod modClrScheme chgLayout modNotesTx">
        <pc:chgData name="Davis, James C" userId="84778d94-b1cc-4a48-87ce-749e1d7d6e72" providerId="ADAL" clId="{F34A572B-B339-3E4C-9E1D-418C02B7A68D}" dt="2021-01-22T19:08:05.649" v="9938" actId="20577"/>
        <pc:sldMkLst>
          <pc:docMk/>
          <pc:sldMk cId="442907299" sldId="308"/>
        </pc:sldMkLst>
        <pc:spChg chg="del">
          <ac:chgData name="Davis, James C" userId="84778d94-b1cc-4a48-87ce-749e1d7d6e72" providerId="ADAL" clId="{F34A572B-B339-3E4C-9E1D-418C02B7A68D}" dt="2021-01-22T18:59:10.650" v="8954" actId="700"/>
          <ac:spMkLst>
            <pc:docMk/>
            <pc:sldMk cId="442907299" sldId="308"/>
            <ac:spMk id="2" creationId="{05AF29A2-120D-0E40-82E7-0E4C6D122CE9}"/>
          </ac:spMkLst>
        </pc:spChg>
        <pc:spChg chg="del">
          <ac:chgData name="Davis, James C" userId="84778d94-b1cc-4a48-87ce-749e1d7d6e72" providerId="ADAL" clId="{F34A572B-B339-3E4C-9E1D-418C02B7A68D}" dt="2021-01-22T18:59:10.650" v="8954" actId="700"/>
          <ac:spMkLst>
            <pc:docMk/>
            <pc:sldMk cId="442907299" sldId="308"/>
            <ac:spMk id="3" creationId="{CB7E3E72-C593-944E-B03B-13A90F960CB2}"/>
          </ac:spMkLst>
        </pc:spChg>
        <pc:spChg chg="mod ord">
          <ac:chgData name="Davis, James C" userId="84778d94-b1cc-4a48-87ce-749e1d7d6e72" providerId="ADAL" clId="{F34A572B-B339-3E4C-9E1D-418C02B7A68D}" dt="2021-01-22T18:59:30.664" v="8962" actId="700"/>
          <ac:spMkLst>
            <pc:docMk/>
            <pc:sldMk cId="442907299" sldId="308"/>
            <ac:spMk id="4" creationId="{B7ADA823-C776-1F43-A1D8-1E9FA76459AB}"/>
          </ac:spMkLst>
        </pc:spChg>
        <pc:spChg chg="mod ord">
          <ac:chgData name="Davis, James C" userId="84778d94-b1cc-4a48-87ce-749e1d7d6e72" providerId="ADAL" clId="{F34A572B-B339-3E4C-9E1D-418C02B7A68D}" dt="2021-01-22T18:59:30.664" v="8962" actId="700"/>
          <ac:spMkLst>
            <pc:docMk/>
            <pc:sldMk cId="442907299" sldId="308"/>
            <ac:spMk id="5" creationId="{B75BEC66-9861-9F4C-9A3A-C06A813130E2}"/>
          </ac:spMkLst>
        </pc:spChg>
        <pc:spChg chg="add mod">
          <ac:chgData name="Davis, James C" userId="84778d94-b1cc-4a48-87ce-749e1d7d6e72" providerId="ADAL" clId="{F34A572B-B339-3E4C-9E1D-418C02B7A68D}" dt="2021-01-22T18:59:43.618" v="8966" actId="207"/>
          <ac:spMkLst>
            <pc:docMk/>
            <pc:sldMk cId="442907299" sldId="308"/>
            <ac:spMk id="6" creationId="{F713181E-B414-7D49-AB54-B534E91E082A}"/>
          </ac:spMkLst>
        </pc:spChg>
        <pc:spChg chg="add mod ord">
          <ac:chgData name="Davis, James C" userId="84778d94-b1cc-4a48-87ce-749e1d7d6e72" providerId="ADAL" clId="{F34A572B-B339-3E4C-9E1D-418C02B7A68D}" dt="2021-01-22T19:08:05.649" v="9938" actId="20577"/>
          <ac:spMkLst>
            <pc:docMk/>
            <pc:sldMk cId="442907299" sldId="308"/>
            <ac:spMk id="7" creationId="{4DFB9C59-6E6F-2D44-9B61-74CC61584029}"/>
          </ac:spMkLst>
        </pc:spChg>
        <pc:spChg chg="add del mod ord">
          <ac:chgData name="Davis, James C" userId="84778d94-b1cc-4a48-87ce-749e1d7d6e72" providerId="ADAL" clId="{F34A572B-B339-3E4C-9E1D-418C02B7A68D}" dt="2021-01-22T18:59:34.270" v="8964" actId="478"/>
          <ac:spMkLst>
            <pc:docMk/>
            <pc:sldMk cId="442907299" sldId="308"/>
            <ac:spMk id="8" creationId="{CBC3DF31-6515-A34B-A087-9E25FFB651A1}"/>
          </ac:spMkLst>
        </pc:spChg>
      </pc:sldChg>
      <pc:sldChg chg="modSp new mod">
        <pc:chgData name="Davis, James C" userId="84778d94-b1cc-4a48-87ce-749e1d7d6e72" providerId="ADAL" clId="{F34A572B-B339-3E4C-9E1D-418C02B7A68D}" dt="2021-01-22T19:03:54.802" v="9037" actId="20577"/>
        <pc:sldMkLst>
          <pc:docMk/>
          <pc:sldMk cId="1951953837" sldId="309"/>
        </pc:sldMkLst>
        <pc:spChg chg="mod">
          <ac:chgData name="Davis, James C" userId="84778d94-b1cc-4a48-87ce-749e1d7d6e72" providerId="ADAL" clId="{F34A572B-B339-3E4C-9E1D-418C02B7A68D}" dt="2021-01-22T19:03:54.802" v="9037" actId="20577"/>
          <ac:spMkLst>
            <pc:docMk/>
            <pc:sldMk cId="1951953837" sldId="309"/>
            <ac:spMk id="2" creationId="{FDBDABE1-B62C-074D-BA56-08FA7022DE25}"/>
          </ac:spMkLst>
        </pc:spChg>
      </pc:sldChg>
      <pc:sldChg chg="add del">
        <pc:chgData name="Davis, James C" userId="84778d94-b1cc-4a48-87ce-749e1d7d6e72" providerId="ADAL" clId="{F34A572B-B339-3E4C-9E1D-418C02B7A68D}" dt="2021-01-22T19:11:06.586" v="9955" actId="2696"/>
        <pc:sldMkLst>
          <pc:docMk/>
          <pc:sldMk cId="91497170" sldId="310"/>
        </pc:sldMkLst>
      </pc:sldChg>
      <pc:sldChg chg="delSp modSp add del mod">
        <pc:chgData name="Davis, James C" userId="84778d94-b1cc-4a48-87ce-749e1d7d6e72" providerId="ADAL" clId="{F34A572B-B339-3E4C-9E1D-418C02B7A68D}" dt="2021-01-22T19:11:03.198" v="9953" actId="2696"/>
        <pc:sldMkLst>
          <pc:docMk/>
          <pc:sldMk cId="1675391775" sldId="310"/>
        </pc:sldMkLst>
        <pc:spChg chg="del">
          <ac:chgData name="Davis, James C" userId="84778d94-b1cc-4a48-87ce-749e1d7d6e72" providerId="ADAL" clId="{F34A572B-B339-3E4C-9E1D-418C02B7A68D}" dt="2021-01-22T19:11:01.331" v="9952" actId="478"/>
          <ac:spMkLst>
            <pc:docMk/>
            <pc:sldMk cId="1675391775" sldId="310"/>
            <ac:spMk id="2" creationId="{5CDD277C-3430-7747-AF18-566E866B06F3}"/>
          </ac:spMkLst>
        </pc:spChg>
        <pc:spChg chg="mod">
          <ac:chgData name="Davis, James C" userId="84778d94-b1cc-4a48-87ce-749e1d7d6e72" providerId="ADAL" clId="{F34A572B-B339-3E4C-9E1D-418C02B7A68D}" dt="2021-01-22T19:10:56.144" v="9951" actId="20577"/>
          <ac:spMkLst>
            <pc:docMk/>
            <pc:sldMk cId="1675391775" sldId="310"/>
            <ac:spMk id="8" creationId="{B2D36616-ADC8-D242-A184-AF02CA243EBA}"/>
          </ac:spMkLst>
        </pc:spChg>
        <pc:spChg chg="del">
          <ac:chgData name="Davis, James C" userId="84778d94-b1cc-4a48-87ce-749e1d7d6e72" providerId="ADAL" clId="{F34A572B-B339-3E4C-9E1D-418C02B7A68D}" dt="2021-01-22T19:11:01.331" v="9952" actId="478"/>
          <ac:spMkLst>
            <pc:docMk/>
            <pc:sldMk cId="1675391775" sldId="310"/>
            <ac:spMk id="10" creationId="{051CCDCC-3760-3646-9510-7D4D0BAF50C7}"/>
          </ac:spMkLst>
        </pc:spChg>
        <pc:picChg chg="del">
          <ac:chgData name="Davis, James C" userId="84778d94-b1cc-4a48-87ce-749e1d7d6e72" providerId="ADAL" clId="{F34A572B-B339-3E4C-9E1D-418C02B7A68D}" dt="2021-01-22T19:11:01.331" v="9952" actId="478"/>
          <ac:picMkLst>
            <pc:docMk/>
            <pc:sldMk cId="1675391775" sldId="310"/>
            <ac:picMk id="7" creationId="{C513316A-5A6D-0047-82E6-65AE235E893C}"/>
          </ac:picMkLst>
        </pc:picChg>
        <pc:picChg chg="del">
          <ac:chgData name="Davis, James C" userId="84778d94-b1cc-4a48-87ce-749e1d7d6e72" providerId="ADAL" clId="{F34A572B-B339-3E4C-9E1D-418C02B7A68D}" dt="2021-01-22T19:11:01.331" v="9952" actId="478"/>
          <ac:picMkLst>
            <pc:docMk/>
            <pc:sldMk cId="1675391775" sldId="310"/>
            <ac:picMk id="9" creationId="{90124A4C-9465-534F-9542-D9E64EC4C2EE}"/>
          </ac:picMkLst>
        </pc:picChg>
      </pc:sldChg>
      <pc:sldChg chg="modSp new mod">
        <pc:chgData name="Davis, James C" userId="84778d94-b1cc-4a48-87ce-749e1d7d6e72" providerId="ADAL" clId="{F34A572B-B339-3E4C-9E1D-418C02B7A68D}" dt="2021-01-22T19:17:01.947" v="10276" actId="5793"/>
        <pc:sldMkLst>
          <pc:docMk/>
          <pc:sldMk cId="2228047200" sldId="310"/>
        </pc:sldMkLst>
        <pc:spChg chg="mod">
          <ac:chgData name="Davis, James C" userId="84778d94-b1cc-4a48-87ce-749e1d7d6e72" providerId="ADAL" clId="{F34A572B-B339-3E4C-9E1D-418C02B7A68D}" dt="2021-01-22T19:17:01.947" v="10276" actId="5793"/>
          <ac:spMkLst>
            <pc:docMk/>
            <pc:sldMk cId="2228047200" sldId="310"/>
            <ac:spMk id="2" creationId="{974E30AB-21D7-A343-A420-F039C828F1A1}"/>
          </ac:spMkLst>
        </pc:spChg>
      </pc:sldChg>
      <pc:sldChg chg="modSp new mod">
        <pc:chgData name="Davis, James C" userId="84778d94-b1cc-4a48-87ce-749e1d7d6e72" providerId="ADAL" clId="{F34A572B-B339-3E4C-9E1D-418C02B7A68D}" dt="2021-01-22T19:18:53.548" v="10567" actId="20577"/>
        <pc:sldMkLst>
          <pc:docMk/>
          <pc:sldMk cId="867689165" sldId="311"/>
        </pc:sldMkLst>
        <pc:spChg chg="mod">
          <ac:chgData name="Davis, James C" userId="84778d94-b1cc-4a48-87ce-749e1d7d6e72" providerId="ADAL" clId="{F34A572B-B339-3E4C-9E1D-418C02B7A68D}" dt="2021-01-22T19:18:53.548" v="10567" actId="20577"/>
          <ac:spMkLst>
            <pc:docMk/>
            <pc:sldMk cId="867689165" sldId="311"/>
            <ac:spMk id="2" creationId="{4F08D64B-9EA2-FE4A-AC21-A8CFD171BB1E}"/>
          </ac:spMkLst>
        </pc:spChg>
        <pc:spChg chg="mod">
          <ac:chgData name="Davis, James C" userId="84778d94-b1cc-4a48-87ce-749e1d7d6e72" providerId="ADAL" clId="{F34A572B-B339-3E4C-9E1D-418C02B7A68D}" dt="2021-01-22T19:17:23.872" v="10328" actId="20577"/>
          <ac:spMkLst>
            <pc:docMk/>
            <pc:sldMk cId="867689165" sldId="311"/>
            <ac:spMk id="3" creationId="{D73F6550-7291-1A47-A617-C9273348307F}"/>
          </ac:spMkLst>
        </pc:spChg>
      </pc:sldChg>
    </pc:docChg>
  </pc:docChgLst>
  <pc:docChgLst>
    <pc:chgData name="Davis, James C" userId="84778d94-b1cc-4a48-87ce-749e1d7d6e72" providerId="ADAL" clId="{C9060C31-8BDE-FF4D-8084-36F3C3CD9A1E}"/>
    <pc:docChg chg="undo custSel addSld delSld modSld">
      <pc:chgData name="Davis, James C" userId="84778d94-b1cc-4a48-87ce-749e1d7d6e72" providerId="ADAL" clId="{C9060C31-8BDE-FF4D-8084-36F3C3CD9A1E}" dt="2024-01-19T15:31:49.430" v="15018" actId="20577"/>
      <pc:docMkLst>
        <pc:docMk/>
      </pc:docMkLst>
      <pc:sldChg chg="modSp mod">
        <pc:chgData name="Davis, James C" userId="84778d94-b1cc-4a48-87ce-749e1d7d6e72" providerId="ADAL" clId="{C9060C31-8BDE-FF4D-8084-36F3C3CD9A1E}" dt="2024-01-19T01:53:02.054" v="959" actId="20577"/>
        <pc:sldMkLst>
          <pc:docMk/>
          <pc:sldMk cId="681153070" sldId="263"/>
        </pc:sldMkLst>
        <pc:spChg chg="mod">
          <ac:chgData name="Davis, James C" userId="84778d94-b1cc-4a48-87ce-749e1d7d6e72" providerId="ADAL" clId="{C9060C31-8BDE-FF4D-8084-36F3C3CD9A1E}" dt="2024-01-19T01:53:02.054" v="959" actId="20577"/>
          <ac:spMkLst>
            <pc:docMk/>
            <pc:sldMk cId="681153070" sldId="263"/>
            <ac:spMk id="2" creationId="{7A610390-B9F9-1640-9974-0C21350E01C9}"/>
          </ac:spMkLst>
        </pc:spChg>
      </pc:sldChg>
      <pc:sldChg chg="modSp new mod">
        <pc:chgData name="Davis, James C" userId="84778d94-b1cc-4a48-87ce-749e1d7d6e72" providerId="ADAL" clId="{C9060C31-8BDE-FF4D-8084-36F3C3CD9A1E}" dt="2024-01-19T15:31:49.430" v="15018" actId="20577"/>
        <pc:sldMkLst>
          <pc:docMk/>
          <pc:sldMk cId="1746181944" sldId="264"/>
        </pc:sldMkLst>
        <pc:spChg chg="mod">
          <ac:chgData name="Davis, James C" userId="84778d94-b1cc-4a48-87ce-749e1d7d6e72" providerId="ADAL" clId="{C9060C31-8BDE-FF4D-8084-36F3C3CD9A1E}" dt="2024-01-19T15:31:49.430" v="15018" actId="20577"/>
          <ac:spMkLst>
            <pc:docMk/>
            <pc:sldMk cId="1746181944" sldId="264"/>
            <ac:spMk id="2" creationId="{FEA57440-CA8D-4AC4-FCF2-D49AB4DCB98C}"/>
          </ac:spMkLst>
        </pc:spChg>
        <pc:spChg chg="mod">
          <ac:chgData name="Davis, James C" userId="84778d94-b1cc-4a48-87ce-749e1d7d6e72" providerId="ADAL" clId="{C9060C31-8BDE-FF4D-8084-36F3C3CD9A1E}" dt="2024-01-19T02:20:12.801" v="3178" actId="20577"/>
          <ac:spMkLst>
            <pc:docMk/>
            <pc:sldMk cId="1746181944" sldId="264"/>
            <ac:spMk id="3" creationId="{622133F2-43A7-2759-9044-3DCF35565738}"/>
          </ac:spMkLst>
        </pc:spChg>
      </pc:sldChg>
      <pc:sldChg chg="addSp delSp modSp new mod modAnim modNotesTx">
        <pc:chgData name="Davis, James C" userId="84778d94-b1cc-4a48-87ce-749e1d7d6e72" providerId="ADAL" clId="{C9060C31-8BDE-FF4D-8084-36F3C3CD9A1E}" dt="2024-01-19T02:12:02.205" v="2318" actId="14100"/>
        <pc:sldMkLst>
          <pc:docMk/>
          <pc:sldMk cId="3643547964" sldId="265"/>
        </pc:sldMkLst>
        <pc:spChg chg="del mod">
          <ac:chgData name="Davis, James C" userId="84778d94-b1cc-4a48-87ce-749e1d7d6e72" providerId="ADAL" clId="{C9060C31-8BDE-FF4D-8084-36F3C3CD9A1E}" dt="2024-01-19T01:52:10.653" v="943" actId="478"/>
          <ac:spMkLst>
            <pc:docMk/>
            <pc:sldMk cId="3643547964" sldId="265"/>
            <ac:spMk id="2" creationId="{FB72C9F6-BBF2-B425-0437-216D554EEF28}"/>
          </ac:spMkLst>
        </pc:spChg>
        <pc:spChg chg="mod">
          <ac:chgData name="Davis, James C" userId="84778d94-b1cc-4a48-87ce-749e1d7d6e72" providerId="ADAL" clId="{C9060C31-8BDE-FF4D-8084-36F3C3CD9A1E}" dt="2024-01-19T02:11:30.621" v="2305" actId="20577"/>
          <ac:spMkLst>
            <pc:docMk/>
            <pc:sldMk cId="3643547964" sldId="265"/>
            <ac:spMk id="3" creationId="{DB0E7AB7-0D44-DEFC-ED9A-27D72D9E351F}"/>
          </ac:spMkLst>
        </pc:spChg>
        <pc:spChg chg="add del mod">
          <ac:chgData name="Davis, James C" userId="84778d94-b1cc-4a48-87ce-749e1d7d6e72" providerId="ADAL" clId="{C9060C31-8BDE-FF4D-8084-36F3C3CD9A1E}" dt="2024-01-19T02:11:58.999" v="2316" actId="478"/>
          <ac:spMkLst>
            <pc:docMk/>
            <pc:sldMk cId="3643547964" sldId="265"/>
            <ac:spMk id="6" creationId="{9A90E7BB-429E-3D43-7EDF-7D7DE08A0C17}"/>
          </ac:spMkLst>
        </pc:spChg>
        <pc:picChg chg="add mod">
          <ac:chgData name="Davis, James C" userId="84778d94-b1cc-4a48-87ce-749e1d7d6e72" providerId="ADAL" clId="{C9060C31-8BDE-FF4D-8084-36F3C3CD9A1E}" dt="2024-01-19T02:12:02.205" v="2318" actId="14100"/>
          <ac:picMkLst>
            <pc:docMk/>
            <pc:sldMk cId="3643547964" sldId="265"/>
            <ac:picMk id="7" creationId="{89D5FBBF-E30B-8C78-184C-6B7C937C014A}"/>
          </ac:picMkLst>
        </pc:picChg>
        <pc:picChg chg="add del mod">
          <ac:chgData name="Davis, James C" userId="84778d94-b1cc-4a48-87ce-749e1d7d6e72" providerId="ADAL" clId="{C9060C31-8BDE-FF4D-8084-36F3C3CD9A1E}" dt="2024-01-19T01:47:51.210" v="803"/>
          <ac:picMkLst>
            <pc:docMk/>
            <pc:sldMk cId="3643547964" sldId="265"/>
            <ac:picMk id="1026" creationId="{6FE8F3D0-B7F9-7139-D903-E0079222A635}"/>
          </ac:picMkLst>
        </pc:picChg>
      </pc:sldChg>
      <pc:sldChg chg="modSp new mod">
        <pc:chgData name="Davis, James C" userId="84778d94-b1cc-4a48-87ce-749e1d7d6e72" providerId="ADAL" clId="{C9060C31-8BDE-FF4D-8084-36F3C3CD9A1E}" dt="2024-01-19T05:29:58.283" v="14743" actId="20577"/>
        <pc:sldMkLst>
          <pc:docMk/>
          <pc:sldMk cId="416503657" sldId="266"/>
        </pc:sldMkLst>
        <pc:spChg chg="mod">
          <ac:chgData name="Davis, James C" userId="84778d94-b1cc-4a48-87ce-749e1d7d6e72" providerId="ADAL" clId="{C9060C31-8BDE-FF4D-8084-36F3C3CD9A1E}" dt="2024-01-19T05:29:58.283" v="14743" actId="20577"/>
          <ac:spMkLst>
            <pc:docMk/>
            <pc:sldMk cId="416503657" sldId="266"/>
            <ac:spMk id="2" creationId="{FFB3DBEF-7364-AD0F-F13C-DACF0F33BCE1}"/>
          </ac:spMkLst>
        </pc:spChg>
        <pc:spChg chg="mod">
          <ac:chgData name="Davis, James C" userId="84778d94-b1cc-4a48-87ce-749e1d7d6e72" providerId="ADAL" clId="{C9060C31-8BDE-FF4D-8084-36F3C3CD9A1E}" dt="2024-01-19T01:55:46.014" v="1141" actId="20577"/>
          <ac:spMkLst>
            <pc:docMk/>
            <pc:sldMk cId="416503657" sldId="266"/>
            <ac:spMk id="3" creationId="{38C6243A-2D0E-98CF-65BC-EE2F11B76A95}"/>
          </ac:spMkLst>
        </pc:spChg>
      </pc:sldChg>
      <pc:sldChg chg="addSp delSp modSp new mod modClrScheme chgLayout modNotesTx">
        <pc:chgData name="Davis, James C" userId="84778d94-b1cc-4a48-87ce-749e1d7d6e72" providerId="ADAL" clId="{C9060C31-8BDE-FF4D-8084-36F3C3CD9A1E}" dt="2024-01-19T02:47:01.537" v="4810" actId="1076"/>
        <pc:sldMkLst>
          <pc:docMk/>
          <pc:sldMk cId="1120750873" sldId="267"/>
        </pc:sldMkLst>
        <pc:spChg chg="del">
          <ac:chgData name="Davis, James C" userId="84778d94-b1cc-4a48-87ce-749e1d7d6e72" providerId="ADAL" clId="{C9060C31-8BDE-FF4D-8084-36F3C3CD9A1E}" dt="2024-01-19T02:03:21.856" v="1526" actId="478"/>
          <ac:spMkLst>
            <pc:docMk/>
            <pc:sldMk cId="1120750873" sldId="267"/>
            <ac:spMk id="2" creationId="{77B43A3A-19F6-2E9F-D0C0-164815AC77DC}"/>
          </ac:spMkLst>
        </pc:spChg>
        <pc:spChg chg="del mod">
          <ac:chgData name="Davis, James C" userId="84778d94-b1cc-4a48-87ce-749e1d7d6e72" providerId="ADAL" clId="{C9060C31-8BDE-FF4D-8084-36F3C3CD9A1E}" dt="2024-01-19T02:03:24.471" v="1527" actId="700"/>
          <ac:spMkLst>
            <pc:docMk/>
            <pc:sldMk cId="1120750873" sldId="267"/>
            <ac:spMk id="3" creationId="{4187C3F0-7EB2-C1B0-683B-F1EC0110295D}"/>
          </ac:spMkLst>
        </pc:spChg>
        <pc:spChg chg="mod ord">
          <ac:chgData name="Davis, James C" userId="84778d94-b1cc-4a48-87ce-749e1d7d6e72" providerId="ADAL" clId="{C9060C31-8BDE-FF4D-8084-36F3C3CD9A1E}" dt="2024-01-19T02:03:24.471" v="1527" actId="700"/>
          <ac:spMkLst>
            <pc:docMk/>
            <pc:sldMk cId="1120750873" sldId="267"/>
            <ac:spMk id="4" creationId="{2F7B3B50-70E3-5719-28F8-461B7C8717EC}"/>
          </ac:spMkLst>
        </pc:spChg>
        <pc:spChg chg="add mod">
          <ac:chgData name="Davis, James C" userId="84778d94-b1cc-4a48-87ce-749e1d7d6e72" providerId="ADAL" clId="{C9060C31-8BDE-FF4D-8084-36F3C3CD9A1E}" dt="2024-01-19T02:47:01.537" v="4810" actId="1076"/>
          <ac:spMkLst>
            <pc:docMk/>
            <pc:sldMk cId="1120750873" sldId="267"/>
            <ac:spMk id="7" creationId="{9B4F32BF-887A-EE06-6FC8-B56CBD72017D}"/>
          </ac:spMkLst>
        </pc:spChg>
        <pc:spChg chg="add mod">
          <ac:chgData name="Davis, James C" userId="84778d94-b1cc-4a48-87ce-749e1d7d6e72" providerId="ADAL" clId="{C9060C31-8BDE-FF4D-8084-36F3C3CD9A1E}" dt="2024-01-19T02:28:13.831" v="3809" actId="1582"/>
          <ac:spMkLst>
            <pc:docMk/>
            <pc:sldMk cId="1120750873" sldId="267"/>
            <ac:spMk id="8" creationId="{6BA31395-B8E8-43A1-14C9-6AD8CF2F3CDB}"/>
          </ac:spMkLst>
        </pc:spChg>
        <pc:spChg chg="add mod">
          <ac:chgData name="Davis, James C" userId="84778d94-b1cc-4a48-87ce-749e1d7d6e72" providerId="ADAL" clId="{C9060C31-8BDE-FF4D-8084-36F3C3CD9A1E}" dt="2024-01-19T02:28:21.160" v="3812" actId="14100"/>
          <ac:spMkLst>
            <pc:docMk/>
            <pc:sldMk cId="1120750873" sldId="267"/>
            <ac:spMk id="9" creationId="{DA14AE9A-1C1A-916F-CFBC-2DE5615262A1}"/>
          </ac:spMkLst>
        </pc:spChg>
        <pc:spChg chg="add mod">
          <ac:chgData name="Davis, James C" userId="84778d94-b1cc-4a48-87ce-749e1d7d6e72" providerId="ADAL" clId="{C9060C31-8BDE-FF4D-8084-36F3C3CD9A1E}" dt="2024-01-19T02:28:29.966" v="3816" actId="14100"/>
          <ac:spMkLst>
            <pc:docMk/>
            <pc:sldMk cId="1120750873" sldId="267"/>
            <ac:spMk id="10" creationId="{83E04C1B-07BA-8E68-43E7-03BB0BB0044C}"/>
          </ac:spMkLst>
        </pc:spChg>
        <pc:spChg chg="add mod">
          <ac:chgData name="Davis, James C" userId="84778d94-b1cc-4a48-87ce-749e1d7d6e72" providerId="ADAL" clId="{C9060C31-8BDE-FF4D-8084-36F3C3CD9A1E}" dt="2024-01-19T02:28:40.859" v="3819" actId="14100"/>
          <ac:spMkLst>
            <pc:docMk/>
            <pc:sldMk cId="1120750873" sldId="267"/>
            <ac:spMk id="11" creationId="{7D34899F-513C-A0EA-719E-188FD5667ACE}"/>
          </ac:spMkLst>
        </pc:spChg>
        <pc:picChg chg="add mod modCrop">
          <ac:chgData name="Davis, James C" userId="84778d94-b1cc-4a48-87ce-749e1d7d6e72" providerId="ADAL" clId="{C9060C31-8BDE-FF4D-8084-36F3C3CD9A1E}" dt="2024-01-19T02:03:45.370" v="1589" actId="1076"/>
          <ac:picMkLst>
            <pc:docMk/>
            <pc:sldMk cId="1120750873" sldId="267"/>
            <ac:picMk id="5" creationId="{1C99FFEE-9768-3681-E62B-E81B7A72EDFB}"/>
          </ac:picMkLst>
        </pc:picChg>
        <pc:picChg chg="add del mod">
          <ac:chgData name="Davis, James C" userId="84778d94-b1cc-4a48-87ce-749e1d7d6e72" providerId="ADAL" clId="{C9060C31-8BDE-FF4D-8084-36F3C3CD9A1E}" dt="2024-01-19T02:02:38.363" v="1520" actId="478"/>
          <ac:picMkLst>
            <pc:docMk/>
            <pc:sldMk cId="1120750873" sldId="267"/>
            <ac:picMk id="6" creationId="{62BD4773-DF12-BF8D-6D45-6C39625D0A47}"/>
          </ac:picMkLst>
        </pc:picChg>
      </pc:sldChg>
      <pc:sldChg chg="addSp delSp modSp new mod modAnim modNotesTx">
        <pc:chgData name="Davis, James C" userId="84778d94-b1cc-4a48-87ce-749e1d7d6e72" providerId="ADAL" clId="{C9060C31-8BDE-FF4D-8084-36F3C3CD9A1E}" dt="2024-01-19T04:16:15.483" v="10169" actId="20577"/>
        <pc:sldMkLst>
          <pc:docMk/>
          <pc:sldMk cId="1170242388" sldId="268"/>
        </pc:sldMkLst>
        <pc:spChg chg="del">
          <ac:chgData name="Davis, James C" userId="84778d94-b1cc-4a48-87ce-749e1d7d6e72" providerId="ADAL" clId="{C9060C31-8BDE-FF4D-8084-36F3C3CD9A1E}" dt="2024-01-19T02:12:50.139" v="2320" actId="478"/>
          <ac:spMkLst>
            <pc:docMk/>
            <pc:sldMk cId="1170242388" sldId="268"/>
            <ac:spMk id="2" creationId="{15236D5D-01FD-4F3D-1A83-AADD44E129FE}"/>
          </ac:spMkLst>
        </pc:spChg>
        <pc:spChg chg="mod">
          <ac:chgData name="Davis, James C" userId="84778d94-b1cc-4a48-87ce-749e1d7d6e72" providerId="ADAL" clId="{C9060C31-8BDE-FF4D-8084-36F3C3CD9A1E}" dt="2024-01-19T02:11:53.449" v="2313" actId="21"/>
          <ac:spMkLst>
            <pc:docMk/>
            <pc:sldMk cId="1170242388" sldId="268"/>
            <ac:spMk id="3" creationId="{BFB66E20-DFB0-AD45-1648-EDEA476606A1}"/>
          </ac:spMkLst>
        </pc:spChg>
        <pc:spChg chg="add del">
          <ac:chgData name="Davis, James C" userId="84778d94-b1cc-4a48-87ce-749e1d7d6e72" providerId="ADAL" clId="{C9060C31-8BDE-FF4D-8084-36F3C3CD9A1E}" dt="2024-01-19T02:11:49.440" v="2309" actId="22"/>
          <ac:spMkLst>
            <pc:docMk/>
            <pc:sldMk cId="1170242388" sldId="268"/>
            <ac:spMk id="6" creationId="{85FD4D23-CAEE-0BF8-3CE4-B61236B3C014}"/>
          </ac:spMkLst>
        </pc:spChg>
        <pc:spChg chg="add mod">
          <ac:chgData name="Davis, James C" userId="84778d94-b1cc-4a48-87ce-749e1d7d6e72" providerId="ADAL" clId="{C9060C31-8BDE-FF4D-8084-36F3C3CD9A1E}" dt="2024-01-19T02:24:18.193" v="3320" actId="114"/>
          <ac:spMkLst>
            <pc:docMk/>
            <pc:sldMk cId="1170242388" sldId="268"/>
            <ac:spMk id="9" creationId="{F0DABA11-E9F0-6021-D86E-15B3D336743D}"/>
          </ac:spMkLst>
        </pc:spChg>
        <pc:picChg chg="add mod">
          <ac:chgData name="Davis, James C" userId="84778d94-b1cc-4a48-87ce-749e1d7d6e72" providerId="ADAL" clId="{C9060C31-8BDE-FF4D-8084-36F3C3CD9A1E}" dt="2024-01-19T02:12:56.166" v="2322" actId="14100"/>
          <ac:picMkLst>
            <pc:docMk/>
            <pc:sldMk cId="1170242388" sldId="268"/>
            <ac:picMk id="7" creationId="{DAD84979-34FF-511C-06F4-6276492D17AD}"/>
          </ac:picMkLst>
        </pc:picChg>
        <pc:picChg chg="add del mod">
          <ac:chgData name="Davis, James C" userId="84778d94-b1cc-4a48-87ce-749e1d7d6e72" providerId="ADAL" clId="{C9060C31-8BDE-FF4D-8084-36F3C3CD9A1E}" dt="2024-01-19T02:14:05.532" v="2329" actId="21"/>
          <ac:picMkLst>
            <pc:docMk/>
            <pc:sldMk cId="1170242388" sldId="268"/>
            <ac:picMk id="8" creationId="{593AA3A3-F217-31EE-9F31-5318F0AB31CB}"/>
          </ac:picMkLst>
        </pc:picChg>
      </pc:sldChg>
      <pc:sldChg chg="modSp new mod modAnim">
        <pc:chgData name="Davis, James C" userId="84778d94-b1cc-4a48-87ce-749e1d7d6e72" providerId="ADAL" clId="{C9060C31-8BDE-FF4D-8084-36F3C3CD9A1E}" dt="2024-01-19T02:25:59.846" v="3548"/>
        <pc:sldMkLst>
          <pc:docMk/>
          <pc:sldMk cId="3772973998" sldId="269"/>
        </pc:sldMkLst>
        <pc:spChg chg="mod">
          <ac:chgData name="Davis, James C" userId="84778d94-b1cc-4a48-87ce-749e1d7d6e72" providerId="ADAL" clId="{C9060C31-8BDE-FF4D-8084-36F3C3CD9A1E}" dt="2024-01-19T02:19:25.641" v="3168" actId="20577"/>
          <ac:spMkLst>
            <pc:docMk/>
            <pc:sldMk cId="3772973998" sldId="269"/>
            <ac:spMk id="2" creationId="{3DE14530-BFF8-6262-1600-C2474214BE43}"/>
          </ac:spMkLst>
        </pc:spChg>
        <pc:spChg chg="mod">
          <ac:chgData name="Davis, James C" userId="84778d94-b1cc-4a48-87ce-749e1d7d6e72" providerId="ADAL" clId="{C9060C31-8BDE-FF4D-8084-36F3C3CD9A1E}" dt="2024-01-19T02:17:56.838" v="2919" actId="20577"/>
          <ac:spMkLst>
            <pc:docMk/>
            <pc:sldMk cId="3772973998" sldId="269"/>
            <ac:spMk id="3" creationId="{A4098A9C-8B15-5E42-71E0-6B342B93578E}"/>
          </ac:spMkLst>
        </pc:spChg>
      </pc:sldChg>
      <pc:sldChg chg="addSp delSp modSp new mod modNotesTx">
        <pc:chgData name="Davis, James C" userId="84778d94-b1cc-4a48-87ce-749e1d7d6e72" providerId="ADAL" clId="{C9060C31-8BDE-FF4D-8084-36F3C3CD9A1E}" dt="2024-01-19T02:23:57.599" v="3313" actId="20577"/>
        <pc:sldMkLst>
          <pc:docMk/>
          <pc:sldMk cId="2432474957" sldId="270"/>
        </pc:sldMkLst>
        <pc:spChg chg="del">
          <ac:chgData name="Davis, James C" userId="84778d94-b1cc-4a48-87ce-749e1d7d6e72" providerId="ADAL" clId="{C9060C31-8BDE-FF4D-8084-36F3C3CD9A1E}" dt="2024-01-19T02:22:08.892" v="3188" actId="478"/>
          <ac:spMkLst>
            <pc:docMk/>
            <pc:sldMk cId="2432474957" sldId="270"/>
            <ac:spMk id="2" creationId="{DEF8A330-0DE7-B9CF-203B-29A83CFC6DA7}"/>
          </ac:spMkLst>
        </pc:spChg>
        <pc:spChg chg="mod">
          <ac:chgData name="Davis, James C" userId="84778d94-b1cc-4a48-87ce-749e1d7d6e72" providerId="ADAL" clId="{C9060C31-8BDE-FF4D-8084-36F3C3CD9A1E}" dt="2024-01-19T02:22:24.592" v="3207" actId="20577"/>
          <ac:spMkLst>
            <pc:docMk/>
            <pc:sldMk cId="2432474957" sldId="270"/>
            <ac:spMk id="3" creationId="{132B1B21-D8B4-2FDA-3A6B-D6C39DCEFD3B}"/>
          </ac:spMkLst>
        </pc:spChg>
        <pc:picChg chg="add del mod">
          <ac:chgData name="Davis, James C" userId="84778d94-b1cc-4a48-87ce-749e1d7d6e72" providerId="ADAL" clId="{C9060C31-8BDE-FF4D-8084-36F3C3CD9A1E}" dt="2024-01-19T02:21:27.501" v="3184" actId="478"/>
          <ac:picMkLst>
            <pc:docMk/>
            <pc:sldMk cId="2432474957" sldId="270"/>
            <ac:picMk id="2050" creationId="{0E0876C1-866D-3B6C-1789-811AF40E62AD}"/>
          </ac:picMkLst>
        </pc:picChg>
        <pc:picChg chg="add mod">
          <ac:chgData name="Davis, James C" userId="84778d94-b1cc-4a48-87ce-749e1d7d6e72" providerId="ADAL" clId="{C9060C31-8BDE-FF4D-8084-36F3C3CD9A1E}" dt="2024-01-19T02:23:32.992" v="3254" actId="166"/>
          <ac:picMkLst>
            <pc:docMk/>
            <pc:sldMk cId="2432474957" sldId="270"/>
            <ac:picMk id="2052" creationId="{BED5A206-5CA2-E267-2D74-C35E96452ECF}"/>
          </ac:picMkLst>
        </pc:picChg>
        <pc:picChg chg="add del">
          <ac:chgData name="Davis, James C" userId="84778d94-b1cc-4a48-87ce-749e1d7d6e72" providerId="ADAL" clId="{C9060C31-8BDE-FF4D-8084-36F3C3CD9A1E}" dt="2024-01-19T02:23:20.758" v="3249"/>
          <ac:picMkLst>
            <pc:docMk/>
            <pc:sldMk cId="2432474957" sldId="270"/>
            <ac:picMk id="2054" creationId="{DF370EBB-B6A9-81EC-F260-3EF3F44E7C05}"/>
          </ac:picMkLst>
        </pc:picChg>
        <pc:picChg chg="add mod">
          <ac:chgData name="Davis, James C" userId="84778d94-b1cc-4a48-87ce-749e1d7d6e72" providerId="ADAL" clId="{C9060C31-8BDE-FF4D-8084-36F3C3CD9A1E}" dt="2024-01-19T02:23:30.700" v="3252" actId="1076"/>
          <ac:picMkLst>
            <pc:docMk/>
            <pc:sldMk cId="2432474957" sldId="270"/>
            <ac:picMk id="2056" creationId="{E0565E04-DB96-47F0-0FDA-3D0EA7A4D4C9}"/>
          </ac:picMkLst>
        </pc:picChg>
        <pc:picChg chg="add mod">
          <ac:chgData name="Davis, James C" userId="84778d94-b1cc-4a48-87ce-749e1d7d6e72" providerId="ADAL" clId="{C9060C31-8BDE-FF4D-8084-36F3C3CD9A1E}" dt="2024-01-19T02:23:51.966" v="3276" actId="1076"/>
          <ac:picMkLst>
            <pc:docMk/>
            <pc:sldMk cId="2432474957" sldId="270"/>
            <ac:picMk id="2058" creationId="{690C7DC7-2710-E947-6191-3DA4341F0FE9}"/>
          </ac:picMkLst>
        </pc:picChg>
      </pc:sldChg>
      <pc:sldChg chg="addSp delSp modSp new mod modClrScheme chgLayout">
        <pc:chgData name="Davis, James C" userId="84778d94-b1cc-4a48-87ce-749e1d7d6e72" providerId="ADAL" clId="{C9060C31-8BDE-FF4D-8084-36F3C3CD9A1E}" dt="2024-01-19T02:26:32.798" v="3571" actId="20577"/>
        <pc:sldMkLst>
          <pc:docMk/>
          <pc:sldMk cId="3683080521" sldId="271"/>
        </pc:sldMkLst>
        <pc:spChg chg="del">
          <ac:chgData name="Davis, James C" userId="84778d94-b1cc-4a48-87ce-749e1d7d6e72" providerId="ADAL" clId="{C9060C31-8BDE-FF4D-8084-36F3C3CD9A1E}" dt="2024-01-19T02:26:29.813" v="3551" actId="700"/>
          <ac:spMkLst>
            <pc:docMk/>
            <pc:sldMk cId="3683080521" sldId="271"/>
            <ac:spMk id="2" creationId="{02AE2937-6EED-8608-AE85-A4FAD14AF410}"/>
          </ac:spMkLst>
        </pc:spChg>
        <pc:spChg chg="del mod ord">
          <ac:chgData name="Davis, James C" userId="84778d94-b1cc-4a48-87ce-749e1d7d6e72" providerId="ADAL" clId="{C9060C31-8BDE-FF4D-8084-36F3C3CD9A1E}" dt="2024-01-19T02:26:29.813" v="3551" actId="700"/>
          <ac:spMkLst>
            <pc:docMk/>
            <pc:sldMk cId="3683080521" sldId="271"/>
            <ac:spMk id="3" creationId="{DD5B492C-2080-8AC5-09D1-DD3AC30F9F97}"/>
          </ac:spMkLst>
        </pc:spChg>
        <pc:spChg chg="mod ord">
          <ac:chgData name="Davis, James C" userId="84778d94-b1cc-4a48-87ce-749e1d7d6e72" providerId="ADAL" clId="{C9060C31-8BDE-FF4D-8084-36F3C3CD9A1E}" dt="2024-01-19T02:26:29.813" v="3551" actId="700"/>
          <ac:spMkLst>
            <pc:docMk/>
            <pc:sldMk cId="3683080521" sldId="271"/>
            <ac:spMk id="4" creationId="{D07189C7-82F1-B8F9-4475-9B0E7D3B7AA0}"/>
          </ac:spMkLst>
        </pc:spChg>
        <pc:spChg chg="add mod ord">
          <ac:chgData name="Davis, James C" userId="84778d94-b1cc-4a48-87ce-749e1d7d6e72" providerId="ADAL" clId="{C9060C31-8BDE-FF4D-8084-36F3C3CD9A1E}" dt="2024-01-19T02:26:32.798" v="3571" actId="20577"/>
          <ac:spMkLst>
            <pc:docMk/>
            <pc:sldMk cId="3683080521" sldId="271"/>
            <ac:spMk id="5" creationId="{846BCE7F-BE67-715F-3914-0911F12AD006}"/>
          </ac:spMkLst>
        </pc:spChg>
      </pc:sldChg>
      <pc:sldChg chg="modSp add mod">
        <pc:chgData name="Davis, James C" userId="84778d94-b1cc-4a48-87ce-749e1d7d6e72" providerId="ADAL" clId="{C9060C31-8BDE-FF4D-8084-36F3C3CD9A1E}" dt="2024-01-19T02:26:43.110" v="3611" actId="20577"/>
        <pc:sldMkLst>
          <pc:docMk/>
          <pc:sldMk cId="2268806769" sldId="272"/>
        </pc:sldMkLst>
        <pc:spChg chg="mod">
          <ac:chgData name="Davis, James C" userId="84778d94-b1cc-4a48-87ce-749e1d7d6e72" providerId="ADAL" clId="{C9060C31-8BDE-FF4D-8084-36F3C3CD9A1E}" dt="2024-01-19T02:26:43.110" v="3611" actId="20577"/>
          <ac:spMkLst>
            <pc:docMk/>
            <pc:sldMk cId="2268806769" sldId="272"/>
            <ac:spMk id="5" creationId="{846BCE7F-BE67-715F-3914-0911F12AD006}"/>
          </ac:spMkLst>
        </pc:spChg>
      </pc:sldChg>
      <pc:sldChg chg="addSp modSp new mod modAnim modNotesTx">
        <pc:chgData name="Davis, James C" userId="84778d94-b1cc-4a48-87ce-749e1d7d6e72" providerId="ADAL" clId="{C9060C31-8BDE-FF4D-8084-36F3C3CD9A1E}" dt="2024-01-19T04:57:04.320" v="13197" actId="20577"/>
        <pc:sldMkLst>
          <pc:docMk/>
          <pc:sldMk cId="2960655872" sldId="273"/>
        </pc:sldMkLst>
        <pc:spChg chg="add mod">
          <ac:chgData name="Davis, James C" userId="84778d94-b1cc-4a48-87ce-749e1d7d6e72" providerId="ADAL" clId="{C9060C31-8BDE-FF4D-8084-36F3C3CD9A1E}" dt="2024-01-19T02:47:22.117" v="4843" actId="14100"/>
          <ac:spMkLst>
            <pc:docMk/>
            <pc:sldMk cId="2960655872" sldId="273"/>
            <ac:spMk id="4" creationId="{173C6159-ACA2-E1ED-4752-00091F31572E}"/>
          </ac:spMkLst>
        </pc:spChg>
        <pc:picChg chg="add">
          <ac:chgData name="Davis, James C" userId="84778d94-b1cc-4a48-87ce-749e1d7d6e72" providerId="ADAL" clId="{C9060C31-8BDE-FF4D-8084-36F3C3CD9A1E}" dt="2024-01-19T02:41:59.591" v="4015"/>
          <ac:picMkLst>
            <pc:docMk/>
            <pc:sldMk cId="2960655872" sldId="273"/>
            <ac:picMk id="3" creationId="{7F732EEB-9DC2-50B5-2793-1CE3D2DF8A96}"/>
          </ac:picMkLst>
        </pc:picChg>
        <pc:cxnChg chg="add mod">
          <ac:chgData name="Davis, James C" userId="84778d94-b1cc-4a48-87ce-749e1d7d6e72" providerId="ADAL" clId="{C9060C31-8BDE-FF4D-8084-36F3C3CD9A1E}" dt="2024-01-19T03:03:20.099" v="8426" actId="1582"/>
          <ac:cxnSpMkLst>
            <pc:docMk/>
            <pc:sldMk cId="2960655872" sldId="273"/>
            <ac:cxnSpMk id="6" creationId="{C7440FBF-DC1D-47EC-D3A8-88C5E81F8A9C}"/>
          </ac:cxnSpMkLst>
        </pc:cxnChg>
        <pc:cxnChg chg="add mod">
          <ac:chgData name="Davis, James C" userId="84778d94-b1cc-4a48-87ce-749e1d7d6e72" providerId="ADAL" clId="{C9060C31-8BDE-FF4D-8084-36F3C3CD9A1E}" dt="2024-01-19T03:03:24.031" v="8428" actId="1076"/>
          <ac:cxnSpMkLst>
            <pc:docMk/>
            <pc:sldMk cId="2960655872" sldId="273"/>
            <ac:cxnSpMk id="7" creationId="{5D74B233-D3E0-C508-3C54-40AAB9EBDADB}"/>
          </ac:cxnSpMkLst>
        </pc:cxnChg>
        <pc:cxnChg chg="add mod">
          <ac:chgData name="Davis, James C" userId="84778d94-b1cc-4a48-87ce-749e1d7d6e72" providerId="ADAL" clId="{C9060C31-8BDE-FF4D-8084-36F3C3CD9A1E}" dt="2024-01-19T03:03:27.456" v="8430" actId="1076"/>
          <ac:cxnSpMkLst>
            <pc:docMk/>
            <pc:sldMk cId="2960655872" sldId="273"/>
            <ac:cxnSpMk id="8" creationId="{E0A2817A-BF59-AAD2-20FD-4CA0535CE9C2}"/>
          </ac:cxnSpMkLst>
        </pc:cxnChg>
        <pc:cxnChg chg="add mod">
          <ac:chgData name="Davis, James C" userId="84778d94-b1cc-4a48-87ce-749e1d7d6e72" providerId="ADAL" clId="{C9060C31-8BDE-FF4D-8084-36F3C3CD9A1E}" dt="2024-01-19T03:03:30.084" v="8432" actId="1076"/>
          <ac:cxnSpMkLst>
            <pc:docMk/>
            <pc:sldMk cId="2960655872" sldId="273"/>
            <ac:cxnSpMk id="9" creationId="{55593736-8A06-0D46-9D0B-1457D2515312}"/>
          </ac:cxnSpMkLst>
        </pc:cxnChg>
        <pc:cxnChg chg="add mod">
          <ac:chgData name="Davis, James C" userId="84778d94-b1cc-4a48-87ce-749e1d7d6e72" providerId="ADAL" clId="{C9060C31-8BDE-FF4D-8084-36F3C3CD9A1E}" dt="2024-01-19T03:03:32.889" v="8434" actId="1076"/>
          <ac:cxnSpMkLst>
            <pc:docMk/>
            <pc:sldMk cId="2960655872" sldId="273"/>
            <ac:cxnSpMk id="10" creationId="{87AE2761-18F8-B844-698F-E2E12DE3377D}"/>
          </ac:cxnSpMkLst>
        </pc:cxnChg>
        <pc:cxnChg chg="add mod">
          <ac:chgData name="Davis, James C" userId="84778d94-b1cc-4a48-87ce-749e1d7d6e72" providerId="ADAL" clId="{C9060C31-8BDE-FF4D-8084-36F3C3CD9A1E}" dt="2024-01-19T03:03:37.456" v="8437" actId="14100"/>
          <ac:cxnSpMkLst>
            <pc:docMk/>
            <pc:sldMk cId="2960655872" sldId="273"/>
            <ac:cxnSpMk id="11" creationId="{171813B0-5FA1-E07D-CF50-2F80F2CD04BC}"/>
          </ac:cxnSpMkLst>
        </pc:cxnChg>
        <pc:cxnChg chg="add mod">
          <ac:chgData name="Davis, James C" userId="84778d94-b1cc-4a48-87ce-749e1d7d6e72" providerId="ADAL" clId="{C9060C31-8BDE-FF4D-8084-36F3C3CD9A1E}" dt="2024-01-19T03:03:40.885" v="8440" actId="14100"/>
          <ac:cxnSpMkLst>
            <pc:docMk/>
            <pc:sldMk cId="2960655872" sldId="273"/>
            <ac:cxnSpMk id="13" creationId="{67376746-10BF-9711-A754-3D1B4DF4E58F}"/>
          </ac:cxnSpMkLst>
        </pc:cxnChg>
        <pc:cxnChg chg="add mod">
          <ac:chgData name="Davis, James C" userId="84778d94-b1cc-4a48-87ce-749e1d7d6e72" providerId="ADAL" clId="{C9060C31-8BDE-FF4D-8084-36F3C3CD9A1E}" dt="2024-01-19T03:03:43.135" v="8442" actId="14100"/>
          <ac:cxnSpMkLst>
            <pc:docMk/>
            <pc:sldMk cId="2960655872" sldId="273"/>
            <ac:cxnSpMk id="16" creationId="{C7F9E9B5-4B6F-5BE3-2E46-1FDC10FA3BB3}"/>
          </ac:cxnSpMkLst>
        </pc:cxnChg>
        <pc:cxnChg chg="add mod">
          <ac:chgData name="Davis, James C" userId="84778d94-b1cc-4a48-87ce-749e1d7d6e72" providerId="ADAL" clId="{C9060C31-8BDE-FF4D-8084-36F3C3CD9A1E}" dt="2024-01-19T03:03:48.714" v="8446" actId="1076"/>
          <ac:cxnSpMkLst>
            <pc:docMk/>
            <pc:sldMk cId="2960655872" sldId="273"/>
            <ac:cxnSpMk id="18" creationId="{EFC6887E-B90F-035C-C00C-2D00B9C44822}"/>
          </ac:cxnSpMkLst>
        </pc:cxnChg>
        <pc:cxnChg chg="add mod">
          <ac:chgData name="Davis, James C" userId="84778d94-b1cc-4a48-87ce-749e1d7d6e72" providerId="ADAL" clId="{C9060C31-8BDE-FF4D-8084-36F3C3CD9A1E}" dt="2024-01-19T03:03:52.839" v="8449" actId="14100"/>
          <ac:cxnSpMkLst>
            <pc:docMk/>
            <pc:sldMk cId="2960655872" sldId="273"/>
            <ac:cxnSpMk id="20" creationId="{9E373C85-25FD-67F1-0626-622AE0B12EAE}"/>
          </ac:cxnSpMkLst>
        </pc:cxnChg>
        <pc:cxnChg chg="add mod">
          <ac:chgData name="Davis, James C" userId="84778d94-b1cc-4a48-87ce-749e1d7d6e72" providerId="ADAL" clId="{C9060C31-8BDE-FF4D-8084-36F3C3CD9A1E}" dt="2024-01-19T03:03:56.457" v="8452" actId="14100"/>
          <ac:cxnSpMkLst>
            <pc:docMk/>
            <pc:sldMk cId="2960655872" sldId="273"/>
            <ac:cxnSpMk id="23" creationId="{E7B959FD-B5B6-5E27-9F96-737B860EFCF2}"/>
          </ac:cxnSpMkLst>
        </pc:cxnChg>
        <pc:cxnChg chg="add mod">
          <ac:chgData name="Davis, James C" userId="84778d94-b1cc-4a48-87ce-749e1d7d6e72" providerId="ADAL" clId="{C9060C31-8BDE-FF4D-8084-36F3C3CD9A1E}" dt="2024-01-19T03:03:58.350" v="8454" actId="1076"/>
          <ac:cxnSpMkLst>
            <pc:docMk/>
            <pc:sldMk cId="2960655872" sldId="273"/>
            <ac:cxnSpMk id="25" creationId="{9F1755BB-CCB2-493B-80ED-90201FC12429}"/>
          </ac:cxnSpMkLst>
        </pc:cxnChg>
        <pc:cxnChg chg="add mod">
          <ac:chgData name="Davis, James C" userId="84778d94-b1cc-4a48-87ce-749e1d7d6e72" providerId="ADAL" clId="{C9060C31-8BDE-FF4D-8084-36F3C3CD9A1E}" dt="2024-01-19T03:04:00.309" v="8456" actId="1076"/>
          <ac:cxnSpMkLst>
            <pc:docMk/>
            <pc:sldMk cId="2960655872" sldId="273"/>
            <ac:cxnSpMk id="26" creationId="{7EA13820-8C3A-DCE0-9004-DE21C254733F}"/>
          </ac:cxnSpMkLst>
        </pc:cxnChg>
        <pc:cxnChg chg="add mod">
          <ac:chgData name="Davis, James C" userId="84778d94-b1cc-4a48-87ce-749e1d7d6e72" providerId="ADAL" clId="{C9060C31-8BDE-FF4D-8084-36F3C3CD9A1E}" dt="2024-01-19T03:04:04.341" v="8459" actId="14100"/>
          <ac:cxnSpMkLst>
            <pc:docMk/>
            <pc:sldMk cId="2960655872" sldId="273"/>
            <ac:cxnSpMk id="27" creationId="{0B72619A-0C50-CA07-6059-D79E8E9E8424}"/>
          </ac:cxnSpMkLst>
        </pc:cxnChg>
        <pc:cxnChg chg="add mod">
          <ac:chgData name="Davis, James C" userId="84778d94-b1cc-4a48-87ce-749e1d7d6e72" providerId="ADAL" clId="{C9060C31-8BDE-FF4D-8084-36F3C3CD9A1E}" dt="2024-01-19T03:04:08.081" v="8462" actId="14100"/>
          <ac:cxnSpMkLst>
            <pc:docMk/>
            <pc:sldMk cId="2960655872" sldId="273"/>
            <ac:cxnSpMk id="29" creationId="{F8555B0F-A5EC-2DEB-2F2D-C3469B050DBF}"/>
          </ac:cxnSpMkLst>
        </pc:cxnChg>
      </pc:sldChg>
      <pc:sldChg chg="add">
        <pc:chgData name="Davis, James C" userId="84778d94-b1cc-4a48-87ce-749e1d7d6e72" providerId="ADAL" clId="{C9060C31-8BDE-FF4D-8084-36F3C3CD9A1E}" dt="2024-01-19T05:29:48.784" v="14738"/>
        <pc:sldMkLst>
          <pc:docMk/>
          <pc:sldMk cId="589187519" sldId="274"/>
        </pc:sldMkLst>
      </pc:sldChg>
      <pc:sldChg chg="modSp add del mod modAnim modNotesTx">
        <pc:chgData name="Davis, James C" userId="84778d94-b1cc-4a48-87ce-749e1d7d6e72" providerId="ADAL" clId="{C9060C31-8BDE-FF4D-8084-36F3C3CD9A1E}" dt="2024-01-19T05:29:33.212" v="14730" actId="2696"/>
        <pc:sldMkLst>
          <pc:docMk/>
          <pc:sldMk cId="937212076" sldId="274"/>
        </pc:sldMkLst>
        <pc:spChg chg="mod">
          <ac:chgData name="Davis, James C" userId="84778d94-b1cc-4a48-87ce-749e1d7d6e72" providerId="ADAL" clId="{C9060C31-8BDE-FF4D-8084-36F3C3CD9A1E}" dt="2024-01-19T05:29:18.612" v="14729" actId="1076"/>
          <ac:spMkLst>
            <pc:docMk/>
            <pc:sldMk cId="937212076" sldId="274"/>
            <ac:spMk id="14" creationId="{AE9ACCC0-B979-CE2B-3869-4E6F0A60AD4A}"/>
          </ac:spMkLst>
        </pc:spChg>
        <pc:graphicFrameChg chg="modGraphic">
          <ac:chgData name="Davis, James C" userId="84778d94-b1cc-4a48-87ce-749e1d7d6e72" providerId="ADAL" clId="{C9060C31-8BDE-FF4D-8084-36F3C3CD9A1E}" dt="2024-01-19T04:42:59.428" v="11352" actId="20577"/>
          <ac:graphicFrameMkLst>
            <pc:docMk/>
            <pc:sldMk cId="937212076" sldId="274"/>
            <ac:graphicFrameMk id="9" creationId="{44163BC2-6D37-0C0D-50B5-A550E0ADF760}"/>
          </ac:graphicFrameMkLst>
        </pc:graphicFrameChg>
        <pc:graphicFrameChg chg="modGraphic">
          <ac:chgData name="Davis, James C" userId="84778d94-b1cc-4a48-87ce-749e1d7d6e72" providerId="ADAL" clId="{C9060C31-8BDE-FF4D-8084-36F3C3CD9A1E}" dt="2024-01-19T04:42:50.518" v="11337" actId="20577"/>
          <ac:graphicFrameMkLst>
            <pc:docMk/>
            <pc:sldMk cId="937212076" sldId="274"/>
            <ac:graphicFrameMk id="10" creationId="{63294977-0EA2-78D8-F364-5A1D43DD6EE6}"/>
          </ac:graphicFrameMkLst>
        </pc:graphicFrameChg>
      </pc:sldChg>
      <pc:sldChg chg="addSp delSp modSp new del mod modClrScheme modAnim chgLayout modNotesTx">
        <pc:chgData name="Davis, James C" userId="84778d94-b1cc-4a48-87ce-749e1d7d6e72" providerId="ADAL" clId="{C9060C31-8BDE-FF4D-8084-36F3C3CD9A1E}" dt="2024-01-19T04:40:14.570" v="11320" actId="2696"/>
        <pc:sldMkLst>
          <pc:docMk/>
          <pc:sldMk cId="2255852380" sldId="274"/>
        </pc:sldMkLst>
        <pc:spChg chg="mod ord">
          <ac:chgData name="Davis, James C" userId="84778d94-b1cc-4a48-87ce-749e1d7d6e72" providerId="ADAL" clId="{C9060C31-8BDE-FF4D-8084-36F3C3CD9A1E}" dt="2024-01-19T04:32:32.256" v="10738" actId="700"/>
          <ac:spMkLst>
            <pc:docMk/>
            <pc:sldMk cId="2255852380" sldId="274"/>
            <ac:spMk id="2" creationId="{03CFD544-07C1-36A7-01A5-F5C6E99C6A58}"/>
          </ac:spMkLst>
        </pc:spChg>
        <pc:spChg chg="add mod ord">
          <ac:chgData name="Davis, James C" userId="84778d94-b1cc-4a48-87ce-749e1d7d6e72" providerId="ADAL" clId="{C9060C31-8BDE-FF4D-8084-36F3C3CD9A1E}" dt="2024-01-19T04:32:32.256" v="10738" actId="700"/>
          <ac:spMkLst>
            <pc:docMk/>
            <pc:sldMk cId="2255852380" sldId="274"/>
            <ac:spMk id="3" creationId="{E6C45B6E-C9D7-9284-EC2C-C0ED375D70F4}"/>
          </ac:spMkLst>
        </pc:spChg>
        <pc:spChg chg="add del mod ord">
          <ac:chgData name="Davis, James C" userId="84778d94-b1cc-4a48-87ce-749e1d7d6e72" providerId="ADAL" clId="{C9060C31-8BDE-FF4D-8084-36F3C3CD9A1E}" dt="2024-01-19T04:32:32.256" v="10738" actId="700"/>
          <ac:spMkLst>
            <pc:docMk/>
            <pc:sldMk cId="2255852380" sldId="274"/>
            <ac:spMk id="4" creationId="{3C82A2C5-F698-E58B-1ED3-E92B9C52B0A4}"/>
          </ac:spMkLst>
        </pc:spChg>
        <pc:spChg chg="add del mod ord">
          <ac:chgData name="Davis, James C" userId="84778d94-b1cc-4a48-87ce-749e1d7d6e72" providerId="ADAL" clId="{C9060C31-8BDE-FF4D-8084-36F3C3CD9A1E}" dt="2024-01-19T04:38:37.249" v="11072" actId="478"/>
          <ac:spMkLst>
            <pc:docMk/>
            <pc:sldMk cId="2255852380" sldId="274"/>
            <ac:spMk id="5" creationId="{8DC38E0F-3F5C-A921-9C16-E887E745595F}"/>
          </ac:spMkLst>
        </pc:spChg>
        <pc:spChg chg="add del mod ord">
          <ac:chgData name="Davis, James C" userId="84778d94-b1cc-4a48-87ce-749e1d7d6e72" providerId="ADAL" clId="{C9060C31-8BDE-FF4D-8084-36F3C3CD9A1E}" dt="2024-01-19T04:32:50.750" v="10771" actId="478"/>
          <ac:spMkLst>
            <pc:docMk/>
            <pc:sldMk cId="2255852380" sldId="274"/>
            <ac:spMk id="6" creationId="{26EE6A33-B6DB-C921-2F0F-C3154D3A8935}"/>
          </ac:spMkLst>
        </pc:spChg>
        <pc:spChg chg="add mod ord">
          <ac:chgData name="Davis, James C" userId="84778d94-b1cc-4a48-87ce-749e1d7d6e72" providerId="ADAL" clId="{C9060C31-8BDE-FF4D-8084-36F3C3CD9A1E}" dt="2024-01-19T04:38:13.514" v="11063" actId="1076"/>
          <ac:spMkLst>
            <pc:docMk/>
            <pc:sldMk cId="2255852380" sldId="274"/>
            <ac:spMk id="7" creationId="{525F581F-8B92-C892-2675-2D9313F04245}"/>
          </ac:spMkLst>
        </pc:spChg>
        <pc:spChg chg="add del mod ord">
          <ac:chgData name="Davis, James C" userId="84778d94-b1cc-4a48-87ce-749e1d7d6e72" providerId="ADAL" clId="{C9060C31-8BDE-FF4D-8084-36F3C3CD9A1E}" dt="2024-01-19T04:32:57.380" v="10772" actId="3680"/>
          <ac:spMkLst>
            <pc:docMk/>
            <pc:sldMk cId="2255852380" sldId="274"/>
            <ac:spMk id="8" creationId="{1CE2290F-F97F-4215-C19C-85E1642368B3}"/>
          </ac:spMkLst>
        </pc:spChg>
        <pc:spChg chg="add del mod">
          <ac:chgData name="Davis, James C" userId="84778d94-b1cc-4a48-87ce-749e1d7d6e72" providerId="ADAL" clId="{C9060C31-8BDE-FF4D-8084-36F3C3CD9A1E}" dt="2024-01-19T04:38:40.376" v="11073" actId="478"/>
          <ac:spMkLst>
            <pc:docMk/>
            <pc:sldMk cId="2255852380" sldId="274"/>
            <ac:spMk id="12" creationId="{1D77220C-87ED-E2C5-3348-60718FDC923E}"/>
          </ac:spMkLst>
        </pc:spChg>
        <pc:spChg chg="add mod">
          <ac:chgData name="Davis, James C" userId="84778d94-b1cc-4a48-87ce-749e1d7d6e72" providerId="ADAL" clId="{C9060C31-8BDE-FF4D-8084-36F3C3CD9A1E}" dt="2024-01-19T04:39:08.858" v="11165" actId="27636"/>
          <ac:spMkLst>
            <pc:docMk/>
            <pc:sldMk cId="2255852380" sldId="274"/>
            <ac:spMk id="13" creationId="{4DE8CDE2-FA5C-6C7E-3EC0-0B670D487F34}"/>
          </ac:spMkLst>
        </pc:spChg>
        <pc:spChg chg="add mod">
          <ac:chgData name="Davis, James C" userId="84778d94-b1cc-4a48-87ce-749e1d7d6e72" providerId="ADAL" clId="{C9060C31-8BDE-FF4D-8084-36F3C3CD9A1E}" dt="2024-01-19T04:40:03.470" v="11318" actId="404"/>
          <ac:spMkLst>
            <pc:docMk/>
            <pc:sldMk cId="2255852380" sldId="274"/>
            <ac:spMk id="14" creationId="{AE9ACCC0-B979-CE2B-3869-4E6F0A60AD4A}"/>
          </ac:spMkLst>
        </pc:spChg>
        <pc:graphicFrameChg chg="add mod ord modGraphic">
          <ac:chgData name="Davis, James C" userId="84778d94-b1cc-4a48-87ce-749e1d7d6e72" providerId="ADAL" clId="{C9060C31-8BDE-FF4D-8084-36F3C3CD9A1E}" dt="2024-01-19T04:36:25.867" v="10990" actId="20577"/>
          <ac:graphicFrameMkLst>
            <pc:docMk/>
            <pc:sldMk cId="2255852380" sldId="274"/>
            <ac:graphicFrameMk id="9" creationId="{44163BC2-6D37-0C0D-50B5-A550E0ADF760}"/>
          </ac:graphicFrameMkLst>
        </pc:graphicFrameChg>
        <pc:graphicFrameChg chg="add mod modGraphic">
          <ac:chgData name="Davis, James C" userId="84778d94-b1cc-4a48-87ce-749e1d7d6e72" providerId="ADAL" clId="{C9060C31-8BDE-FF4D-8084-36F3C3CD9A1E}" dt="2024-01-19T04:37:54.510" v="11026" actId="20577"/>
          <ac:graphicFrameMkLst>
            <pc:docMk/>
            <pc:sldMk cId="2255852380" sldId="274"/>
            <ac:graphicFrameMk id="10" creationId="{63294977-0EA2-78D8-F364-5A1D43DD6EE6}"/>
          </ac:graphicFrameMkLst>
        </pc:graphicFrameChg>
      </pc:sldChg>
      <pc:sldChg chg="addSp modSp new mod modNotesTx">
        <pc:chgData name="Davis, James C" userId="84778d94-b1cc-4a48-87ce-749e1d7d6e72" providerId="ADAL" clId="{C9060C31-8BDE-FF4D-8084-36F3C3CD9A1E}" dt="2024-01-19T05:01:00.161" v="13535" actId="5793"/>
        <pc:sldMkLst>
          <pc:docMk/>
          <pc:sldMk cId="4176591448" sldId="275"/>
        </pc:sldMkLst>
        <pc:spChg chg="add mod">
          <ac:chgData name="Davis, James C" userId="84778d94-b1cc-4a48-87ce-749e1d7d6e72" providerId="ADAL" clId="{C9060C31-8BDE-FF4D-8084-36F3C3CD9A1E}" dt="2024-01-19T04:59:57.519" v="13255" actId="14100"/>
          <ac:spMkLst>
            <pc:docMk/>
            <pc:sldMk cId="4176591448" sldId="275"/>
            <ac:spMk id="4" creationId="{DE2862EF-31A9-DA82-685B-DCC9F049336E}"/>
          </ac:spMkLst>
        </pc:spChg>
        <pc:picChg chg="add mod">
          <ac:chgData name="Davis, James C" userId="84778d94-b1cc-4a48-87ce-749e1d7d6e72" providerId="ADAL" clId="{C9060C31-8BDE-FF4D-8084-36F3C3CD9A1E}" dt="2024-01-19T04:59:37.195" v="13202" actId="14100"/>
          <ac:picMkLst>
            <pc:docMk/>
            <pc:sldMk cId="4176591448" sldId="275"/>
            <ac:picMk id="3" creationId="{22762EDE-6053-AB1B-C118-D928EBCB53F0}"/>
          </ac:picMkLst>
        </pc:picChg>
      </pc:sldChg>
      <pc:sldChg chg="addSp delSp modSp new mod modClrScheme chgLayout modNotesTx">
        <pc:chgData name="Davis, James C" userId="84778d94-b1cc-4a48-87ce-749e1d7d6e72" providerId="ADAL" clId="{C9060C31-8BDE-FF4D-8084-36F3C3CD9A1E}" dt="2024-01-19T05:11:56.639" v="14194" actId="20577"/>
        <pc:sldMkLst>
          <pc:docMk/>
          <pc:sldMk cId="1924462530" sldId="276"/>
        </pc:sldMkLst>
        <pc:spChg chg="mod ord">
          <ac:chgData name="Davis, James C" userId="84778d94-b1cc-4a48-87ce-749e1d7d6e72" providerId="ADAL" clId="{C9060C31-8BDE-FF4D-8084-36F3C3CD9A1E}" dt="2024-01-19T05:05:20.984" v="13573" actId="700"/>
          <ac:spMkLst>
            <pc:docMk/>
            <pc:sldMk cId="1924462530" sldId="276"/>
            <ac:spMk id="2" creationId="{9FA6400E-A2E9-9C08-0793-1349BF246493}"/>
          </ac:spMkLst>
        </pc:spChg>
        <pc:spChg chg="add mod">
          <ac:chgData name="Davis, James C" userId="84778d94-b1cc-4a48-87ce-749e1d7d6e72" providerId="ADAL" clId="{C9060C31-8BDE-FF4D-8084-36F3C3CD9A1E}" dt="2024-01-19T05:03:13.263" v="13570" actId="403"/>
          <ac:spMkLst>
            <pc:docMk/>
            <pc:sldMk cId="1924462530" sldId="276"/>
            <ac:spMk id="4" creationId="{2E2AACCF-A830-6197-CC97-050EC0B79C0F}"/>
          </ac:spMkLst>
        </pc:spChg>
        <pc:spChg chg="add del mod ord">
          <ac:chgData name="Davis, James C" userId="84778d94-b1cc-4a48-87ce-749e1d7d6e72" providerId="ADAL" clId="{C9060C31-8BDE-FF4D-8084-36F3C3CD9A1E}" dt="2024-01-19T05:05:20.984" v="13573" actId="700"/>
          <ac:spMkLst>
            <pc:docMk/>
            <pc:sldMk cId="1924462530" sldId="276"/>
            <ac:spMk id="5" creationId="{4FBEC4FE-8163-0544-62B5-98A28C50C64B}"/>
          </ac:spMkLst>
        </pc:spChg>
        <pc:spChg chg="add del mod ord">
          <ac:chgData name="Davis, James C" userId="84778d94-b1cc-4a48-87ce-749e1d7d6e72" providerId="ADAL" clId="{C9060C31-8BDE-FF4D-8084-36F3C3CD9A1E}" dt="2024-01-19T05:05:20.984" v="13573" actId="700"/>
          <ac:spMkLst>
            <pc:docMk/>
            <pc:sldMk cId="1924462530" sldId="276"/>
            <ac:spMk id="6" creationId="{95BDD89A-91B3-05B4-43BA-7C405D9E9AFD}"/>
          </ac:spMkLst>
        </pc:spChg>
        <pc:picChg chg="add mod">
          <ac:chgData name="Davis, James C" userId="84778d94-b1cc-4a48-87ce-749e1d7d6e72" providerId="ADAL" clId="{C9060C31-8BDE-FF4D-8084-36F3C3CD9A1E}" dt="2024-01-19T05:01:41.603" v="13539" actId="1076"/>
          <ac:picMkLst>
            <pc:docMk/>
            <pc:sldMk cId="1924462530" sldId="276"/>
            <ac:picMk id="3" creationId="{2BB42FC5-8BA4-8DD1-13A2-D461C6CB8658}"/>
          </ac:picMkLst>
        </pc:picChg>
      </pc:sldChg>
      <pc:sldChg chg="addSp delSp modSp new mod modClrScheme chgLayout modNotesTx">
        <pc:chgData name="Davis, James C" userId="84778d94-b1cc-4a48-87ce-749e1d7d6e72" providerId="ADAL" clId="{C9060C31-8BDE-FF4D-8084-36F3C3CD9A1E}" dt="2024-01-19T05:31:27.326" v="15017" actId="20577"/>
        <pc:sldMkLst>
          <pc:docMk/>
          <pc:sldMk cId="3376396686" sldId="277"/>
        </pc:sldMkLst>
        <pc:spChg chg="mod ord">
          <ac:chgData name="Davis, James C" userId="84778d94-b1cc-4a48-87ce-749e1d7d6e72" providerId="ADAL" clId="{C9060C31-8BDE-FF4D-8084-36F3C3CD9A1E}" dt="2024-01-19T05:05:32.238" v="13575" actId="700"/>
          <ac:spMkLst>
            <pc:docMk/>
            <pc:sldMk cId="3376396686" sldId="277"/>
            <ac:spMk id="2" creationId="{059EB5DF-8534-85E4-EDE5-A750B43175DF}"/>
          </ac:spMkLst>
        </pc:spChg>
        <pc:spChg chg="add mod ord">
          <ac:chgData name="Davis, James C" userId="84778d94-b1cc-4a48-87ce-749e1d7d6e72" providerId="ADAL" clId="{C9060C31-8BDE-FF4D-8084-36F3C3CD9A1E}" dt="2024-01-19T05:09:53.877" v="13951" actId="113"/>
          <ac:spMkLst>
            <pc:docMk/>
            <pc:sldMk cId="3376396686" sldId="277"/>
            <ac:spMk id="3" creationId="{FE024C60-E35A-0064-B775-7135A624A949}"/>
          </ac:spMkLst>
        </pc:spChg>
        <pc:spChg chg="add del mod ord">
          <ac:chgData name="Davis, James C" userId="84778d94-b1cc-4a48-87ce-749e1d7d6e72" providerId="ADAL" clId="{C9060C31-8BDE-FF4D-8084-36F3C3CD9A1E}" dt="2024-01-19T05:05:47.206" v="13628" actId="478"/>
          <ac:spMkLst>
            <pc:docMk/>
            <pc:sldMk cId="3376396686" sldId="277"/>
            <ac:spMk id="4" creationId="{DA8EC4BF-142A-E704-A9C4-23DEA6B32DD8}"/>
          </ac:spMkLst>
        </pc:spChg>
        <pc:spChg chg="add mod">
          <ac:chgData name="Davis, James C" userId="84778d94-b1cc-4a48-87ce-749e1d7d6e72" providerId="ADAL" clId="{C9060C31-8BDE-FF4D-8084-36F3C3CD9A1E}" dt="2024-01-19T05:08:57.008" v="13924" actId="1076"/>
          <ac:spMkLst>
            <pc:docMk/>
            <pc:sldMk cId="3376396686" sldId="277"/>
            <ac:spMk id="6" creationId="{98705DE1-9F39-0911-83FA-C1C4924D5D01}"/>
          </ac:spMkLst>
        </pc:spChg>
        <pc:graphicFrameChg chg="add mod modGraphic">
          <ac:chgData name="Davis, James C" userId="84778d94-b1cc-4a48-87ce-749e1d7d6e72" providerId="ADAL" clId="{C9060C31-8BDE-FF4D-8084-36F3C3CD9A1E}" dt="2024-01-19T05:09:43.312" v="13945" actId="20577"/>
          <ac:graphicFrameMkLst>
            <pc:docMk/>
            <pc:sldMk cId="3376396686" sldId="277"/>
            <ac:graphicFrameMk id="5" creationId="{B6EB5CA6-4ACF-71D8-C820-CD5774275F98}"/>
          </ac:graphicFrameMkLst>
        </pc:graphicFrameChg>
      </pc:sldChg>
      <pc:sldChg chg="addSp delSp modSp new mod modClrScheme chgLayout">
        <pc:chgData name="Davis, James C" userId="84778d94-b1cc-4a48-87ce-749e1d7d6e72" providerId="ADAL" clId="{C9060C31-8BDE-FF4D-8084-36F3C3CD9A1E}" dt="2024-01-19T05:11:27.840" v="14090" actId="20577"/>
        <pc:sldMkLst>
          <pc:docMk/>
          <pc:sldMk cId="998455109" sldId="278"/>
        </pc:sldMkLst>
        <pc:spChg chg="del">
          <ac:chgData name="Davis, James C" userId="84778d94-b1cc-4a48-87ce-749e1d7d6e72" providerId="ADAL" clId="{C9060C31-8BDE-FF4D-8084-36F3C3CD9A1E}" dt="2024-01-19T05:10:35.128" v="13953" actId="478"/>
          <ac:spMkLst>
            <pc:docMk/>
            <pc:sldMk cId="998455109" sldId="278"/>
            <ac:spMk id="2" creationId="{29A68F75-56CF-6406-47AE-724EC1626F99}"/>
          </ac:spMkLst>
        </pc:spChg>
        <pc:spChg chg="del">
          <ac:chgData name="Davis, James C" userId="84778d94-b1cc-4a48-87ce-749e1d7d6e72" providerId="ADAL" clId="{C9060C31-8BDE-FF4D-8084-36F3C3CD9A1E}" dt="2024-01-19T05:10:38.047" v="13954" actId="700"/>
          <ac:spMkLst>
            <pc:docMk/>
            <pc:sldMk cId="998455109" sldId="278"/>
            <ac:spMk id="3" creationId="{6FA13E06-9B00-A3F1-BB70-A5740B96C14F}"/>
          </ac:spMkLst>
        </pc:spChg>
        <pc:spChg chg="mod ord">
          <ac:chgData name="Davis, James C" userId="84778d94-b1cc-4a48-87ce-749e1d7d6e72" providerId="ADAL" clId="{C9060C31-8BDE-FF4D-8084-36F3C3CD9A1E}" dt="2024-01-19T05:10:38.047" v="13954" actId="700"/>
          <ac:spMkLst>
            <pc:docMk/>
            <pc:sldMk cId="998455109" sldId="278"/>
            <ac:spMk id="4" creationId="{8E608D80-92BD-B6D3-684E-C98288FC0541}"/>
          </ac:spMkLst>
        </pc:spChg>
        <pc:spChg chg="add mod">
          <ac:chgData name="Davis, James C" userId="84778d94-b1cc-4a48-87ce-749e1d7d6e72" providerId="ADAL" clId="{C9060C31-8BDE-FF4D-8084-36F3C3CD9A1E}" dt="2024-01-19T05:11:27.840" v="14090" actId="20577"/>
          <ac:spMkLst>
            <pc:docMk/>
            <pc:sldMk cId="998455109" sldId="278"/>
            <ac:spMk id="6" creationId="{764FBA50-DADE-6360-C23E-460A97F6828E}"/>
          </ac:spMkLst>
        </pc:spChg>
        <pc:picChg chg="add mod">
          <ac:chgData name="Davis, James C" userId="84778d94-b1cc-4a48-87ce-749e1d7d6e72" providerId="ADAL" clId="{C9060C31-8BDE-FF4D-8084-36F3C3CD9A1E}" dt="2024-01-19T05:11:22.324" v="14062" actId="1076"/>
          <ac:picMkLst>
            <pc:docMk/>
            <pc:sldMk cId="998455109" sldId="278"/>
            <ac:picMk id="5" creationId="{654B55AA-4F39-DA06-42CB-B25E5A74A871}"/>
          </ac:picMkLst>
        </pc:picChg>
      </pc:sldChg>
      <pc:sldChg chg="del">
        <pc:chgData name="Davis, James C" userId="84778d94-b1cc-4a48-87ce-749e1d7d6e72" providerId="ADAL" clId="{C9060C31-8BDE-FF4D-8084-36F3C3CD9A1E}" dt="2024-01-19T01:40:35.738" v="39" actId="2696"/>
        <pc:sldMkLst>
          <pc:docMk/>
          <pc:sldMk cId="4283807312" sldId="279"/>
        </pc:sldMkLst>
      </pc:sldChg>
      <pc:sldChg chg="del">
        <pc:chgData name="Davis, James C" userId="84778d94-b1cc-4a48-87ce-749e1d7d6e72" providerId="ADAL" clId="{C9060C31-8BDE-FF4D-8084-36F3C3CD9A1E}" dt="2024-01-19T01:40:35.713" v="30" actId="2696"/>
        <pc:sldMkLst>
          <pc:docMk/>
          <pc:sldMk cId="3193249446" sldId="280"/>
        </pc:sldMkLst>
      </pc:sldChg>
      <pc:sldChg chg="del">
        <pc:chgData name="Davis, James C" userId="84778d94-b1cc-4a48-87ce-749e1d7d6e72" providerId="ADAL" clId="{C9060C31-8BDE-FF4D-8084-36F3C3CD9A1E}" dt="2024-01-19T01:40:35.719" v="32" actId="2696"/>
        <pc:sldMkLst>
          <pc:docMk/>
          <pc:sldMk cId="3178303344" sldId="327"/>
        </pc:sldMkLst>
      </pc:sldChg>
      <pc:sldChg chg="del">
        <pc:chgData name="Davis, James C" userId="84778d94-b1cc-4a48-87ce-749e1d7d6e72" providerId="ADAL" clId="{C9060C31-8BDE-FF4D-8084-36F3C3CD9A1E}" dt="2024-01-19T01:40:35.740" v="40" actId="2696"/>
        <pc:sldMkLst>
          <pc:docMk/>
          <pc:sldMk cId="2959045582" sldId="328"/>
        </pc:sldMkLst>
      </pc:sldChg>
      <pc:sldChg chg="del">
        <pc:chgData name="Davis, James C" userId="84778d94-b1cc-4a48-87ce-749e1d7d6e72" providerId="ADAL" clId="{C9060C31-8BDE-FF4D-8084-36F3C3CD9A1E}" dt="2024-01-19T01:40:35.834" v="44" actId="2696"/>
        <pc:sldMkLst>
          <pc:docMk/>
          <pc:sldMk cId="3842838845" sldId="329"/>
        </pc:sldMkLst>
      </pc:sldChg>
      <pc:sldChg chg="del">
        <pc:chgData name="Davis, James C" userId="84778d94-b1cc-4a48-87ce-749e1d7d6e72" providerId="ADAL" clId="{C9060C31-8BDE-FF4D-8084-36F3C3CD9A1E}" dt="2024-01-19T01:40:35.855" v="47" actId="2696"/>
        <pc:sldMkLst>
          <pc:docMk/>
          <pc:sldMk cId="2847513733" sldId="330"/>
        </pc:sldMkLst>
      </pc:sldChg>
      <pc:sldChg chg="del">
        <pc:chgData name="Davis, James C" userId="84778d94-b1cc-4a48-87ce-749e1d7d6e72" providerId="ADAL" clId="{C9060C31-8BDE-FF4D-8084-36F3C3CD9A1E}" dt="2024-01-19T01:40:35.733" v="37" actId="2696"/>
        <pc:sldMkLst>
          <pc:docMk/>
          <pc:sldMk cId="1543460795" sldId="331"/>
        </pc:sldMkLst>
      </pc:sldChg>
      <pc:sldChg chg="del">
        <pc:chgData name="Davis, James C" userId="84778d94-b1cc-4a48-87ce-749e1d7d6e72" providerId="ADAL" clId="{C9060C31-8BDE-FF4D-8084-36F3C3CD9A1E}" dt="2024-01-19T01:40:35.837" v="45" actId="2696"/>
        <pc:sldMkLst>
          <pc:docMk/>
          <pc:sldMk cId="728823716" sldId="332"/>
        </pc:sldMkLst>
      </pc:sldChg>
      <pc:sldChg chg="del">
        <pc:chgData name="Davis, James C" userId="84778d94-b1cc-4a48-87ce-749e1d7d6e72" providerId="ADAL" clId="{C9060C31-8BDE-FF4D-8084-36F3C3CD9A1E}" dt="2024-01-19T01:40:35.715" v="31" actId="2696"/>
        <pc:sldMkLst>
          <pc:docMk/>
          <pc:sldMk cId="4226973084" sldId="333"/>
        </pc:sldMkLst>
      </pc:sldChg>
      <pc:sldChg chg="del">
        <pc:chgData name="Davis, James C" userId="84778d94-b1cc-4a48-87ce-749e1d7d6e72" providerId="ADAL" clId="{C9060C31-8BDE-FF4D-8084-36F3C3CD9A1E}" dt="2024-01-19T01:40:35.727" v="35" actId="2696"/>
        <pc:sldMkLst>
          <pc:docMk/>
          <pc:sldMk cId="3700356998" sldId="335"/>
        </pc:sldMkLst>
      </pc:sldChg>
      <pc:sldChg chg="del">
        <pc:chgData name="Davis, James C" userId="84778d94-b1cc-4a48-87ce-749e1d7d6e72" providerId="ADAL" clId="{C9060C31-8BDE-FF4D-8084-36F3C3CD9A1E}" dt="2024-01-19T01:40:35.899" v="50" actId="2696"/>
        <pc:sldMkLst>
          <pc:docMk/>
          <pc:sldMk cId="3092474482" sldId="336"/>
        </pc:sldMkLst>
      </pc:sldChg>
      <pc:sldChg chg="del">
        <pc:chgData name="Davis, James C" userId="84778d94-b1cc-4a48-87ce-749e1d7d6e72" providerId="ADAL" clId="{C9060C31-8BDE-FF4D-8084-36F3C3CD9A1E}" dt="2024-01-19T01:40:35.729" v="36" actId="2696"/>
        <pc:sldMkLst>
          <pc:docMk/>
          <pc:sldMk cId="2275955638" sldId="337"/>
        </pc:sldMkLst>
      </pc:sldChg>
      <pc:sldChg chg="del">
        <pc:chgData name="Davis, James C" userId="84778d94-b1cc-4a48-87ce-749e1d7d6e72" providerId="ADAL" clId="{C9060C31-8BDE-FF4D-8084-36F3C3CD9A1E}" dt="2024-01-19T01:40:35.736" v="38" actId="2696"/>
        <pc:sldMkLst>
          <pc:docMk/>
          <pc:sldMk cId="2629607491" sldId="339"/>
        </pc:sldMkLst>
      </pc:sldChg>
      <pc:sldChg chg="del">
        <pc:chgData name="Davis, James C" userId="84778d94-b1cc-4a48-87ce-749e1d7d6e72" providerId="ADAL" clId="{C9060C31-8BDE-FF4D-8084-36F3C3CD9A1E}" dt="2024-01-19T01:40:35.864" v="48" actId="2696"/>
        <pc:sldMkLst>
          <pc:docMk/>
          <pc:sldMk cId="3487360237" sldId="340"/>
        </pc:sldMkLst>
      </pc:sldChg>
      <pc:sldChg chg="del">
        <pc:chgData name="Davis, James C" userId="84778d94-b1cc-4a48-87ce-749e1d7d6e72" providerId="ADAL" clId="{C9060C31-8BDE-FF4D-8084-36F3C3CD9A1E}" dt="2024-01-19T01:40:35.762" v="42" actId="2696"/>
        <pc:sldMkLst>
          <pc:docMk/>
          <pc:sldMk cId="2115629209" sldId="342"/>
        </pc:sldMkLst>
      </pc:sldChg>
      <pc:sldChg chg="del">
        <pc:chgData name="Davis, James C" userId="84778d94-b1cc-4a48-87ce-749e1d7d6e72" providerId="ADAL" clId="{C9060C31-8BDE-FF4D-8084-36F3C3CD9A1E}" dt="2024-01-19T01:40:35.725" v="34" actId="2696"/>
        <pc:sldMkLst>
          <pc:docMk/>
          <pc:sldMk cId="2360516860" sldId="343"/>
        </pc:sldMkLst>
      </pc:sldChg>
      <pc:sldChg chg="del">
        <pc:chgData name="Davis, James C" userId="84778d94-b1cc-4a48-87ce-749e1d7d6e72" providerId="ADAL" clId="{C9060C31-8BDE-FF4D-8084-36F3C3CD9A1E}" dt="2024-01-19T01:40:35.742" v="41" actId="2696"/>
        <pc:sldMkLst>
          <pc:docMk/>
          <pc:sldMk cId="122215338" sldId="344"/>
        </pc:sldMkLst>
      </pc:sldChg>
      <pc:sldChg chg="del">
        <pc:chgData name="Davis, James C" userId="84778d94-b1cc-4a48-87ce-749e1d7d6e72" providerId="ADAL" clId="{C9060C31-8BDE-FF4D-8084-36F3C3CD9A1E}" dt="2024-01-19T01:40:35.765" v="43" actId="2696"/>
        <pc:sldMkLst>
          <pc:docMk/>
          <pc:sldMk cId="663049466" sldId="345"/>
        </pc:sldMkLst>
      </pc:sldChg>
      <pc:sldChg chg="del">
        <pc:chgData name="Davis, James C" userId="84778d94-b1cc-4a48-87ce-749e1d7d6e72" providerId="ADAL" clId="{C9060C31-8BDE-FF4D-8084-36F3C3CD9A1E}" dt="2024-01-19T01:40:35.723" v="33" actId="2696"/>
        <pc:sldMkLst>
          <pc:docMk/>
          <pc:sldMk cId="3912616925" sldId="346"/>
        </pc:sldMkLst>
      </pc:sldChg>
      <pc:sldChg chg="del">
        <pc:chgData name="Davis, James C" userId="84778d94-b1cc-4a48-87ce-749e1d7d6e72" providerId="ADAL" clId="{C9060C31-8BDE-FF4D-8084-36F3C3CD9A1E}" dt="2024-01-19T01:40:35.838" v="46" actId="2696"/>
        <pc:sldMkLst>
          <pc:docMk/>
          <pc:sldMk cId="2446612601" sldId="348"/>
        </pc:sldMkLst>
      </pc:sldChg>
      <pc:sldChg chg="del">
        <pc:chgData name="Davis, James C" userId="84778d94-b1cc-4a48-87ce-749e1d7d6e72" providerId="ADAL" clId="{C9060C31-8BDE-FF4D-8084-36F3C3CD9A1E}" dt="2024-01-19T01:40:35.888" v="49" actId="2696"/>
        <pc:sldMkLst>
          <pc:docMk/>
          <pc:sldMk cId="3185985796" sldId="349"/>
        </pc:sldMkLst>
      </pc:sldChg>
      <pc:sldChg chg="add">
        <pc:chgData name="Davis, James C" userId="84778d94-b1cc-4a48-87ce-749e1d7d6e72" providerId="ADAL" clId="{C9060C31-8BDE-FF4D-8084-36F3C3CD9A1E}" dt="2024-01-19T05:22:02.838" v="14195"/>
        <pc:sldMkLst>
          <pc:docMk/>
          <pc:sldMk cId="810143067" sldId="350"/>
        </pc:sldMkLst>
      </pc:sldChg>
      <pc:sldChg chg="modSp add mod">
        <pc:chgData name="Davis, James C" userId="84778d94-b1cc-4a48-87ce-749e1d7d6e72" providerId="ADAL" clId="{C9060C31-8BDE-FF4D-8084-36F3C3CD9A1E}" dt="2024-01-19T05:22:14.370" v="14210" actId="20577"/>
        <pc:sldMkLst>
          <pc:docMk/>
          <pc:sldMk cId="480741218" sldId="351"/>
        </pc:sldMkLst>
        <pc:spChg chg="mod">
          <ac:chgData name="Davis, James C" userId="84778d94-b1cc-4a48-87ce-749e1d7d6e72" providerId="ADAL" clId="{C9060C31-8BDE-FF4D-8084-36F3C3CD9A1E}" dt="2024-01-19T05:22:14.370" v="14210" actId="20577"/>
          <ac:spMkLst>
            <pc:docMk/>
            <pc:sldMk cId="480741218" sldId="351"/>
            <ac:spMk id="5" creationId="{846BCE7F-BE67-715F-3914-0911F12AD006}"/>
          </ac:spMkLst>
        </pc:spChg>
      </pc:sldChg>
      <pc:sldChg chg="modSp new mod modNotesTx">
        <pc:chgData name="Davis, James C" userId="84778d94-b1cc-4a48-87ce-749e1d7d6e72" providerId="ADAL" clId="{C9060C31-8BDE-FF4D-8084-36F3C3CD9A1E}" dt="2024-01-19T05:24:27.917" v="14721" actId="20577"/>
        <pc:sldMkLst>
          <pc:docMk/>
          <pc:sldMk cId="485814614" sldId="352"/>
        </pc:sldMkLst>
        <pc:spChg chg="mod">
          <ac:chgData name="Davis, James C" userId="84778d94-b1cc-4a48-87ce-749e1d7d6e72" providerId="ADAL" clId="{C9060C31-8BDE-FF4D-8084-36F3C3CD9A1E}" dt="2024-01-19T05:24:02.061" v="14585" actId="21"/>
          <ac:spMkLst>
            <pc:docMk/>
            <pc:sldMk cId="485814614" sldId="352"/>
            <ac:spMk id="2" creationId="{486A1696-C741-0088-8DF1-4480234254F6}"/>
          </ac:spMkLst>
        </pc:spChg>
        <pc:spChg chg="mod">
          <ac:chgData name="Davis, James C" userId="84778d94-b1cc-4a48-87ce-749e1d7d6e72" providerId="ADAL" clId="{C9060C31-8BDE-FF4D-8084-36F3C3CD9A1E}" dt="2024-01-19T05:22:24.961" v="14247" actId="20577"/>
          <ac:spMkLst>
            <pc:docMk/>
            <pc:sldMk cId="485814614" sldId="352"/>
            <ac:spMk id="3" creationId="{76A412AD-418A-52CE-3B14-E2C26EEA1B9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ltNode1NoLn">
    <dgm:fillClrLst meth="repeat">
      <a:schemeClr val="lt1">
        <a:tint val="75000"/>
      </a:schemeClr>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meth="repeat">
      <a:schemeClr val="dk1"/>
    </dgm:txFillClrLst>
    <dgm:txEffectClrLst/>
  </dgm:styleLbl>
</dgm:colorsDef>
</file>

<file path=ppt/diagrams/data1.xml><?xml version="1.0" encoding="utf-8"?>
<dgm:dataModel xmlns:dgm="http://schemas.openxmlformats.org/drawingml/2006/diagram" xmlns:a="http://schemas.openxmlformats.org/drawingml/2006/main">
  <dgm:ptLst>
    <dgm:pt modelId="{AB12CD69-1D5C-3349-AE21-964BDE31C4D5}" type="doc">
      <dgm:prSet loTypeId="urn:microsoft.com/office/officeart/2024/layout/BulletTimeline" loCatId="process" qsTypeId="urn:microsoft.com/office/officeart/2005/8/quickstyle/simple4" qsCatId="simple" csTypeId="urn:microsoft.com/office/officeart/2005/8/colors/accent0_1" csCatId="mainScheme" phldr="1"/>
      <dgm:spPr/>
      <dgm:t>
        <a:bodyPr/>
        <a:lstStyle/>
        <a:p>
          <a:endParaRPr lang="en-US"/>
        </a:p>
      </dgm:t>
    </dgm:pt>
    <dgm:pt modelId="{F829D2E8-CECE-8C49-9B0F-AA44D4BD7C3F}">
      <dgm:prSet phldrT="Add an event"/>
      <dgm:spPr/>
      <dgm:t>
        <a:bodyPr/>
        <a:lstStyle/>
        <a:p>
          <a:pPr>
            <a:defRPr b="1"/>
          </a:pPr>
          <a:r>
            <a:rPr lang="en-US" dirty="0"/>
            <a:t>1990: ADA</a:t>
          </a:r>
        </a:p>
      </dgm:t>
    </dgm:pt>
    <dgm:pt modelId="{64705791-78ED-A04A-85C9-77F288B2BCEB}" type="parTrans" cxnId="{A5E39B24-B7FB-2C44-B46E-36249559A090}">
      <dgm:prSet/>
      <dgm:spPr/>
      <dgm:t>
        <a:bodyPr/>
        <a:lstStyle/>
        <a:p>
          <a:endParaRPr lang="en-US"/>
        </a:p>
      </dgm:t>
    </dgm:pt>
    <dgm:pt modelId="{4389F565-3455-1C4E-9160-F08D037864FC}" type="sibTrans" cxnId="{A5E39B24-B7FB-2C44-B46E-36249559A090}">
      <dgm:prSet/>
      <dgm:spPr/>
      <dgm:t>
        <a:bodyPr/>
        <a:lstStyle/>
        <a:p>
          <a:endParaRPr lang="en-US"/>
        </a:p>
      </dgm:t>
    </dgm:pt>
    <dgm:pt modelId="{7A91DBBA-EF56-5249-8C73-32C606754BFF}">
      <dgm:prSet phldrT="Add an event"/>
      <dgm:spPr/>
      <dgm:t>
        <a:bodyPr/>
        <a:lstStyle/>
        <a:p>
          <a:pPr>
            <a:defRPr b="1"/>
          </a:pPr>
          <a:r>
            <a:rPr lang="en-US" dirty="0"/>
            <a:t>2024: DOJ: ADA += "digital”</a:t>
          </a:r>
        </a:p>
      </dgm:t>
    </dgm:pt>
    <dgm:pt modelId="{01F4F99F-C360-DE45-94A6-0D997A84789D}" type="parTrans" cxnId="{2B12C69C-D3E2-9147-8BBC-EBB36D6B2F8A}">
      <dgm:prSet/>
      <dgm:spPr/>
      <dgm:t>
        <a:bodyPr/>
        <a:lstStyle/>
        <a:p>
          <a:endParaRPr lang="en-US"/>
        </a:p>
      </dgm:t>
    </dgm:pt>
    <dgm:pt modelId="{FAB75934-BAC2-8F4F-9741-E50F29B98715}" type="sibTrans" cxnId="{2B12C69C-D3E2-9147-8BBC-EBB36D6B2F8A}">
      <dgm:prSet/>
      <dgm:spPr/>
      <dgm:t>
        <a:bodyPr/>
        <a:lstStyle/>
        <a:p>
          <a:endParaRPr lang="en-US"/>
        </a:p>
      </dgm:t>
    </dgm:pt>
    <dgm:pt modelId="{6305506A-304D-0145-B8D8-F00FF9A933D6}">
      <dgm:prSet phldrT="Add an event"/>
      <dgm:spPr/>
      <dgm:t>
        <a:bodyPr/>
        <a:lstStyle/>
        <a:p>
          <a:pPr>
            <a:defRPr b="1"/>
          </a:pPr>
          <a:r>
            <a:rPr lang="en-US" dirty="0"/>
            <a:t>4/2026: Compliance deadline</a:t>
          </a:r>
        </a:p>
      </dgm:t>
    </dgm:pt>
    <dgm:pt modelId="{2D37BF73-72AB-964A-8F36-22C11E894A7F}" type="parTrans" cxnId="{220F2A4A-6136-7F45-BED8-1E55AB677FEC}">
      <dgm:prSet/>
      <dgm:spPr/>
      <dgm:t>
        <a:bodyPr/>
        <a:lstStyle/>
        <a:p>
          <a:endParaRPr lang="en-US"/>
        </a:p>
      </dgm:t>
    </dgm:pt>
    <dgm:pt modelId="{79B7C077-10C6-4247-B8DF-B43747DC9861}" type="sibTrans" cxnId="{220F2A4A-6136-7F45-BED8-1E55AB677FEC}">
      <dgm:prSet/>
      <dgm:spPr/>
      <dgm:t>
        <a:bodyPr/>
        <a:lstStyle/>
        <a:p>
          <a:endParaRPr lang="en-US"/>
        </a:p>
      </dgm:t>
    </dgm:pt>
    <dgm:pt modelId="{2CE7FA65-EE52-0243-AD08-8C37F34C33BC}">
      <dgm:prSet phldrT="Add an event"/>
      <dgm:spPr/>
      <dgm:t>
        <a:bodyPr/>
        <a:lstStyle/>
        <a:p>
          <a:pPr>
            <a:defRPr b="1"/>
          </a:pPr>
          <a:r>
            <a:rPr lang="en-US" dirty="0"/>
            <a:t>4/2027: Revised compliance deadline</a:t>
          </a:r>
        </a:p>
      </dgm:t>
    </dgm:pt>
    <dgm:pt modelId="{B3742183-16F7-BB4B-B3E6-8A30831375CB}" type="parTrans" cxnId="{F8BC3C2A-7742-724F-BD8C-D83C897D3F7D}">
      <dgm:prSet/>
      <dgm:spPr/>
      <dgm:t>
        <a:bodyPr/>
        <a:lstStyle/>
        <a:p>
          <a:endParaRPr lang="en-US"/>
        </a:p>
      </dgm:t>
    </dgm:pt>
    <dgm:pt modelId="{C4C5F8EB-63AA-4D4D-8560-66428BF6467D}" type="sibTrans" cxnId="{F8BC3C2A-7742-724F-BD8C-D83C897D3F7D}">
      <dgm:prSet/>
      <dgm:spPr/>
      <dgm:t>
        <a:bodyPr/>
        <a:lstStyle/>
        <a:p>
          <a:endParaRPr lang="en-US"/>
        </a:p>
      </dgm:t>
    </dgm:pt>
    <dgm:pt modelId="{052125EB-FA83-E84A-9190-E1071218BD1F}" type="pres">
      <dgm:prSet presAssocID="{AB12CD69-1D5C-3349-AE21-964BDE31C4D5}" presName="root" presStyleCnt="0">
        <dgm:presLayoutVars>
          <dgm:dir/>
          <dgm:animLvl val="lvl"/>
        </dgm:presLayoutVars>
      </dgm:prSet>
      <dgm:spPr/>
    </dgm:pt>
    <dgm:pt modelId="{49281A70-0FE4-394E-A71A-38B038D2A89B}" type="pres">
      <dgm:prSet presAssocID="{AB12CD69-1D5C-3349-AE21-964BDE31C4D5}" presName="divider" presStyleCnt="0"/>
      <dgm:spPr/>
    </dgm:pt>
    <dgm:pt modelId="{18D2FE70-799F-9847-A918-0A848A8DA597}" type="pres">
      <dgm:prSet presAssocID="{AB12CD69-1D5C-3349-AE21-964BDE31C4D5}" presName="rectBar" presStyleLbl="dkBgShp" presStyleIdx="0" presStyleCnt="6"/>
      <dgm:spPr>
        <a:gradFill rotWithShape="0">
          <a:gsLst>
            <a:gs pos="0">
              <a:schemeClr val="dk1">
                <a:tint val="76000"/>
              </a:schemeClr>
            </a:gs>
            <a:gs pos="100000">
              <a:schemeClr val="dk1">
                <a:tint val="76000"/>
              </a:schemeClr>
            </a:gs>
          </a:gsLst>
          <a:lin ang="0" scaled="0"/>
        </a:gradFill>
        <a:ln>
          <a:noFill/>
        </a:ln>
        <a:effectLst/>
      </dgm:spPr>
    </dgm:pt>
    <dgm:pt modelId="{C054134C-0DD7-3F45-87DC-CC6F306C63DA}" type="pres">
      <dgm:prSet presAssocID="{AB12CD69-1D5C-3349-AE21-964BDE31C4D5}" presName="chevronArrow" presStyleLbl="dkBgShp" presStyleIdx="1" presStyleCnt="6"/>
      <dgm:spPr>
        <a:gradFill rotWithShape="0">
          <a:gsLst>
            <a:gs pos="0">
              <a:schemeClr val="dk1">
                <a:tint val="76000"/>
              </a:schemeClr>
            </a:gs>
            <a:gs pos="100000">
              <a:schemeClr val="dk1">
                <a:tint val="76000"/>
              </a:schemeClr>
            </a:gs>
          </a:gsLst>
          <a:lin ang="0" scaled="0"/>
        </a:gradFill>
        <a:ln>
          <a:noFill/>
        </a:ln>
        <a:effectLst/>
      </dgm:spPr>
    </dgm:pt>
    <dgm:pt modelId="{3224703F-A380-9146-BEA5-AE943E86E3AD}" type="pres">
      <dgm:prSet presAssocID="{AB12CD69-1D5C-3349-AE21-964BDE31C4D5}" presName="nodes" presStyleCnt="0">
        <dgm:presLayoutVars>
          <dgm:chMax/>
          <dgm:chPref/>
          <dgm:animLvl val="lvl"/>
        </dgm:presLayoutVars>
      </dgm:prSet>
      <dgm:spPr/>
    </dgm:pt>
    <dgm:pt modelId="{286E30B0-8C0D-3245-9088-3CDDF2BD4E12}" type="pres">
      <dgm:prSet presAssocID="{F829D2E8-CECE-8C49-9B0F-AA44D4BD7C3F}" presName="composite" presStyleCnt="0"/>
      <dgm:spPr/>
    </dgm:pt>
    <dgm:pt modelId="{93BFCB07-2D5D-E945-B131-8BDE6B5A5A1D}" type="pres">
      <dgm:prSet presAssocID="{F829D2E8-CECE-8C49-9B0F-AA44D4BD7C3F}" presName="DropPinPlaceHolder" presStyleCnt="0"/>
      <dgm:spPr/>
    </dgm:pt>
    <dgm:pt modelId="{0B183D1F-446C-A54B-94B7-5F008056C13D}" type="pres">
      <dgm:prSet presAssocID="{F829D2E8-CECE-8C49-9B0F-AA44D4BD7C3F}" presName="DropPin" presStyleLbl="alignNode1" presStyleIdx="0" presStyleCnt="4"/>
      <dgm:spPr/>
    </dgm:pt>
    <dgm:pt modelId="{8F5E5FBA-950B-604D-A5C7-39668D06B188}" type="pres">
      <dgm:prSet presAssocID="{F829D2E8-CECE-8C49-9B0F-AA44D4BD7C3F}" presName="Ellipse" presStyleLbl="fgAcc1" presStyleIdx="0" presStyleCnt="4"/>
      <dgm:spPr/>
    </dgm:pt>
    <dgm:pt modelId="{EFCE1A4B-76F0-A643-A4F9-4FBCA7DD49E1}" type="pres">
      <dgm:prSet presAssocID="{F829D2E8-CECE-8C49-9B0F-AA44D4BD7C3F}" presName="L2TextContainer" presStyleLbl="revTx" presStyleIdx="0" presStyleCnt="8">
        <dgm:presLayoutVars>
          <dgm:bulletEnabled val="1"/>
        </dgm:presLayoutVars>
      </dgm:prSet>
      <dgm:spPr/>
    </dgm:pt>
    <dgm:pt modelId="{B4E83F11-E112-4943-B89B-4BAA3A0A27CC}" type="pres">
      <dgm:prSet presAssocID="{F829D2E8-CECE-8C49-9B0F-AA44D4BD7C3F}" presName="L1TextContainer" presStyleLbl="revTx" presStyleIdx="1" presStyleCnt="8">
        <dgm:presLayoutVars>
          <dgm:chMax val="1"/>
          <dgm:chPref val="1"/>
          <dgm:bulletEnabled val="1"/>
        </dgm:presLayoutVars>
      </dgm:prSet>
      <dgm:spPr/>
    </dgm:pt>
    <dgm:pt modelId="{1440B6B7-E83F-A94C-A897-94F680E052BB}" type="pres">
      <dgm:prSet presAssocID="{F829D2E8-CECE-8C49-9B0F-AA44D4BD7C3F}" presName="ConnectLine" presStyleLbl="dkBgShp" presStyleIdx="2" presStyleCnt="6"/>
      <dgm:spPr>
        <a:gradFill rotWithShape="0">
          <a:gsLst>
            <a:gs pos="0">
              <a:schemeClr val="dk1">
                <a:tint val="76000"/>
              </a:schemeClr>
            </a:gs>
            <a:gs pos="100000">
              <a:schemeClr val="dk1">
                <a:tint val="76000"/>
              </a:schemeClr>
            </a:gs>
          </a:gsLst>
          <a:lin ang="0" scaled="0"/>
        </a:gradFill>
        <a:ln>
          <a:noFill/>
        </a:ln>
        <a:effectLst/>
      </dgm:spPr>
    </dgm:pt>
    <dgm:pt modelId="{C5312137-037E-5D4F-BD7B-82AE08F5F12E}" type="pres">
      <dgm:prSet presAssocID="{F829D2E8-CECE-8C49-9B0F-AA44D4BD7C3F}" presName="ConnectorPoint" presStyleCnt="0"/>
      <dgm:spPr/>
    </dgm:pt>
    <dgm:pt modelId="{198A991B-393E-8F4C-B939-8A442615E7F7}" type="pres">
      <dgm:prSet presAssocID="{F829D2E8-CECE-8C49-9B0F-AA44D4BD7C3F}" presName="Bullet" presStyleLbl="node1NoLn" presStyleIdx="0" presStyleCnt="4"/>
      <dgm:spPr/>
    </dgm:pt>
    <dgm:pt modelId="{62B2B876-DC53-CD4F-A1E7-8FEB58F19FA5}" type="pres">
      <dgm:prSet presAssocID="{F829D2E8-CECE-8C49-9B0F-AA44D4BD7C3F}" presName="EmptyPlaceHolder" presStyleCnt="0"/>
      <dgm:spPr/>
    </dgm:pt>
    <dgm:pt modelId="{ED8112DA-702F-844E-B6F0-65E22148FB87}" type="pres">
      <dgm:prSet presAssocID="{4389F565-3455-1C4E-9160-F08D037864FC}" presName="spaceBetweenRectangles" presStyleCnt="0"/>
      <dgm:spPr/>
    </dgm:pt>
    <dgm:pt modelId="{A5B4E7A8-8F51-ED46-893D-8372B397551E}" type="pres">
      <dgm:prSet presAssocID="{7A91DBBA-EF56-5249-8C73-32C606754BFF}" presName="composite" presStyleCnt="0"/>
      <dgm:spPr/>
    </dgm:pt>
    <dgm:pt modelId="{70261E87-AB0B-4445-BB3A-19D00E53B4AD}" type="pres">
      <dgm:prSet presAssocID="{7A91DBBA-EF56-5249-8C73-32C606754BFF}" presName="DropPinPlaceHolder" presStyleCnt="0"/>
      <dgm:spPr/>
    </dgm:pt>
    <dgm:pt modelId="{4C547055-03A6-0342-8D3A-49F0DAF0DA2C}" type="pres">
      <dgm:prSet presAssocID="{7A91DBBA-EF56-5249-8C73-32C606754BFF}" presName="DropPin" presStyleLbl="alignNode1" presStyleIdx="1" presStyleCnt="4"/>
      <dgm:spPr/>
    </dgm:pt>
    <dgm:pt modelId="{CABD2FEA-BD3A-F042-8644-0FC4F3D1FFC9}" type="pres">
      <dgm:prSet presAssocID="{7A91DBBA-EF56-5249-8C73-32C606754BFF}" presName="Ellipse" presStyleLbl="fgAcc1" presStyleIdx="1" presStyleCnt="4"/>
      <dgm:spPr/>
    </dgm:pt>
    <dgm:pt modelId="{2FD463F8-ACF6-0844-AE61-426C269F5EAE}" type="pres">
      <dgm:prSet presAssocID="{7A91DBBA-EF56-5249-8C73-32C606754BFF}" presName="L2TextContainer" presStyleLbl="revTx" presStyleIdx="2" presStyleCnt="8">
        <dgm:presLayoutVars>
          <dgm:bulletEnabled val="1"/>
        </dgm:presLayoutVars>
      </dgm:prSet>
      <dgm:spPr/>
    </dgm:pt>
    <dgm:pt modelId="{2A1CAD92-A06B-564F-BC5D-EC40CAC4A312}" type="pres">
      <dgm:prSet presAssocID="{7A91DBBA-EF56-5249-8C73-32C606754BFF}" presName="L1TextContainer" presStyleLbl="revTx" presStyleIdx="3" presStyleCnt="8" custLinFactY="54680" custLinFactNeighborX="-2186" custLinFactNeighborY="100000">
        <dgm:presLayoutVars>
          <dgm:chMax val="1"/>
          <dgm:chPref val="1"/>
          <dgm:bulletEnabled val="1"/>
        </dgm:presLayoutVars>
      </dgm:prSet>
      <dgm:spPr/>
    </dgm:pt>
    <dgm:pt modelId="{67946316-87A7-5549-969B-56F29084BD42}" type="pres">
      <dgm:prSet presAssocID="{7A91DBBA-EF56-5249-8C73-32C606754BFF}" presName="ConnectLine" presStyleLbl="dkBgShp" presStyleIdx="3" presStyleCnt="6"/>
      <dgm:spPr>
        <a:gradFill rotWithShape="0">
          <a:gsLst>
            <a:gs pos="0">
              <a:schemeClr val="dk1">
                <a:tint val="76000"/>
              </a:schemeClr>
            </a:gs>
            <a:gs pos="100000">
              <a:schemeClr val="dk1">
                <a:tint val="76000"/>
              </a:schemeClr>
            </a:gs>
          </a:gsLst>
          <a:lin ang="0" scaled="0"/>
        </a:gradFill>
        <a:ln>
          <a:noFill/>
        </a:ln>
        <a:effectLst/>
      </dgm:spPr>
    </dgm:pt>
    <dgm:pt modelId="{1EB2C000-C03A-C847-8436-21636999450A}" type="pres">
      <dgm:prSet presAssocID="{7A91DBBA-EF56-5249-8C73-32C606754BFF}" presName="ConnectorPoint" presStyleCnt="0"/>
      <dgm:spPr/>
    </dgm:pt>
    <dgm:pt modelId="{DD87CFB8-BC33-AD44-BA9E-3403EF2EB05A}" type="pres">
      <dgm:prSet presAssocID="{7A91DBBA-EF56-5249-8C73-32C606754BFF}" presName="Bullet" presStyleLbl="node1NoLn" presStyleIdx="1" presStyleCnt="4"/>
      <dgm:spPr/>
    </dgm:pt>
    <dgm:pt modelId="{ED5ADF73-DF16-0841-83F6-351D0EC86225}" type="pres">
      <dgm:prSet presAssocID="{7A91DBBA-EF56-5249-8C73-32C606754BFF}" presName="EmptyPlaceHolder" presStyleCnt="0"/>
      <dgm:spPr/>
    </dgm:pt>
    <dgm:pt modelId="{8865559A-EE7F-C740-BC81-C91038BBA464}" type="pres">
      <dgm:prSet presAssocID="{FAB75934-BAC2-8F4F-9741-E50F29B98715}" presName="spaceBetweenRectangles" presStyleCnt="0"/>
      <dgm:spPr/>
    </dgm:pt>
    <dgm:pt modelId="{6283F8C7-7B22-524C-AD43-01A6B9A1C0D2}" type="pres">
      <dgm:prSet presAssocID="{6305506A-304D-0145-B8D8-F00FF9A933D6}" presName="composite" presStyleCnt="0"/>
      <dgm:spPr/>
    </dgm:pt>
    <dgm:pt modelId="{AE10F21B-6BD9-5B46-8ABA-F76AF5DDFCC4}" type="pres">
      <dgm:prSet presAssocID="{6305506A-304D-0145-B8D8-F00FF9A933D6}" presName="DropPinPlaceHolder" presStyleCnt="0"/>
      <dgm:spPr/>
    </dgm:pt>
    <dgm:pt modelId="{0B41D12F-8A16-B14F-9BA4-BD02CE8C7391}" type="pres">
      <dgm:prSet presAssocID="{6305506A-304D-0145-B8D8-F00FF9A933D6}" presName="DropPin" presStyleLbl="alignNode1" presStyleIdx="2" presStyleCnt="4"/>
      <dgm:spPr/>
    </dgm:pt>
    <dgm:pt modelId="{CA3B83BF-75E0-F74A-9118-3ED562C82300}" type="pres">
      <dgm:prSet presAssocID="{6305506A-304D-0145-B8D8-F00FF9A933D6}" presName="Ellipse" presStyleLbl="fgAcc1" presStyleIdx="2" presStyleCnt="4"/>
      <dgm:spPr/>
    </dgm:pt>
    <dgm:pt modelId="{6C797658-C136-8445-8FF7-DC7861122892}" type="pres">
      <dgm:prSet presAssocID="{6305506A-304D-0145-B8D8-F00FF9A933D6}" presName="L2TextContainer" presStyleLbl="revTx" presStyleIdx="4" presStyleCnt="8">
        <dgm:presLayoutVars>
          <dgm:bulletEnabled val="1"/>
        </dgm:presLayoutVars>
      </dgm:prSet>
      <dgm:spPr/>
    </dgm:pt>
    <dgm:pt modelId="{E196CB4B-9F9F-004C-80E3-E8CA04F85FFC}" type="pres">
      <dgm:prSet presAssocID="{6305506A-304D-0145-B8D8-F00FF9A933D6}" presName="L1TextContainer" presStyleLbl="revTx" presStyleIdx="5" presStyleCnt="8">
        <dgm:presLayoutVars>
          <dgm:chMax val="1"/>
          <dgm:chPref val="1"/>
          <dgm:bulletEnabled val="1"/>
        </dgm:presLayoutVars>
      </dgm:prSet>
      <dgm:spPr/>
    </dgm:pt>
    <dgm:pt modelId="{ED2B5302-A781-FD42-9D31-D20B1EAF9234}" type="pres">
      <dgm:prSet presAssocID="{6305506A-304D-0145-B8D8-F00FF9A933D6}" presName="ConnectLine" presStyleLbl="dkBgShp" presStyleIdx="4" presStyleCnt="6"/>
      <dgm:spPr>
        <a:gradFill rotWithShape="0">
          <a:gsLst>
            <a:gs pos="0">
              <a:schemeClr val="dk1">
                <a:tint val="76000"/>
              </a:schemeClr>
            </a:gs>
            <a:gs pos="100000">
              <a:schemeClr val="dk1">
                <a:tint val="76000"/>
              </a:schemeClr>
            </a:gs>
          </a:gsLst>
          <a:lin ang="0" scaled="0"/>
        </a:gradFill>
        <a:ln>
          <a:noFill/>
        </a:ln>
        <a:effectLst/>
      </dgm:spPr>
    </dgm:pt>
    <dgm:pt modelId="{844835DD-BA14-484D-9D5B-97EC6FD2639E}" type="pres">
      <dgm:prSet presAssocID="{6305506A-304D-0145-B8D8-F00FF9A933D6}" presName="ConnectorPoint" presStyleCnt="0"/>
      <dgm:spPr/>
    </dgm:pt>
    <dgm:pt modelId="{2FAE6FF9-A674-BB44-8631-5FDFD8918A8F}" type="pres">
      <dgm:prSet presAssocID="{6305506A-304D-0145-B8D8-F00FF9A933D6}" presName="Bullet" presStyleLbl="node1NoLn" presStyleIdx="2" presStyleCnt="4"/>
      <dgm:spPr/>
    </dgm:pt>
    <dgm:pt modelId="{73856EA0-9E70-3441-871E-7135ECAC8DB8}" type="pres">
      <dgm:prSet presAssocID="{6305506A-304D-0145-B8D8-F00FF9A933D6}" presName="EmptyPlaceHolder" presStyleCnt="0"/>
      <dgm:spPr/>
    </dgm:pt>
    <dgm:pt modelId="{95EDBBD3-C66D-FC41-B114-5C3ACD6BE8F0}" type="pres">
      <dgm:prSet presAssocID="{79B7C077-10C6-4247-B8DF-B43747DC9861}" presName="spaceBetweenRectangles" presStyleCnt="0"/>
      <dgm:spPr/>
    </dgm:pt>
    <dgm:pt modelId="{2379A7C8-E9CA-E545-A9B9-A7C79CBA8F61}" type="pres">
      <dgm:prSet presAssocID="{2CE7FA65-EE52-0243-AD08-8C37F34C33BC}" presName="composite" presStyleCnt="0"/>
      <dgm:spPr/>
    </dgm:pt>
    <dgm:pt modelId="{24B28574-F207-A848-94A4-D36FEB50CEC0}" type="pres">
      <dgm:prSet presAssocID="{2CE7FA65-EE52-0243-AD08-8C37F34C33BC}" presName="DropPinPlaceHolder" presStyleCnt="0"/>
      <dgm:spPr/>
    </dgm:pt>
    <dgm:pt modelId="{ADA0A88D-31DF-0F4E-BA75-8ECC12F8D553}" type="pres">
      <dgm:prSet presAssocID="{2CE7FA65-EE52-0243-AD08-8C37F34C33BC}" presName="DropPin" presStyleLbl="alignNode1" presStyleIdx="3" presStyleCnt="4"/>
      <dgm:spPr/>
    </dgm:pt>
    <dgm:pt modelId="{428CCF85-BAD1-0647-8CB7-75C0E0F05BB4}" type="pres">
      <dgm:prSet presAssocID="{2CE7FA65-EE52-0243-AD08-8C37F34C33BC}" presName="Ellipse" presStyleLbl="fgAcc1" presStyleIdx="3" presStyleCnt="4"/>
      <dgm:spPr/>
    </dgm:pt>
    <dgm:pt modelId="{71EEB4A9-2EB5-E041-9DCF-9A22DDE6A38D}" type="pres">
      <dgm:prSet presAssocID="{2CE7FA65-EE52-0243-AD08-8C37F34C33BC}" presName="L2TextContainer" presStyleLbl="revTx" presStyleIdx="6" presStyleCnt="8">
        <dgm:presLayoutVars>
          <dgm:bulletEnabled val="1"/>
        </dgm:presLayoutVars>
      </dgm:prSet>
      <dgm:spPr/>
    </dgm:pt>
    <dgm:pt modelId="{56B2EAD7-A85F-8D49-848F-267ACFE8B3A1}" type="pres">
      <dgm:prSet presAssocID="{2CE7FA65-EE52-0243-AD08-8C37F34C33BC}" presName="L1TextContainer" presStyleLbl="revTx" presStyleIdx="7" presStyleCnt="8" custLinFactY="48731" custLinFactNeighborX="-547" custLinFactNeighborY="100000">
        <dgm:presLayoutVars>
          <dgm:chMax val="1"/>
          <dgm:chPref val="1"/>
          <dgm:bulletEnabled val="1"/>
        </dgm:presLayoutVars>
      </dgm:prSet>
      <dgm:spPr/>
    </dgm:pt>
    <dgm:pt modelId="{FF049EA5-6A18-2544-A751-BAFA149B27E9}" type="pres">
      <dgm:prSet presAssocID="{2CE7FA65-EE52-0243-AD08-8C37F34C33BC}" presName="ConnectLine" presStyleLbl="dkBgShp" presStyleIdx="5" presStyleCnt="6"/>
      <dgm:spPr>
        <a:gradFill rotWithShape="0">
          <a:gsLst>
            <a:gs pos="0">
              <a:schemeClr val="dk1">
                <a:tint val="76000"/>
              </a:schemeClr>
            </a:gs>
            <a:gs pos="100000">
              <a:schemeClr val="dk1">
                <a:tint val="76000"/>
              </a:schemeClr>
            </a:gs>
          </a:gsLst>
          <a:lin ang="0" scaled="0"/>
        </a:gradFill>
        <a:ln>
          <a:noFill/>
        </a:ln>
        <a:effectLst/>
      </dgm:spPr>
    </dgm:pt>
    <dgm:pt modelId="{36513A1B-EFE3-F344-9C94-A83892842A5D}" type="pres">
      <dgm:prSet presAssocID="{2CE7FA65-EE52-0243-AD08-8C37F34C33BC}" presName="ConnectorPoint" presStyleCnt="0"/>
      <dgm:spPr/>
    </dgm:pt>
    <dgm:pt modelId="{B1C5E060-E952-6742-A705-06BA47E093C5}" type="pres">
      <dgm:prSet presAssocID="{2CE7FA65-EE52-0243-AD08-8C37F34C33BC}" presName="Bullet" presStyleLbl="node1NoLn" presStyleIdx="3" presStyleCnt="4"/>
      <dgm:spPr/>
    </dgm:pt>
    <dgm:pt modelId="{AA5631CA-0726-D74E-B3A7-77370791E9A1}" type="pres">
      <dgm:prSet presAssocID="{2CE7FA65-EE52-0243-AD08-8C37F34C33BC}" presName="EmptyPlaceHolder" presStyleCnt="0"/>
      <dgm:spPr/>
    </dgm:pt>
  </dgm:ptLst>
  <dgm:cxnLst>
    <dgm:cxn modelId="{7035F21E-6FE8-E641-BC05-9DA38B83831C}" type="presOf" srcId="{2CE7FA65-EE52-0243-AD08-8C37F34C33BC}" destId="{56B2EAD7-A85F-8D49-848F-267ACFE8B3A1}" srcOrd="0" destOrd="0" presId="urn:microsoft.com/office/officeart/2024/layout/BulletTimeline"/>
    <dgm:cxn modelId="{A5E39B24-B7FB-2C44-B46E-36249559A090}" srcId="{AB12CD69-1D5C-3349-AE21-964BDE31C4D5}" destId="{F829D2E8-CECE-8C49-9B0F-AA44D4BD7C3F}" srcOrd="0" destOrd="0" parTransId="{64705791-78ED-A04A-85C9-77F288B2BCEB}" sibTransId="{4389F565-3455-1C4E-9160-F08D037864FC}"/>
    <dgm:cxn modelId="{F8BC3C2A-7742-724F-BD8C-D83C897D3F7D}" srcId="{AB12CD69-1D5C-3349-AE21-964BDE31C4D5}" destId="{2CE7FA65-EE52-0243-AD08-8C37F34C33BC}" srcOrd="3" destOrd="0" parTransId="{B3742183-16F7-BB4B-B3E6-8A30831375CB}" sibTransId="{C4C5F8EB-63AA-4D4D-8560-66428BF6467D}"/>
    <dgm:cxn modelId="{6DDB4238-1239-EE46-8435-84687FFF1D52}" type="presOf" srcId="{6305506A-304D-0145-B8D8-F00FF9A933D6}" destId="{E196CB4B-9F9F-004C-80E3-E8CA04F85FFC}" srcOrd="0" destOrd="0" presId="urn:microsoft.com/office/officeart/2024/layout/BulletTimeline"/>
    <dgm:cxn modelId="{220F2A4A-6136-7F45-BED8-1E55AB677FEC}" srcId="{AB12CD69-1D5C-3349-AE21-964BDE31C4D5}" destId="{6305506A-304D-0145-B8D8-F00FF9A933D6}" srcOrd="2" destOrd="0" parTransId="{2D37BF73-72AB-964A-8F36-22C11E894A7F}" sibTransId="{79B7C077-10C6-4247-B8DF-B43747DC9861}"/>
    <dgm:cxn modelId="{61A09860-34E7-5F4F-87DA-41F7E539E127}" type="presOf" srcId="{F829D2E8-CECE-8C49-9B0F-AA44D4BD7C3F}" destId="{B4E83F11-E112-4943-B89B-4BAA3A0A27CC}" srcOrd="0" destOrd="0" presId="urn:microsoft.com/office/officeart/2024/layout/BulletTimeline"/>
    <dgm:cxn modelId="{2B12C69C-D3E2-9147-8BBC-EBB36D6B2F8A}" srcId="{AB12CD69-1D5C-3349-AE21-964BDE31C4D5}" destId="{7A91DBBA-EF56-5249-8C73-32C606754BFF}" srcOrd="1" destOrd="0" parTransId="{01F4F99F-C360-DE45-94A6-0D997A84789D}" sibTransId="{FAB75934-BAC2-8F4F-9741-E50F29B98715}"/>
    <dgm:cxn modelId="{8D2A35B9-E753-2649-BF2F-7A4585D60C57}" type="presOf" srcId="{7A91DBBA-EF56-5249-8C73-32C606754BFF}" destId="{2A1CAD92-A06B-564F-BC5D-EC40CAC4A312}" srcOrd="0" destOrd="0" presId="urn:microsoft.com/office/officeart/2024/layout/BulletTimeline"/>
    <dgm:cxn modelId="{8A8FF2BD-6042-2940-AFD7-7C7A00F081F0}" type="presOf" srcId="{AB12CD69-1D5C-3349-AE21-964BDE31C4D5}" destId="{052125EB-FA83-E84A-9190-E1071218BD1F}" srcOrd="0" destOrd="0" presId="urn:microsoft.com/office/officeart/2024/layout/BulletTimeline"/>
    <dgm:cxn modelId="{1ACB4FBE-E1D2-4943-B4BE-34719144EB22}" type="presParOf" srcId="{052125EB-FA83-E84A-9190-E1071218BD1F}" destId="{49281A70-0FE4-394E-A71A-38B038D2A89B}" srcOrd="0" destOrd="0" presId="urn:microsoft.com/office/officeart/2024/layout/BulletTimeline"/>
    <dgm:cxn modelId="{4FFF045A-960B-8345-8ED6-295B381F1F33}" type="presParOf" srcId="{49281A70-0FE4-394E-A71A-38B038D2A89B}" destId="{18D2FE70-799F-9847-A918-0A848A8DA597}" srcOrd="0" destOrd="0" presId="urn:microsoft.com/office/officeart/2024/layout/BulletTimeline"/>
    <dgm:cxn modelId="{F1C94334-DE6A-A541-B97D-D04C3C0AEB2B}" type="presParOf" srcId="{49281A70-0FE4-394E-A71A-38B038D2A89B}" destId="{C054134C-0DD7-3F45-87DC-CC6F306C63DA}" srcOrd="1" destOrd="0" presId="urn:microsoft.com/office/officeart/2024/layout/BulletTimeline"/>
    <dgm:cxn modelId="{8325050A-E737-9149-AACB-FFF552A615C4}" type="presParOf" srcId="{052125EB-FA83-E84A-9190-E1071218BD1F}" destId="{3224703F-A380-9146-BEA5-AE943E86E3AD}" srcOrd="1" destOrd="0" presId="urn:microsoft.com/office/officeart/2024/layout/BulletTimeline"/>
    <dgm:cxn modelId="{7AD942D4-2D1D-B74D-8DCC-80FC9AA959B8}" type="presParOf" srcId="{3224703F-A380-9146-BEA5-AE943E86E3AD}" destId="{286E30B0-8C0D-3245-9088-3CDDF2BD4E12}" srcOrd="0" destOrd="0" presId="urn:microsoft.com/office/officeart/2024/layout/BulletTimeline"/>
    <dgm:cxn modelId="{DD24C967-857A-6F46-904F-02BA100344F3}" type="presParOf" srcId="{286E30B0-8C0D-3245-9088-3CDDF2BD4E12}" destId="{93BFCB07-2D5D-E945-B131-8BDE6B5A5A1D}" srcOrd="0" destOrd="0" presId="urn:microsoft.com/office/officeart/2024/layout/BulletTimeline"/>
    <dgm:cxn modelId="{C4E50216-AF7F-5C48-95A5-F62F8780A52B}" type="presParOf" srcId="{93BFCB07-2D5D-E945-B131-8BDE6B5A5A1D}" destId="{0B183D1F-446C-A54B-94B7-5F008056C13D}" srcOrd="0" destOrd="0" presId="urn:microsoft.com/office/officeart/2024/layout/BulletTimeline"/>
    <dgm:cxn modelId="{526464C3-211D-804E-96B9-0BBADF1E45F9}" type="presParOf" srcId="{93BFCB07-2D5D-E945-B131-8BDE6B5A5A1D}" destId="{8F5E5FBA-950B-604D-A5C7-39668D06B188}" srcOrd="1" destOrd="0" presId="urn:microsoft.com/office/officeart/2024/layout/BulletTimeline"/>
    <dgm:cxn modelId="{E16F6B2A-0F79-7E45-88C1-7DD48A7C7E16}" type="presParOf" srcId="{286E30B0-8C0D-3245-9088-3CDDF2BD4E12}" destId="{EFCE1A4B-76F0-A643-A4F9-4FBCA7DD49E1}" srcOrd="1" destOrd="0" presId="urn:microsoft.com/office/officeart/2024/layout/BulletTimeline"/>
    <dgm:cxn modelId="{772CBD8C-15CB-4343-91CC-ADEB7D872BE3}" type="presParOf" srcId="{286E30B0-8C0D-3245-9088-3CDDF2BD4E12}" destId="{B4E83F11-E112-4943-B89B-4BAA3A0A27CC}" srcOrd="2" destOrd="0" presId="urn:microsoft.com/office/officeart/2024/layout/BulletTimeline"/>
    <dgm:cxn modelId="{2F91578E-C858-BA43-BA8E-4FA986B41E31}" type="presParOf" srcId="{286E30B0-8C0D-3245-9088-3CDDF2BD4E12}" destId="{1440B6B7-E83F-A94C-A897-94F680E052BB}" srcOrd="3" destOrd="0" presId="urn:microsoft.com/office/officeart/2024/layout/BulletTimeline"/>
    <dgm:cxn modelId="{3CB89ECC-1F43-8E4C-8545-DE19EBF4534E}" type="presParOf" srcId="{286E30B0-8C0D-3245-9088-3CDDF2BD4E12}" destId="{C5312137-037E-5D4F-BD7B-82AE08F5F12E}" srcOrd="4" destOrd="0" presId="urn:microsoft.com/office/officeart/2024/layout/BulletTimeline"/>
    <dgm:cxn modelId="{F575AE2E-FF79-964E-B37A-1472598F4441}" type="presParOf" srcId="{C5312137-037E-5D4F-BD7B-82AE08F5F12E}" destId="{198A991B-393E-8F4C-B939-8A442615E7F7}" srcOrd="0" destOrd="0" presId="urn:microsoft.com/office/officeart/2024/layout/BulletTimeline"/>
    <dgm:cxn modelId="{93CC474D-915D-3747-B326-878C70478393}" type="presParOf" srcId="{286E30B0-8C0D-3245-9088-3CDDF2BD4E12}" destId="{62B2B876-DC53-CD4F-A1E7-8FEB58F19FA5}" srcOrd="5" destOrd="0" presId="urn:microsoft.com/office/officeart/2024/layout/BulletTimeline"/>
    <dgm:cxn modelId="{798A6527-5B81-6646-83DE-0CDC91EB8992}" type="presParOf" srcId="{3224703F-A380-9146-BEA5-AE943E86E3AD}" destId="{ED8112DA-702F-844E-B6F0-65E22148FB87}" srcOrd="1" destOrd="0" presId="urn:microsoft.com/office/officeart/2024/layout/BulletTimeline"/>
    <dgm:cxn modelId="{160F0580-EB3E-1B49-AE2C-8FE8021DA215}" type="presParOf" srcId="{3224703F-A380-9146-BEA5-AE943E86E3AD}" destId="{A5B4E7A8-8F51-ED46-893D-8372B397551E}" srcOrd="2" destOrd="0" presId="urn:microsoft.com/office/officeart/2024/layout/BulletTimeline"/>
    <dgm:cxn modelId="{CE11A501-FC59-F44F-8514-52E59CC85C20}" type="presParOf" srcId="{A5B4E7A8-8F51-ED46-893D-8372B397551E}" destId="{70261E87-AB0B-4445-BB3A-19D00E53B4AD}" srcOrd="0" destOrd="0" presId="urn:microsoft.com/office/officeart/2024/layout/BulletTimeline"/>
    <dgm:cxn modelId="{5E2E7653-F716-7C41-9FFE-0CDBB7F5298F}" type="presParOf" srcId="{70261E87-AB0B-4445-BB3A-19D00E53B4AD}" destId="{4C547055-03A6-0342-8D3A-49F0DAF0DA2C}" srcOrd="0" destOrd="0" presId="urn:microsoft.com/office/officeart/2024/layout/BulletTimeline"/>
    <dgm:cxn modelId="{3F55930D-6E0E-954E-A4B1-BD73923AB902}" type="presParOf" srcId="{70261E87-AB0B-4445-BB3A-19D00E53B4AD}" destId="{CABD2FEA-BD3A-F042-8644-0FC4F3D1FFC9}" srcOrd="1" destOrd="0" presId="urn:microsoft.com/office/officeart/2024/layout/BulletTimeline"/>
    <dgm:cxn modelId="{2083B13D-896A-4B41-BF29-D7562B066424}" type="presParOf" srcId="{A5B4E7A8-8F51-ED46-893D-8372B397551E}" destId="{2FD463F8-ACF6-0844-AE61-426C269F5EAE}" srcOrd="1" destOrd="0" presId="urn:microsoft.com/office/officeart/2024/layout/BulletTimeline"/>
    <dgm:cxn modelId="{E68F67BD-7793-2945-A559-B1F6C59CB742}" type="presParOf" srcId="{A5B4E7A8-8F51-ED46-893D-8372B397551E}" destId="{2A1CAD92-A06B-564F-BC5D-EC40CAC4A312}" srcOrd="2" destOrd="0" presId="urn:microsoft.com/office/officeart/2024/layout/BulletTimeline"/>
    <dgm:cxn modelId="{C15247FC-6F9A-0446-9230-60531173BCF1}" type="presParOf" srcId="{A5B4E7A8-8F51-ED46-893D-8372B397551E}" destId="{67946316-87A7-5549-969B-56F29084BD42}" srcOrd="3" destOrd="0" presId="urn:microsoft.com/office/officeart/2024/layout/BulletTimeline"/>
    <dgm:cxn modelId="{58847D35-193D-4D40-8248-6BA7B819CAF9}" type="presParOf" srcId="{A5B4E7A8-8F51-ED46-893D-8372B397551E}" destId="{1EB2C000-C03A-C847-8436-21636999450A}" srcOrd="4" destOrd="0" presId="urn:microsoft.com/office/officeart/2024/layout/BulletTimeline"/>
    <dgm:cxn modelId="{B6D3AA33-B35B-D24C-94E4-7AC49AC8B6F9}" type="presParOf" srcId="{1EB2C000-C03A-C847-8436-21636999450A}" destId="{DD87CFB8-BC33-AD44-BA9E-3403EF2EB05A}" srcOrd="0" destOrd="0" presId="urn:microsoft.com/office/officeart/2024/layout/BulletTimeline"/>
    <dgm:cxn modelId="{7960AFCB-68C1-2E4E-B1E3-8C589BAE04A9}" type="presParOf" srcId="{A5B4E7A8-8F51-ED46-893D-8372B397551E}" destId="{ED5ADF73-DF16-0841-83F6-351D0EC86225}" srcOrd="5" destOrd="0" presId="urn:microsoft.com/office/officeart/2024/layout/BulletTimeline"/>
    <dgm:cxn modelId="{152A847F-9BCC-CB4E-8C6B-795F5158E2B1}" type="presParOf" srcId="{3224703F-A380-9146-BEA5-AE943E86E3AD}" destId="{8865559A-EE7F-C740-BC81-C91038BBA464}" srcOrd="3" destOrd="0" presId="urn:microsoft.com/office/officeart/2024/layout/BulletTimeline"/>
    <dgm:cxn modelId="{31A220B7-49FB-0C45-B988-21156875626A}" type="presParOf" srcId="{3224703F-A380-9146-BEA5-AE943E86E3AD}" destId="{6283F8C7-7B22-524C-AD43-01A6B9A1C0D2}" srcOrd="4" destOrd="0" presId="urn:microsoft.com/office/officeart/2024/layout/BulletTimeline"/>
    <dgm:cxn modelId="{5E46596C-3EC2-3741-A55F-1A2A15B3E5A7}" type="presParOf" srcId="{6283F8C7-7B22-524C-AD43-01A6B9A1C0D2}" destId="{AE10F21B-6BD9-5B46-8ABA-F76AF5DDFCC4}" srcOrd="0" destOrd="0" presId="urn:microsoft.com/office/officeart/2024/layout/BulletTimeline"/>
    <dgm:cxn modelId="{CA342EE4-39E0-9349-A5CB-1E453734E3A1}" type="presParOf" srcId="{AE10F21B-6BD9-5B46-8ABA-F76AF5DDFCC4}" destId="{0B41D12F-8A16-B14F-9BA4-BD02CE8C7391}" srcOrd="0" destOrd="0" presId="urn:microsoft.com/office/officeart/2024/layout/BulletTimeline"/>
    <dgm:cxn modelId="{52416918-5E34-E04A-AE5E-D0B9C2E335F4}" type="presParOf" srcId="{AE10F21B-6BD9-5B46-8ABA-F76AF5DDFCC4}" destId="{CA3B83BF-75E0-F74A-9118-3ED562C82300}" srcOrd="1" destOrd="0" presId="urn:microsoft.com/office/officeart/2024/layout/BulletTimeline"/>
    <dgm:cxn modelId="{0756B8C6-63C3-064E-BBB7-B51254A6FF00}" type="presParOf" srcId="{6283F8C7-7B22-524C-AD43-01A6B9A1C0D2}" destId="{6C797658-C136-8445-8FF7-DC7861122892}" srcOrd="1" destOrd="0" presId="urn:microsoft.com/office/officeart/2024/layout/BulletTimeline"/>
    <dgm:cxn modelId="{6C5F8872-6EA3-8F46-AB85-DBE6C1B431A3}" type="presParOf" srcId="{6283F8C7-7B22-524C-AD43-01A6B9A1C0D2}" destId="{E196CB4B-9F9F-004C-80E3-E8CA04F85FFC}" srcOrd="2" destOrd="0" presId="urn:microsoft.com/office/officeart/2024/layout/BulletTimeline"/>
    <dgm:cxn modelId="{4FB16C07-5198-224A-A81E-40563E061F8E}" type="presParOf" srcId="{6283F8C7-7B22-524C-AD43-01A6B9A1C0D2}" destId="{ED2B5302-A781-FD42-9D31-D20B1EAF9234}" srcOrd="3" destOrd="0" presId="urn:microsoft.com/office/officeart/2024/layout/BulletTimeline"/>
    <dgm:cxn modelId="{341C2483-6BDF-8446-BB16-EE53C0F6233E}" type="presParOf" srcId="{6283F8C7-7B22-524C-AD43-01A6B9A1C0D2}" destId="{844835DD-BA14-484D-9D5B-97EC6FD2639E}" srcOrd="4" destOrd="0" presId="urn:microsoft.com/office/officeart/2024/layout/BulletTimeline"/>
    <dgm:cxn modelId="{C2730553-374D-1A49-9AE6-750AE3D96EFE}" type="presParOf" srcId="{844835DD-BA14-484D-9D5B-97EC6FD2639E}" destId="{2FAE6FF9-A674-BB44-8631-5FDFD8918A8F}" srcOrd="0" destOrd="0" presId="urn:microsoft.com/office/officeart/2024/layout/BulletTimeline"/>
    <dgm:cxn modelId="{07C5E05A-E516-E541-B1E0-67A866CE5FE8}" type="presParOf" srcId="{6283F8C7-7B22-524C-AD43-01A6B9A1C0D2}" destId="{73856EA0-9E70-3441-871E-7135ECAC8DB8}" srcOrd="5" destOrd="0" presId="urn:microsoft.com/office/officeart/2024/layout/BulletTimeline"/>
    <dgm:cxn modelId="{3ED75443-DB61-BA4A-92A0-2EA97B2CAFD9}" type="presParOf" srcId="{3224703F-A380-9146-BEA5-AE943E86E3AD}" destId="{95EDBBD3-C66D-FC41-B114-5C3ACD6BE8F0}" srcOrd="5" destOrd="0" presId="urn:microsoft.com/office/officeart/2024/layout/BulletTimeline"/>
    <dgm:cxn modelId="{6093BAD1-2BF3-2740-84EF-F94C22186D7A}" type="presParOf" srcId="{3224703F-A380-9146-BEA5-AE943E86E3AD}" destId="{2379A7C8-E9CA-E545-A9B9-A7C79CBA8F61}" srcOrd="6" destOrd="0" presId="urn:microsoft.com/office/officeart/2024/layout/BulletTimeline"/>
    <dgm:cxn modelId="{7B72AF8D-E6C5-9841-968D-0B48DE2DFC3A}" type="presParOf" srcId="{2379A7C8-E9CA-E545-A9B9-A7C79CBA8F61}" destId="{24B28574-F207-A848-94A4-D36FEB50CEC0}" srcOrd="0" destOrd="0" presId="urn:microsoft.com/office/officeart/2024/layout/BulletTimeline"/>
    <dgm:cxn modelId="{F5D3CBFE-65B8-A943-B9AF-A2DAEC78A807}" type="presParOf" srcId="{24B28574-F207-A848-94A4-D36FEB50CEC0}" destId="{ADA0A88D-31DF-0F4E-BA75-8ECC12F8D553}" srcOrd="0" destOrd="0" presId="urn:microsoft.com/office/officeart/2024/layout/BulletTimeline"/>
    <dgm:cxn modelId="{19289A29-7F7F-AE42-B929-93AD65D53939}" type="presParOf" srcId="{24B28574-F207-A848-94A4-D36FEB50CEC0}" destId="{428CCF85-BAD1-0647-8CB7-75C0E0F05BB4}" srcOrd="1" destOrd="0" presId="urn:microsoft.com/office/officeart/2024/layout/BulletTimeline"/>
    <dgm:cxn modelId="{F4C28B69-E368-CF48-BDE2-A00FF652939E}" type="presParOf" srcId="{2379A7C8-E9CA-E545-A9B9-A7C79CBA8F61}" destId="{71EEB4A9-2EB5-E041-9DCF-9A22DDE6A38D}" srcOrd="1" destOrd="0" presId="urn:microsoft.com/office/officeart/2024/layout/BulletTimeline"/>
    <dgm:cxn modelId="{ED3EA1BF-AFD9-AF4A-8F92-6F29743D5D59}" type="presParOf" srcId="{2379A7C8-E9CA-E545-A9B9-A7C79CBA8F61}" destId="{56B2EAD7-A85F-8D49-848F-267ACFE8B3A1}" srcOrd="2" destOrd="0" presId="urn:microsoft.com/office/officeart/2024/layout/BulletTimeline"/>
    <dgm:cxn modelId="{B52F61FC-1C2E-D743-969D-BC517658D8B9}" type="presParOf" srcId="{2379A7C8-E9CA-E545-A9B9-A7C79CBA8F61}" destId="{FF049EA5-6A18-2544-A751-BAFA149B27E9}" srcOrd="3" destOrd="0" presId="urn:microsoft.com/office/officeart/2024/layout/BulletTimeline"/>
    <dgm:cxn modelId="{66CCAADD-AC0A-1544-BA6E-7ECF57A4873F}" type="presParOf" srcId="{2379A7C8-E9CA-E545-A9B9-A7C79CBA8F61}" destId="{36513A1B-EFE3-F344-9C94-A83892842A5D}" srcOrd="4" destOrd="0" presId="urn:microsoft.com/office/officeart/2024/layout/BulletTimeline"/>
    <dgm:cxn modelId="{4BDD763B-05AE-2C43-BC88-151542BBF3AD}" type="presParOf" srcId="{36513A1B-EFE3-F344-9C94-A83892842A5D}" destId="{B1C5E060-E952-6742-A705-06BA47E093C5}" srcOrd="0" destOrd="0" presId="urn:microsoft.com/office/officeart/2024/layout/BulletTimeline"/>
    <dgm:cxn modelId="{73025795-A439-494B-8598-1971831A324E}" type="presParOf" srcId="{2379A7C8-E9CA-E545-A9B9-A7C79CBA8F61}" destId="{AA5631CA-0726-D74E-B3A7-77370791E9A1}" srcOrd="5" destOrd="0" presId="urn:microsoft.com/office/officeart/2024/layout/Bullet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D2FE70-799F-9847-A918-0A848A8DA597}">
      <dsp:nvSpPr>
        <dsp:cNvPr id="0" name=""/>
        <dsp:cNvSpPr/>
      </dsp:nvSpPr>
      <dsp:spPr>
        <a:xfrm>
          <a:off x="0" y="2011680"/>
          <a:ext cx="8229206" cy="40640"/>
        </a:xfrm>
        <a:prstGeom prst="rect">
          <a:avLst/>
        </a:prstGeom>
        <a:gradFill rotWithShape="0">
          <a:gsLst>
            <a:gs pos="0">
              <a:schemeClr val="dk1">
                <a:tint val="76000"/>
              </a:schemeClr>
            </a:gs>
            <a:gs pos="100000">
              <a:schemeClr val="dk1">
                <a:tint val="76000"/>
              </a:schemeClr>
            </a:gs>
          </a:gsLst>
          <a:lin ang="0" scaled="0"/>
        </a:gradFill>
        <a:ln>
          <a:noFill/>
        </a:ln>
        <a:effectLst/>
      </dsp:spPr>
      <dsp:style>
        <a:lnRef idx="0">
          <a:scrgbClr r="0" g="0" b="0"/>
        </a:lnRef>
        <a:fillRef idx="1">
          <a:scrgbClr r="0" g="0" b="0"/>
        </a:fillRef>
        <a:effectRef idx="2">
          <a:scrgbClr r="0" g="0" b="0"/>
        </a:effectRef>
        <a:fontRef idx="minor"/>
      </dsp:style>
    </dsp:sp>
    <dsp:sp modelId="{C054134C-0DD7-3F45-87DC-CC6F306C63DA}">
      <dsp:nvSpPr>
        <dsp:cNvPr id="0" name=""/>
        <dsp:cNvSpPr/>
      </dsp:nvSpPr>
      <dsp:spPr>
        <a:xfrm>
          <a:off x="8018416" y="1869440"/>
          <a:ext cx="243840" cy="325120"/>
        </a:xfrm>
        <a:prstGeom prst="chevron">
          <a:avLst>
            <a:gd name="adj" fmla="val 75000"/>
          </a:avLst>
        </a:prstGeom>
        <a:gradFill rotWithShape="0">
          <a:gsLst>
            <a:gs pos="0">
              <a:schemeClr val="dk1">
                <a:tint val="76000"/>
              </a:schemeClr>
            </a:gs>
            <a:gs pos="100000">
              <a:schemeClr val="dk1">
                <a:tint val="76000"/>
              </a:schemeClr>
            </a:gs>
          </a:gsLst>
          <a:lin ang="0" scaled="0"/>
        </a:gradFill>
        <a:ln>
          <a:noFill/>
        </a:ln>
        <a:effectLst/>
      </dsp:spPr>
      <dsp:style>
        <a:lnRef idx="0">
          <a:scrgbClr r="0" g="0" b="0"/>
        </a:lnRef>
        <a:fillRef idx="1">
          <a:scrgbClr r="0" g="0" b="0"/>
        </a:fillRef>
        <a:effectRef idx="2">
          <a:scrgbClr r="0" g="0" b="0"/>
        </a:effectRef>
        <a:fontRef idx="minor"/>
      </dsp:style>
    </dsp:sp>
    <dsp:sp modelId="{EFCE1A4B-76F0-A643-A4F9-4FBCA7DD49E1}">
      <dsp:nvSpPr>
        <dsp:cNvPr id="0" name=""/>
        <dsp:cNvSpPr/>
      </dsp:nvSpPr>
      <dsp:spPr>
        <a:xfrm>
          <a:off x="521200" y="926592"/>
          <a:ext cx="2742399" cy="942847"/>
        </a:xfrm>
        <a:prstGeom prst="rect">
          <a:avLst/>
        </a:prstGeom>
        <a:noFill/>
        <a:ln>
          <a:noFill/>
        </a:ln>
        <a:effectLst/>
      </dsp:spPr>
      <dsp:style>
        <a:lnRef idx="0">
          <a:scrgbClr r="0" g="0" b="0"/>
        </a:lnRef>
        <a:fillRef idx="0">
          <a:scrgbClr r="0" g="0" b="0"/>
        </a:fillRef>
        <a:effectRef idx="0">
          <a:scrgbClr r="0" g="0" b="0"/>
        </a:effectRef>
        <a:fontRef idx="minor"/>
      </dsp:style>
    </dsp:sp>
    <dsp:sp modelId="{B4E83F11-E112-4943-B89B-4BAA3A0A27CC}">
      <dsp:nvSpPr>
        <dsp:cNvPr id="0" name=""/>
        <dsp:cNvSpPr/>
      </dsp:nvSpPr>
      <dsp:spPr>
        <a:xfrm>
          <a:off x="521200" y="438911"/>
          <a:ext cx="2742399" cy="487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dirty="0"/>
            <a:t>1990: ADA</a:t>
          </a:r>
        </a:p>
      </dsp:txBody>
      <dsp:txXfrm>
        <a:off x="521200" y="438911"/>
        <a:ext cx="2742399" cy="487680"/>
      </dsp:txXfrm>
    </dsp:sp>
    <dsp:sp modelId="{1440B6B7-E83F-A94C-A897-94F680E052BB}">
      <dsp:nvSpPr>
        <dsp:cNvPr id="0" name=""/>
        <dsp:cNvSpPr/>
      </dsp:nvSpPr>
      <dsp:spPr>
        <a:xfrm>
          <a:off x="244848" y="406399"/>
          <a:ext cx="32512" cy="1625600"/>
        </a:xfrm>
        <a:prstGeom prst="rect">
          <a:avLst/>
        </a:prstGeom>
        <a:gradFill rotWithShape="0">
          <a:gsLst>
            <a:gs pos="0">
              <a:schemeClr val="dk1">
                <a:tint val="76000"/>
              </a:schemeClr>
            </a:gs>
            <a:gs pos="100000">
              <a:schemeClr val="dk1">
                <a:tint val="76000"/>
              </a:schemeClr>
            </a:gs>
          </a:gsLst>
          <a:lin ang="0" scaled="0"/>
        </a:gradFill>
        <a:ln>
          <a:noFill/>
        </a:ln>
        <a:effectLst/>
      </dsp:spPr>
      <dsp:style>
        <a:lnRef idx="0">
          <a:scrgbClr r="0" g="0" b="0"/>
        </a:lnRef>
        <a:fillRef idx="1">
          <a:scrgbClr r="0" g="0" b="0"/>
        </a:fillRef>
        <a:effectRef idx="2">
          <a:scrgbClr r="0" g="0" b="0"/>
        </a:effectRef>
        <a:fontRef idx="minor"/>
      </dsp:style>
    </dsp:sp>
    <dsp:sp modelId="{2FD463F8-ACF6-0844-AE61-426C269F5EAE}">
      <dsp:nvSpPr>
        <dsp:cNvPr id="0" name=""/>
        <dsp:cNvSpPr/>
      </dsp:nvSpPr>
      <dsp:spPr>
        <a:xfrm>
          <a:off x="2113299" y="3640544"/>
          <a:ext cx="2742399" cy="764031"/>
        </a:xfrm>
        <a:prstGeom prst="rect">
          <a:avLst/>
        </a:prstGeom>
        <a:noFill/>
        <a:ln>
          <a:noFill/>
        </a:ln>
        <a:effectLst/>
      </dsp:spPr>
      <dsp:style>
        <a:lnRef idx="0">
          <a:scrgbClr r="0" g="0" b="0"/>
        </a:lnRef>
        <a:fillRef idx="0">
          <a:scrgbClr r="0" g="0" b="0"/>
        </a:fillRef>
        <a:effectRef idx="0">
          <a:scrgbClr r="0" g="0" b="0"/>
        </a:effectRef>
        <a:fontRef idx="minor"/>
      </dsp:style>
    </dsp:sp>
    <dsp:sp modelId="{2A1CAD92-A06B-564F-BC5D-EC40CAC4A312}">
      <dsp:nvSpPr>
        <dsp:cNvPr id="0" name=""/>
        <dsp:cNvSpPr/>
      </dsp:nvSpPr>
      <dsp:spPr>
        <a:xfrm>
          <a:off x="2113299" y="3136608"/>
          <a:ext cx="2742399" cy="503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dirty="0"/>
            <a:t>2024: DOJ: ADA += "digital”</a:t>
          </a:r>
        </a:p>
      </dsp:txBody>
      <dsp:txXfrm>
        <a:off x="2113299" y="3136608"/>
        <a:ext cx="2742399" cy="503936"/>
      </dsp:txXfrm>
    </dsp:sp>
    <dsp:sp modelId="{67946316-87A7-5549-969B-56F29084BD42}">
      <dsp:nvSpPr>
        <dsp:cNvPr id="0" name=""/>
        <dsp:cNvSpPr/>
      </dsp:nvSpPr>
      <dsp:spPr>
        <a:xfrm>
          <a:off x="1896896" y="2032000"/>
          <a:ext cx="32512" cy="1625600"/>
        </a:xfrm>
        <a:prstGeom prst="rect">
          <a:avLst/>
        </a:prstGeom>
        <a:gradFill rotWithShape="0">
          <a:gsLst>
            <a:gs pos="0">
              <a:schemeClr val="dk1">
                <a:tint val="76000"/>
              </a:schemeClr>
            </a:gs>
            <a:gs pos="100000">
              <a:schemeClr val="dk1">
                <a:tint val="76000"/>
              </a:schemeClr>
            </a:gs>
          </a:gsLst>
          <a:lin ang="0" scaled="0"/>
        </a:gradFill>
        <a:ln>
          <a:noFill/>
        </a:ln>
        <a:effectLst/>
      </dsp:spPr>
      <dsp:style>
        <a:lnRef idx="0">
          <a:scrgbClr r="0" g="0" b="0"/>
        </a:lnRef>
        <a:fillRef idx="1">
          <a:scrgbClr r="0" g="0" b="0"/>
        </a:fillRef>
        <a:effectRef idx="2">
          <a:scrgbClr r="0" g="0" b="0"/>
        </a:effectRef>
        <a:fontRef idx="minor"/>
      </dsp:style>
    </dsp:sp>
    <dsp:sp modelId="{198A991B-393E-8F4C-B939-8A442615E7F7}">
      <dsp:nvSpPr>
        <dsp:cNvPr id="0" name=""/>
        <dsp:cNvSpPr/>
      </dsp:nvSpPr>
      <dsp:spPr>
        <a:xfrm>
          <a:off x="176573" y="1947468"/>
          <a:ext cx="169062" cy="169062"/>
        </a:xfrm>
        <a:prstGeom prst="ellipse">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3000"/>
                <a:lumMod val="100000"/>
              </a:schemeClr>
            </a:gs>
            <a:gs pos="100000">
              <a:schemeClr val="lt1">
                <a:hueOff val="0"/>
                <a:satOff val="0"/>
                <a:lumOff val="0"/>
                <a:alphaOff val="0"/>
                <a:shade val="93000"/>
                <a:satMod val="110000"/>
                <a:lumMod val="99000"/>
              </a:schemeClr>
            </a:gs>
          </a:gsLst>
          <a:lin ang="5400000" scaled="0"/>
        </a:gradFill>
        <a:ln w="6350" cap="flat" cmpd="sng" algn="ctr">
          <a:solidFill>
            <a:schemeClr val="dk1">
              <a:shade val="80000"/>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DD87CFB8-BC33-AD44-BA9E-3403EF2EB05A}">
      <dsp:nvSpPr>
        <dsp:cNvPr id="0" name=""/>
        <dsp:cNvSpPr/>
      </dsp:nvSpPr>
      <dsp:spPr>
        <a:xfrm>
          <a:off x="1828621" y="1947468"/>
          <a:ext cx="169062" cy="169062"/>
        </a:xfrm>
        <a:prstGeom prst="ellipse">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3000"/>
                <a:lumMod val="100000"/>
              </a:schemeClr>
            </a:gs>
            <a:gs pos="100000">
              <a:schemeClr val="lt1">
                <a:hueOff val="0"/>
                <a:satOff val="0"/>
                <a:lumOff val="0"/>
                <a:alphaOff val="0"/>
                <a:shade val="93000"/>
                <a:satMod val="110000"/>
                <a:lumMod val="99000"/>
              </a:schemeClr>
            </a:gs>
          </a:gsLst>
          <a:lin ang="5400000" scaled="0"/>
        </a:gradFill>
        <a:ln w="6350" cap="flat" cmpd="sng" algn="ctr">
          <a:solidFill>
            <a:schemeClr val="dk1">
              <a:shade val="80000"/>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6C797658-C136-8445-8FF7-DC7861122892}">
      <dsp:nvSpPr>
        <dsp:cNvPr id="0" name=""/>
        <dsp:cNvSpPr/>
      </dsp:nvSpPr>
      <dsp:spPr>
        <a:xfrm>
          <a:off x="3825296" y="926592"/>
          <a:ext cx="2742399" cy="942847"/>
        </a:xfrm>
        <a:prstGeom prst="rect">
          <a:avLst/>
        </a:prstGeom>
        <a:noFill/>
        <a:ln>
          <a:noFill/>
        </a:ln>
        <a:effectLst/>
      </dsp:spPr>
      <dsp:style>
        <a:lnRef idx="0">
          <a:scrgbClr r="0" g="0" b="0"/>
        </a:lnRef>
        <a:fillRef idx="0">
          <a:scrgbClr r="0" g="0" b="0"/>
        </a:fillRef>
        <a:effectRef idx="0">
          <a:scrgbClr r="0" g="0" b="0"/>
        </a:effectRef>
        <a:fontRef idx="minor"/>
      </dsp:style>
    </dsp:sp>
    <dsp:sp modelId="{E196CB4B-9F9F-004C-80E3-E8CA04F85FFC}">
      <dsp:nvSpPr>
        <dsp:cNvPr id="0" name=""/>
        <dsp:cNvSpPr/>
      </dsp:nvSpPr>
      <dsp:spPr>
        <a:xfrm>
          <a:off x="3825296" y="438911"/>
          <a:ext cx="2742399" cy="487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dirty="0"/>
            <a:t>4/2026: Compliance deadline</a:t>
          </a:r>
        </a:p>
      </dsp:txBody>
      <dsp:txXfrm>
        <a:off x="3825296" y="438911"/>
        <a:ext cx="2742399" cy="487680"/>
      </dsp:txXfrm>
    </dsp:sp>
    <dsp:sp modelId="{ED2B5302-A781-FD42-9D31-D20B1EAF9234}">
      <dsp:nvSpPr>
        <dsp:cNvPr id="0" name=""/>
        <dsp:cNvSpPr/>
      </dsp:nvSpPr>
      <dsp:spPr>
        <a:xfrm>
          <a:off x="3548944" y="406399"/>
          <a:ext cx="32512" cy="1625600"/>
        </a:xfrm>
        <a:prstGeom prst="rect">
          <a:avLst/>
        </a:prstGeom>
        <a:gradFill rotWithShape="0">
          <a:gsLst>
            <a:gs pos="0">
              <a:schemeClr val="dk1">
                <a:tint val="76000"/>
              </a:schemeClr>
            </a:gs>
            <a:gs pos="100000">
              <a:schemeClr val="dk1">
                <a:tint val="76000"/>
              </a:schemeClr>
            </a:gs>
          </a:gsLst>
          <a:lin ang="0" scaled="0"/>
        </a:gradFill>
        <a:ln>
          <a:noFill/>
        </a:ln>
        <a:effectLst/>
      </dsp:spPr>
      <dsp:style>
        <a:lnRef idx="0">
          <a:scrgbClr r="0" g="0" b="0"/>
        </a:lnRef>
        <a:fillRef idx="1">
          <a:scrgbClr r="0" g="0" b="0"/>
        </a:fillRef>
        <a:effectRef idx="2">
          <a:scrgbClr r="0" g="0" b="0"/>
        </a:effectRef>
        <a:fontRef idx="minor"/>
      </dsp:style>
    </dsp:sp>
    <dsp:sp modelId="{71EEB4A9-2EB5-E041-9DCF-9A22DDE6A38D}">
      <dsp:nvSpPr>
        <dsp:cNvPr id="0" name=""/>
        <dsp:cNvSpPr/>
      </dsp:nvSpPr>
      <dsp:spPr>
        <a:xfrm>
          <a:off x="5462342" y="3610565"/>
          <a:ext cx="2742399" cy="764031"/>
        </a:xfrm>
        <a:prstGeom prst="rect">
          <a:avLst/>
        </a:prstGeom>
        <a:noFill/>
        <a:ln>
          <a:noFill/>
        </a:ln>
        <a:effectLst/>
      </dsp:spPr>
      <dsp:style>
        <a:lnRef idx="0">
          <a:scrgbClr r="0" g="0" b="0"/>
        </a:lnRef>
        <a:fillRef idx="0">
          <a:scrgbClr r="0" g="0" b="0"/>
        </a:fillRef>
        <a:effectRef idx="0">
          <a:scrgbClr r="0" g="0" b="0"/>
        </a:effectRef>
        <a:fontRef idx="minor"/>
      </dsp:style>
    </dsp:sp>
    <dsp:sp modelId="{56B2EAD7-A85F-8D49-848F-267ACFE8B3A1}">
      <dsp:nvSpPr>
        <dsp:cNvPr id="0" name=""/>
        <dsp:cNvSpPr/>
      </dsp:nvSpPr>
      <dsp:spPr>
        <a:xfrm>
          <a:off x="5462342" y="3106629"/>
          <a:ext cx="2742399" cy="503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dirty="0"/>
            <a:t>4/2027: Revised compliance deadline</a:t>
          </a:r>
        </a:p>
      </dsp:txBody>
      <dsp:txXfrm>
        <a:off x="5462342" y="3106629"/>
        <a:ext cx="2742399" cy="503936"/>
      </dsp:txXfrm>
    </dsp:sp>
    <dsp:sp modelId="{FF049EA5-6A18-2544-A751-BAFA149B27E9}">
      <dsp:nvSpPr>
        <dsp:cNvPr id="0" name=""/>
        <dsp:cNvSpPr/>
      </dsp:nvSpPr>
      <dsp:spPr>
        <a:xfrm>
          <a:off x="5200991" y="2032000"/>
          <a:ext cx="32512" cy="1625600"/>
        </a:xfrm>
        <a:prstGeom prst="rect">
          <a:avLst/>
        </a:prstGeom>
        <a:gradFill rotWithShape="0">
          <a:gsLst>
            <a:gs pos="0">
              <a:schemeClr val="dk1">
                <a:tint val="76000"/>
              </a:schemeClr>
            </a:gs>
            <a:gs pos="100000">
              <a:schemeClr val="dk1">
                <a:tint val="76000"/>
              </a:schemeClr>
            </a:gs>
          </a:gsLst>
          <a:lin ang="0" scaled="0"/>
        </a:gradFill>
        <a:ln>
          <a:noFill/>
        </a:ln>
        <a:effectLst/>
      </dsp:spPr>
      <dsp:style>
        <a:lnRef idx="0">
          <a:scrgbClr r="0" g="0" b="0"/>
        </a:lnRef>
        <a:fillRef idx="1">
          <a:scrgbClr r="0" g="0" b="0"/>
        </a:fillRef>
        <a:effectRef idx="2">
          <a:scrgbClr r="0" g="0" b="0"/>
        </a:effectRef>
        <a:fontRef idx="minor"/>
      </dsp:style>
    </dsp:sp>
    <dsp:sp modelId="{2FAE6FF9-A674-BB44-8631-5FDFD8918A8F}">
      <dsp:nvSpPr>
        <dsp:cNvPr id="0" name=""/>
        <dsp:cNvSpPr/>
      </dsp:nvSpPr>
      <dsp:spPr>
        <a:xfrm>
          <a:off x="3480668" y="1947468"/>
          <a:ext cx="169062" cy="169062"/>
        </a:xfrm>
        <a:prstGeom prst="ellipse">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3000"/>
                <a:lumMod val="100000"/>
              </a:schemeClr>
            </a:gs>
            <a:gs pos="100000">
              <a:schemeClr val="lt1">
                <a:hueOff val="0"/>
                <a:satOff val="0"/>
                <a:lumOff val="0"/>
                <a:alphaOff val="0"/>
                <a:shade val="93000"/>
                <a:satMod val="110000"/>
                <a:lumMod val="99000"/>
              </a:schemeClr>
            </a:gs>
          </a:gsLst>
          <a:lin ang="5400000" scaled="0"/>
        </a:gradFill>
        <a:ln w="6350" cap="flat" cmpd="sng" algn="ctr">
          <a:solidFill>
            <a:schemeClr val="dk1">
              <a:shade val="80000"/>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B1C5E060-E952-6742-A705-06BA47E093C5}">
      <dsp:nvSpPr>
        <dsp:cNvPr id="0" name=""/>
        <dsp:cNvSpPr/>
      </dsp:nvSpPr>
      <dsp:spPr>
        <a:xfrm>
          <a:off x="5132716" y="1947468"/>
          <a:ext cx="169062" cy="169062"/>
        </a:xfrm>
        <a:prstGeom prst="ellipse">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3000"/>
                <a:lumMod val="100000"/>
              </a:schemeClr>
            </a:gs>
            <a:gs pos="100000">
              <a:schemeClr val="lt1">
                <a:hueOff val="0"/>
                <a:satOff val="0"/>
                <a:lumOff val="0"/>
                <a:alphaOff val="0"/>
                <a:shade val="93000"/>
                <a:satMod val="110000"/>
                <a:lumMod val="99000"/>
              </a:schemeClr>
            </a:gs>
          </a:gsLst>
          <a:lin ang="5400000" scaled="0"/>
        </a:gradFill>
        <a:ln w="6350" cap="flat" cmpd="sng" algn="ctr">
          <a:solidFill>
            <a:schemeClr val="dk1">
              <a:shade val="80000"/>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24/layout/BulletTimeline">
  <dgm:title val=""/>
  <dgm:desc val=""/>
  <dgm:catLst>
    <dgm:cat type="process" pri="7450"/>
    <dgm:cat type="timeline" pri="100"/>
  </dgm:catLst>
  <dgm:sampData>
    <dgm:dataModel>
      <dgm:ptLst>
        <dgm:pt modelId="0" type="doc"/>
        <dgm:pt modelId="10">
          <dgm:prSet phldrT="Add an event" phldr="1"/>
        </dgm:pt>
        <dgm:pt modelId="11">
          <dgm:prSet phldrT="Write a description of the significance of this event" phldr="1"/>
        </dgm:pt>
        <dgm:pt modelId="20">
          <dgm:prSet phldrT="Add an event" phldr="1"/>
        </dgm:pt>
        <dgm:pt modelId="21">
          <dgm:prSet phldrT="Write a description of the significance of this event" phldr="1"/>
        </dgm:pt>
        <dgm:pt modelId="30">
          <dgm:prSet phldrT="Add an event" phldr="1"/>
        </dgm:pt>
        <dgm:pt modelId="31">
          <dgm:prSet phldrT="Write a description of the significance of this event" phldr="1"/>
        </dgm:pt>
        <dgm:pt modelId="40">
          <dgm:prSet phldrT="Add an event" phldr="1"/>
        </dgm:pt>
        <dgm:pt modelId="41">
          <dgm:prSet phldrT="Write a description of the significance of this event" phldr="1"/>
        </dgm:pt>
        <dgm:pt modelId="50">
          <dgm:prSet phldrT="Add an event" phldr="1"/>
        </dgm:pt>
        <dgm:pt modelId="51">
          <dgm:prSet phldrT="Write a description of the significance of this event" phldr="1"/>
        </dgm:pt>
      </dgm:ptLst>
      <dgm:cxnLst>
        <dgm:cxn modelId="100" srcId="0" destId="10" srcOrd="0" destOrd="0"/>
        <dgm:cxn modelId="12" srcId="10" destId="11" srcOrd="0" destOrd="0"/>
        <dgm:cxn modelId="101" srcId="0" destId="20" srcOrd="1" destOrd="0"/>
        <dgm:cxn modelId="22" srcId="20" destId="21" srcOrd="0" destOrd="0"/>
        <dgm:cxn modelId="102" srcId="0" destId="30" srcOrd="2" destOrd="0"/>
        <dgm:cxn modelId="32" srcId="30" destId="31" srcOrd="0" destOrd="0"/>
        <dgm:cxn modelId="103" srcId="0" destId="40" srcOrd="3" destOrd="0"/>
        <dgm:cxn modelId="42" srcId="40" destId="41" srcOrd="0" destOrd="0"/>
        <dgm:cxn modelId="104" srcId="0" destId="50" srcOrd="4" destOrd="0"/>
        <dgm:cxn modelId="52" srcId="50" destId="5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dir/>
      <dgm:animLvl val="lvl"/>
    </dgm:varLst>
    <dgm:alg type="composite"/>
    <dgm:shape xmlns:r="http://schemas.openxmlformats.org/officeDocument/2006/relationships" r:blip="">
      <dgm:adjLst/>
    </dgm:shape>
    <dgm:constrLst>
      <dgm:constr type="w" for="ch" forName="divider" refType="w"/>
      <dgm:constr type="h" for="ch" forName="divider" refType="h" fact="0.1"/>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dgm:alg type="composite"/>
      <dgm:shape xmlns:r="http://schemas.openxmlformats.org/officeDocument/2006/relationships" r:blip="">
        <dgm:adjLst/>
      </dgm:shape>
      <dgm:presOf/>
      <dgm:choose name="DividerDirection">
        <dgm:if name="DividerLTR" func="var" arg="dir" op="equ" val="norm">
          <dgm:constrLst>
            <dgm:constr type="w" for="ch" forName="rectBar" refType="w" fact="0.996"/>
            <dgm:constr type="h" for="ch" forName="rectBar" refType="h" fact="0.1"/>
            <dgm:constr type="l" for="ch" forName="rectBar"/>
            <dgm:constr type="ctrY" for="ch" forName="rectBar" refType="h" fact="0.5"/>
            <dgm:constr type="w" for="ch" forName="chevronArrow" refType="h" fact="0.6"/>
            <dgm:constr type="h" for="ch" forName="chevronArrow" refType="h" fact="0.8"/>
            <dgm:constr type="r" for="ch" forName="chevronArrow" refType="w"/>
            <dgm:constr type="ctrY" for="ch" forName="chevronArrow" refType="h" fact="0.5"/>
          </dgm:constrLst>
        </dgm:if>
        <dgm:else name="DividerRTL">
          <dgm:constrLst>
            <dgm:constr type="w" for="ch" forName="rectBar" refType="w" fact="0.996"/>
            <dgm:constr type="h" for="ch" forName="rectBar" refType="h" fact="0.1"/>
            <dgm:constr type="r" for="ch" forName="rectBar" refType="w"/>
            <dgm:constr type="ctrY" for="ch" forName="rectBar" refType="h" fact="0.5"/>
            <dgm:constr type="w" for="ch" forName="chevronArrow" refType="h" fact="0.6"/>
            <dgm:constr type="h" for="ch" forName="chevronArrow" refType="h" fact="0.8"/>
            <dgm:constr type="l" for="ch" forName="chevronArrow"/>
            <dgm:constr type="ctrY" for="ch" forName="chevronArrow" refType="h" fact="0.5"/>
          </dgm:constrLst>
        </dgm:else>
      </dgm:choose>
      <dgm:ruleLst/>
      <dgm:layoutNode name="rectBar" styleLbl="dkBgShp">
        <dgm:alg type="sp"/>
        <dgm:shape xmlns:r="http://schemas.openxmlformats.org/officeDocument/2006/relationships" type="rect" r:blip="" zOrderOff="-1">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chevronArrow" styleLbl="dkBgShp">
        <dgm:alg type="sp"/>
        <dgm:choose name="ChevronDir">
          <dgm:if name="ChevronLTR" func="var" arg="dir" op="equ" val="norm">
            <dgm:shape xmlns:r="http://schemas.openxmlformats.org/officeDocument/2006/relationships"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if>
          <dgm:else name="ChevronRTL">
            <dgm:shape xmlns:r="http://schemas.openxmlformats.org/officeDocument/2006/relationships" rot="180"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else>
        </dgm:choose>
        <dgm:presOf/>
        <dgm:constrLst/>
        <dgm:ruleLst/>
      </dgm:layoutNode>
    </dgm:layoutNode>
    <dgm:layoutNode name="nodes">
      <dgm:varLst>
        <dgm:chMax/>
        <dgm:chPref/>
        <dgm:animLvl val="lvl"/>
      </dgm:varLst>
      <dgm:choose name="Name1">
        <dgm:if name="Name2" func="var" arg="dir" op="equ" val="norm">
          <dgm:alg type="lin">
            <dgm:param type="fallback" val="1D"/>
          </dgm:alg>
        </dgm:if>
        <dgm:else name="Name3">
          <dgm:alg type="lin">
            <dgm:param type="linDir" val="fromR"/>
            <dgm:param type="fallback" val="1D"/>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6"/>
                        <dgm:constr type="b" for="ch" forName="L2TextContainer1" refType="h" fact="0.4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6"/>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55"/>
                        <dgm:constr type="t" for="ch" forName="L1TextContainer1" refType="h" fact="0.6"/>
                        <dgm:constr type="w" for="ch" forName="L2TextContainer1" refType="w" fact="0.83"/>
                        <dgm:constr type="l" for="ch" forName="L2TextContainer1" refType="r" refFor="ch" refForName="DropPinPlaceHolder1"/>
                        <dgm:constr type="b" for="ch" forName="L2TextContainer1" refType="h" fact="0.99"/>
                        <dgm:constr type="t" for="ch" forName="L2TextContainer1" refType="h" fact="0.755"/>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L1TextContainer1" refType="w" fact="0.83"/>
                        <dgm:constr type="l" for="ch" forName="L1TextContainer1" refType="w" fact="0"/>
                        <dgm:constr type="t" for="ch" forName="L1TextContainer1" refType="h" fact="0.01"/>
                        <dgm:constr type="b" for="ch" forName="L1TextContainer1" refType="h" fact="0.16"/>
                        <dgm:constr type="w" for="ch" forName="L2TextContainer1" refType="w" fact="0.83"/>
                        <dgm:constr type="l" for="ch" forName="L2TextContainer1" refType="w" fact="0"/>
                        <dgm:constr type="t" for="ch" forName="L2TextContainer1" refType="h" fact="0.16"/>
                        <dgm:constr type="b" for="ch" forName="L2TextContainer1" refType="h" fact="0.45"/>
                        <dgm:constr type="w" for="ch" forName="DropPinPlaceHolder1" refType="h" fact="0.16"/>
                        <dgm:constr type="h" for="ch" forName="DropPinPlaceHolder1" refType="h" fact="0.16"/>
                        <dgm:constr type="t" for="ch" forName="DropPinPlaceHolder1" refType="h" fact="0"/>
                        <dgm:constr type="r" for="ch" forName="DropPinPlaceHolder1" refType="w"/>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L1TextContainer1" refType="w" fact="0.83"/>
                        <dgm:constr type="l" for="ch" forName="L1TextContainer1" refType="w" fact="0"/>
                        <dgm:constr type="b" for="ch" forName="L1TextContainer1" refType="h" fact="0.755"/>
                        <dgm:constr type="t" for="ch" forName="L1TextContainer1" refType="h" fact="0.6"/>
                        <dgm:constr type="w" for="ch" forName="L2TextContainer1" refType="w" fact="0.83"/>
                        <dgm:constr type="l" for="ch" forName="L2TextContainer1" refType="w" fact="0"/>
                        <dgm:constr type="b" for="ch" forName="L2TextContainer1" refType="h" fact="0.99"/>
                        <dgm:constr type="t" for="ch" forName="L2TextContainer1" refType="h" fact="0.755"/>
                        <dgm:constr type="w" for="ch" forName="DropPinPlaceHolder1" refType="h" fact="0.16"/>
                        <dgm:constr type="h" for="ch" forName="DropPinPlaceHolder1" refType="h" fact="0.16"/>
                        <dgm:constr type="b" for="ch" forName="DropPinPlaceHolder1" refType="h"/>
                        <dgm:constr type="r" for="ch" forName="DropPinPlaceHolder1" refType="w"/>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
                      </dgm:constrLst>
                    </dgm:else>
                  </dgm:choose>
                </dgm:else>
              </dgm:choos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dkBgShp">
                <dgm:alg type="sp"/>
                <dgm:shape xmlns:r="http://schemas.openxmlformats.org/officeDocument/2006/relationships" type="rect" r:blip="">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layoutNode>
              <dgm:layoutNode name="ConnectorPoint1" moveWith="ConnectLine1">
                <dgm:alg type="composite"/>
                <dgm:shape xmlns:r="http://schemas.openxmlformats.org/officeDocument/2006/relationships" r:blip="">
                  <dgm:adjLst/>
                </dgm:shape>
                <dgm:presOf/>
                <dgm:constrLst>
                  <dgm:constr type="w" for="ch" forName="Bullet1" refType="w"/>
                  <dgm:constr type="h" for="ch" forName="Bullet1" refType="w"/>
                  <dgm:constr type="ctrX" for="ch" forName="Bullet1" refType="w" fact="0.5"/>
                  <dgm:constr type="ctrY" for="ch" forName="Bullet1" refType="h" fact="0.5"/>
                </dgm:constrLst>
                <dgm:layoutNode name="Bullet1" styleLbl="node1NoLn">
                  <dgm:alg type="sp"/>
                  <dgm:shape xmlns:r="http://schemas.openxmlformats.org/officeDocument/2006/relationships" type="ellipse" r:blip="" zOrderOff="10">
                    <dgm:adjLst/>
                  </dgm:shape>
                  <dgm:presOf/>
                  <dgm:constrLst/>
                </dgm:layoutNode>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6"/>
                        <dgm:constr type="b" for="ch" forName="L2TextContainer" refType="h" fact="0.45"/>
                        <dgm:constr type="w" for="ch" forName="L1TextContainer" refType="w" fact="0.83"/>
                        <dgm:constr type="l" for="ch" forName="L1TextContainer" refType="r" refFor="ch" refForName="DropPinPlaceHolder"/>
                        <dgm:constr type="t" for="ch" forName="L1TextContainer" refType="h" fact="0.01"/>
                        <dgm:constr type="b" for="ch" forName="L1TextContainer" refType="h" fact="0.16"/>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55"/>
                        <dgm:constr type="t" for="ch" forName="L1TextContainer" refType="h" fact="0.6"/>
                        <dgm:constr type="w" for="ch" forName="L2TextContainer" refType="w" fact="0.83"/>
                        <dgm:constr type="l" for="ch" forName="L2TextContainer" refType="r" refFor="ch" refForName="DropPinPlaceHolder"/>
                        <dgm:constr type="b" for="ch" forName="L2TextContainer" refType="h" fact="0.99"/>
                        <dgm:constr type="t" for="ch" forName="L2TextContainer" refType="h" fact="0.755"/>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L1TextContainer" refType="w" fact="0.83"/>
                        <dgm:constr type="l" for="ch" forName="L1TextContainer" refType="w" fact="0"/>
                        <dgm:constr type="t" for="ch" forName="L1TextContainer" refType="h" fact="0.01"/>
                        <dgm:constr type="b" for="ch" forName="L1TextContainer" refType="h" fact="0.16"/>
                        <dgm:constr type="w" for="ch" forName="L2TextContainer" refType="w" fact="0.83"/>
                        <dgm:constr type="l" for="ch" forName="L2TextContainer" refType="w" fact="0"/>
                        <dgm:constr type="t" for="ch" forName="L2TextContainer" refType="h" fact="0.16"/>
                        <dgm:constr type="b" for="ch" forName="L2TextContainer" refType="h" fact="0.45"/>
                        <dgm:constr type="w" for="ch" forName="DropPinPlaceHolder" refType="h" fact="0.16"/>
                        <dgm:constr type="h" for="ch" forName="DropPinPlaceHolder" refType="h" fact="0.16"/>
                        <dgm:constr type="t" for="ch" forName="DropPinPlaceHolder" refType="h" fact="0"/>
                        <dgm:constr type="r" for="ch" forName="DropPinPlaceHolder" refType="w"/>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L1TextContainer" refType="w" fact="0.83"/>
                        <dgm:constr type="l" for="ch" forName="L1TextContainer" refType="w" fact="0"/>
                        <dgm:constr type="b" for="ch" forName="L1TextContainer" refType="h" fact="0.755"/>
                        <dgm:constr type="t" for="ch" forName="L1TextContainer" refType="h" fact="0.6"/>
                        <dgm:constr type="w" for="ch" forName="L2TextContainer" refType="w" fact="0.83"/>
                        <dgm:constr type="l" for="ch" forName="L2TextContainer" refType="w" fact="0"/>
                        <dgm:constr type="b" for="ch" forName="L2TextContainer" refType="h" fact="0.99"/>
                        <dgm:constr type="t" for="ch" forName="L2TextContainer" refType="h" fact="0.755"/>
                        <dgm:constr type="w" for="ch" forName="DropPinPlaceHolder" refType="h" fact="0.16"/>
                        <dgm:constr type="h" for="ch" forName="DropPinPlaceHolder" refType="h" fact="0.16"/>
                        <dgm:constr type="b" for="ch" forName="DropPinPlaceHolder" refType="h"/>
                        <dgm:constr type="r" for="ch" forName="DropPinPlaceHolder" refType="w"/>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
                      </dgm:constrLst>
                    </dgm:else>
                  </dgm:choose>
                </dgm:else>
              </dgm:choos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dkBgShp">
                <dgm:alg type="sp"/>
                <dgm:shape xmlns:r="http://schemas.openxmlformats.org/officeDocument/2006/relationships" type="rect" r:blip="">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layoutNode>
              <dgm:layoutNode name="ConnectorPoint" moveWith="ConnectLine">
                <dgm:alg type="composite"/>
                <dgm:shape xmlns:r="http://schemas.openxmlformats.org/officeDocument/2006/relationships" r:blip="">
                  <dgm:adjLst/>
                </dgm:shape>
                <dgm:presOf/>
                <dgm:constrLst>
                  <dgm:constr type="w" for="ch" forName="Bullet" refType="w"/>
                  <dgm:constr type="h" for="ch" forName="Bullet" refType="w"/>
                  <dgm:constr type="ctrX" for="ch" forName="Bullet" refType="w" fact="0.5"/>
                  <dgm:constr type="ctrY" for="ch" forName="Bullet" refType="h" fact="0.5"/>
                </dgm:constrLst>
                <dgm:layoutNode name="Bullet" styleLbl="node1NoLn">
                  <dgm:alg type="sp"/>
                  <dgm:shape xmlns:r="http://schemas.openxmlformats.org/officeDocument/2006/relationships" type="ellipse" r:blip="" zOrderOff="10">
                    <dgm:adjLst/>
                  </dgm:shape>
                  <dgm:presOf/>
                  <dgm:constrLst/>
                </dgm:layoutNode>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E8B4C4-0720-F64E-9EEE-9472CF165DC6}" type="datetimeFigureOut">
              <a:t>8/16/26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209F92-05EE-6F4A-AD9C-ED35F0F76927}" type="slidenum">
              <a:t>‹#›</a:t>
            </a:fld>
            <a:endParaRPr lang="en-US"/>
          </a:p>
        </p:txBody>
      </p:sp>
    </p:spTree>
    <p:extLst>
      <p:ext uri="{BB962C8B-B14F-4D97-AF65-F5344CB8AC3E}">
        <p14:creationId xmlns:p14="http://schemas.microsoft.com/office/powerpoint/2010/main" val="524556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Willard E. Davis</a:t>
            </a:r>
          </a:p>
          <a:p>
            <a:r>
              <a:rPr lang="en-US" dirty="0"/>
              <a:t>Willard J. Davis</a:t>
            </a:r>
          </a:p>
          <a:p>
            <a:r>
              <a:rPr lang="en-US" dirty="0"/>
              <a:t>Robert Willard Davis</a:t>
            </a:r>
          </a:p>
          <a:p>
            <a:endParaRPr lang="en-US" dirty="0"/>
          </a:p>
          <a:p>
            <a:r>
              <a:rPr lang="en-US" dirty="0"/>
              <a:t>and me!</a:t>
            </a:r>
          </a:p>
          <a:p>
            <a:endParaRPr lang="en-US" dirty="0"/>
          </a:p>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4</a:t>
            </a:fld>
            <a:endParaRPr lang="en-US"/>
          </a:p>
        </p:txBody>
      </p:sp>
    </p:spTree>
    <p:extLst>
      <p:ext uri="{BB962C8B-B14F-4D97-AF65-F5344CB8AC3E}">
        <p14:creationId xmlns:p14="http://schemas.microsoft.com/office/powerpoint/2010/main" val="390867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Alignment mechanisms can act directly on observable actions; explicit models make richer system properties available too.</a:t>
            </a:r>
          </a:p>
          <a:p>
            <a:r>
              <a:rPr lang="en-US" dirty="0"/>
              <a:t>For example, …</a:t>
            </a:r>
          </a:p>
          <a:p>
            <a:r>
              <a:rPr lang="en-US" dirty="0"/>
              <a:t>Of course, there ARE implicit properties embedded in direct alignment, but they are tacit. Somebody who set up a sandbox knows what </a:t>
            </a:r>
            <a:r>
              <a:rPr lang="en-US" dirty="0" err="1"/>
              <a:t>syscalls</a:t>
            </a:r>
            <a:r>
              <a:rPr lang="en-US" dirty="0"/>
              <a:t> are permitted. They may not have articulated it as a model, but there’s a latent model of necessary </a:t>
            </a:r>
            <a:r>
              <a:rPr lang="en-US" dirty="0" err="1"/>
              <a:t>syscall</a:t>
            </a:r>
            <a:r>
              <a:rPr lang="en-US" dirty="0"/>
              <a:t> affordances in there.</a:t>
            </a:r>
            <a:br>
              <a:rPr lang="en-US" dirty="0"/>
            </a:br>
            <a:endParaRPr lang="en-US" dirty="0"/>
          </a:p>
          <a:p>
            <a:r>
              <a:rPr lang="en-US" sz="1200" b="1" kern="1200" dirty="0">
                <a:solidFill>
                  <a:schemeClr val="tx1"/>
                </a:solidFill>
                <a:effectLst/>
                <a:latin typeface="+mn-lt"/>
                <a:ea typeface="+mn-ea"/>
                <a:cs typeface="+mn-cs"/>
              </a:rPr>
              <a:t>Figure 2.8-6.</a:t>
            </a:r>
            <a:r>
              <a:rPr lang="en-US" dirty="0"/>
              <a:t> </a:t>
            </a:r>
            <a:r>
              <a:rPr lang="en-US" i="1" dirty="0">
                <a:effectLst/>
              </a:rPr>
              <a:t>Modeling expands the semantic reach of Alignment.</a:t>
            </a:r>
            <a:r>
              <a:rPr lang="en-US" dirty="0"/>
              <a:t> Alignment mechanisms can act directly on observable actions and artifacts; explicit models make additional system-level properties available for constraint, sensing, evaluation, and admission.</a:t>
            </a:r>
            <a:br>
              <a:rPr lang="en-US" dirty="0"/>
            </a:br>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27</a:t>
            </a:fld>
            <a:endParaRPr lang="en-US"/>
          </a:p>
        </p:txBody>
      </p:sp>
    </p:spTree>
    <p:extLst>
      <p:ext uri="{BB962C8B-B14F-4D97-AF65-F5344CB8AC3E}">
        <p14:creationId xmlns:p14="http://schemas.microsoft.com/office/powerpoint/2010/main" val="2255141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3.1-1.</a:t>
            </a:r>
            <a:r>
              <a:rPr lang="en-US" dirty="0"/>
              <a:t> </a:t>
            </a:r>
            <a:r>
              <a:rPr lang="en-US" i="1" dirty="0">
                <a:effectLst/>
              </a:rPr>
              <a:t>Intervention boundaries.</a:t>
            </a:r>
            <a:r>
              <a:rPr lang="en-US" dirty="0"/>
              <a:t> Guidance shapes reasoning input; authority can bind actions, completed units of work, or accepted artifact/runtime state. Place a mechanism at the earliest boundary where the obligation is legible and the consequence can be affected.</a:t>
            </a:r>
            <a:br>
              <a:rPr lang="en-US" dirty="0"/>
            </a:br>
            <a:endParaRPr lang="en-US" dirty="0"/>
          </a:p>
          <a:p>
            <a:r>
              <a:rPr lang="en-US" dirty="0"/>
              <a:t>Semantic gap.</a:t>
            </a:r>
          </a:p>
        </p:txBody>
      </p:sp>
      <p:sp>
        <p:nvSpPr>
          <p:cNvPr id="4" name="Slide Number Placeholder 3"/>
          <p:cNvSpPr>
            <a:spLocks noGrp="1"/>
          </p:cNvSpPr>
          <p:nvPr>
            <p:ph type="sldNum" sz="quarter" idx="5"/>
          </p:nvPr>
        </p:nvSpPr>
        <p:spPr/>
        <p:txBody>
          <a:bodyPr/>
          <a:lstStyle/>
          <a:p>
            <a:fld id="{FF209F92-05EE-6F4A-AD9C-ED35F0F76927}" type="slidenum">
              <a:rPr lang="en-US" smtClean="0"/>
              <a:t>28</a:t>
            </a:fld>
            <a:endParaRPr lang="en-US"/>
          </a:p>
        </p:txBody>
      </p:sp>
    </p:spTree>
    <p:extLst>
      <p:ext uri="{BB962C8B-B14F-4D97-AF65-F5344CB8AC3E}">
        <p14:creationId xmlns:p14="http://schemas.microsoft.com/office/powerpoint/2010/main" val="14346155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4.1-1.</a:t>
            </a:r>
            <a:r>
              <a:rPr lang="en-US" dirty="0"/>
              <a:t> </a:t>
            </a:r>
            <a:r>
              <a:rPr lang="en-US" i="1" dirty="0">
                <a:effectLst/>
              </a:rPr>
              <a:t>Precision Follows Knowledge.</a:t>
            </a:r>
            <a:r>
              <a:rPr lang="en-US" dirty="0"/>
              <a:t> Explore uncertain needs; represent claims as they stabilize; grant authority only when an obligation is stable and consequential enough to justify it.</a:t>
            </a:r>
            <a:br>
              <a:rPr lang="en-US" dirty="0"/>
            </a:br>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31</a:t>
            </a:fld>
            <a:endParaRPr lang="en-US"/>
          </a:p>
        </p:txBody>
      </p:sp>
    </p:spTree>
    <p:extLst>
      <p:ext uri="{BB962C8B-B14F-4D97-AF65-F5344CB8AC3E}">
        <p14:creationId xmlns:p14="http://schemas.microsoft.com/office/powerpoint/2010/main" val="1477658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4.2-4.</a:t>
            </a:r>
            <a:r>
              <a:rPr lang="en-US" dirty="0"/>
              <a:t> </a:t>
            </a:r>
            <a:r>
              <a:rPr lang="en-US" i="1" dirty="0">
                <a:effectLst/>
              </a:rPr>
              <a:t>Discovering models during a brownfield migration.</a:t>
            </a:r>
            <a:r>
              <a:rPr lang="en-US" dirty="0"/>
              <a:t> Weak signals — primitive density, repeated shapes, the component and boundary view — identify places worth inspecting; they do not dictate the remedy. Partitioning separates legitimate primitive-heavy code and mechanical debt from repeated shapes that reveal missing engineering concepts. Naming those concepts as typed vocabulary and explicit relations changes the substrate on which later migration and enforcement operate.</a:t>
            </a:r>
          </a:p>
        </p:txBody>
      </p:sp>
      <p:sp>
        <p:nvSpPr>
          <p:cNvPr id="4" name="Slide Number Placeholder 3"/>
          <p:cNvSpPr>
            <a:spLocks noGrp="1"/>
          </p:cNvSpPr>
          <p:nvPr>
            <p:ph type="sldNum" sz="quarter" idx="5"/>
          </p:nvPr>
        </p:nvSpPr>
        <p:spPr/>
        <p:txBody>
          <a:bodyPr/>
          <a:lstStyle/>
          <a:p>
            <a:fld id="{FF209F92-05EE-6F4A-AD9C-ED35F0F76927}" type="slidenum">
              <a:rPr lang="en-US" smtClean="0"/>
              <a:t>32</a:t>
            </a:fld>
            <a:endParaRPr lang="en-US"/>
          </a:p>
        </p:txBody>
      </p:sp>
    </p:spTree>
    <p:extLst>
      <p:ext uri="{BB962C8B-B14F-4D97-AF65-F5344CB8AC3E}">
        <p14:creationId xmlns:p14="http://schemas.microsoft.com/office/powerpoint/2010/main" val="3029124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D46A9-ADB0-4CAD-ADD8-2F705D82B7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E8C329-0D3E-0D0E-A2F9-5215008839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27846C-88AB-44AC-A9B3-B99E42F2B5F8}"/>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Figure 4.2-1.</a:t>
            </a:r>
            <a:r>
              <a:rPr lang="en-US" dirty="0"/>
              <a:t> </a:t>
            </a:r>
            <a:r>
              <a:rPr lang="en-US" i="1" dirty="0">
                <a:effectLst/>
              </a:rPr>
              <a:t>Where a migration starts.</a:t>
            </a:r>
            <a:r>
              <a:rPr lang="en-US" dirty="0"/>
              <a:t> Existing system stock determines what can be recovered; settled intent determines how much structure and authority the work can support initially. Authority is not a single project-wide dial — the more settled a </a:t>
            </a:r>
            <a:r>
              <a:rPr lang="en-US" i="1" dirty="0">
                <a:effectLst/>
              </a:rPr>
              <a:t>particular obligation</a:t>
            </a:r>
            <a:r>
              <a:rPr lang="en-US" dirty="0"/>
              <a:t>, the more authority it can safely receive, so a security, legal, or safety constraint may be settled even when the product behavior around it is still exploratory.</a:t>
            </a:r>
            <a:br>
              <a:rPr lang="en-US" dirty="0"/>
            </a:br>
            <a:endParaRPr lang="en-US" dirty="0"/>
          </a:p>
        </p:txBody>
      </p:sp>
      <p:sp>
        <p:nvSpPr>
          <p:cNvPr id="4" name="Slide Number Placeholder 3">
            <a:extLst>
              <a:ext uri="{FF2B5EF4-FFF2-40B4-BE49-F238E27FC236}">
                <a16:creationId xmlns:a16="http://schemas.microsoft.com/office/drawing/2014/main" id="{CC6A37D6-1C8E-3159-A90E-8FF59AEDB52E}"/>
              </a:ext>
            </a:extLst>
          </p:cNvPr>
          <p:cNvSpPr>
            <a:spLocks noGrp="1"/>
          </p:cNvSpPr>
          <p:nvPr>
            <p:ph type="sldNum" sz="quarter" idx="5"/>
          </p:nvPr>
        </p:nvSpPr>
        <p:spPr/>
        <p:txBody>
          <a:bodyPr/>
          <a:lstStyle/>
          <a:p>
            <a:fld id="{FF209F92-05EE-6F4A-AD9C-ED35F0F76927}" type="slidenum">
              <a:rPr lang="en-US" smtClean="0"/>
              <a:t>33</a:t>
            </a:fld>
            <a:endParaRPr lang="en-US"/>
          </a:p>
        </p:txBody>
      </p:sp>
    </p:spTree>
    <p:extLst>
      <p:ext uri="{BB962C8B-B14F-4D97-AF65-F5344CB8AC3E}">
        <p14:creationId xmlns:p14="http://schemas.microsoft.com/office/powerpoint/2010/main" val="1061303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speaker notes I’d use:</a:t>
            </a:r>
          </a:p>
          <a:p>
            <a:r>
              <a:rPr lang="en-US" b="1" dirty="0"/>
              <a:t>Does MAGE change token economics? Maybe—but not in the obvious direction.</a:t>
            </a:r>
            <a:endParaRPr lang="en-US" dirty="0"/>
          </a:p>
          <a:p>
            <a:r>
              <a:rPr lang="en-US" dirty="0"/>
              <a:t>We ran an ablation with the MAGE context mechanisms on and off and looked at matched task slices. If explicit models and injected context merely saved agents from rediscovering the system, we might expect fewer tokens and fewer turns.</a:t>
            </a:r>
          </a:p>
          <a:p>
            <a:r>
              <a:rPr lang="en-US" dirty="0"/>
              <a:t>That is </a:t>
            </a:r>
            <a:r>
              <a:rPr lang="en-US" b="1" dirty="0"/>
              <a:t>not</a:t>
            </a:r>
            <a:r>
              <a:rPr lang="en-US" dirty="0"/>
              <a:t> what we see. For the Opus slices, turning the machinery on actually increases median token use—by about 1,400 to 5,200 tokens—and the evidence on turns is mixed. Sonnet implementation goes the other direction, with a roughly 22,000-token reduction, but that result is not strong enough to call.</a:t>
            </a:r>
          </a:p>
          <a:p>
            <a:r>
              <a:rPr lang="en-US" dirty="0"/>
              <a:t>The consistent signal is </a:t>
            </a:r>
            <a:r>
              <a:rPr lang="en-US" b="1" dirty="0"/>
              <a:t>duration</a:t>
            </a:r>
            <a:r>
              <a:rPr lang="en-US" dirty="0"/>
              <a:t>: every slice takes longer with the machinery enabled, from roughly 9 to 38 seconds more. That is plausible: retrieving, injecting, and reasoning over additional engineering context has a computational cost.</a:t>
            </a:r>
          </a:p>
          <a:p>
            <a:r>
              <a:rPr lang="en-US" dirty="0"/>
              <a:t>So I would not claim that MAGE is a token-saving technique. The more interesting hypothesis is that </a:t>
            </a:r>
            <a:r>
              <a:rPr lang="en-US" b="1" dirty="0"/>
              <a:t>MAGE spends context to improve the quality of reasoning</a:t>
            </a:r>
            <a:r>
              <a:rPr lang="en-US" dirty="0"/>
              <a:t>. Explicit models may make agents reason over obligations they would otherwise discover only later through tests, gates, or failed attempts.</a:t>
            </a:r>
          </a:p>
          <a:p>
            <a:r>
              <a:rPr lang="en-US" dirty="0"/>
              <a:t>That changes the economic question. It is not, “Does modeling minimize tokens per task?” It is, </a:t>
            </a:r>
            <a:r>
              <a:rPr lang="en-US" b="1" dirty="0"/>
              <a:t>“Does spending more reasoning up front reduce expensive downstream churn?”</a:t>
            </a:r>
            <a:endParaRPr lang="en-US" dirty="0"/>
          </a:p>
          <a:p>
            <a:r>
              <a:rPr lang="en-US" dirty="0"/>
              <a:t>These results are suggestive, not conclusive. The next measurement has to connect this overhead to outcomes: retries, rejected changes, regressions, human intervention, and ultimately successful governed work per unit cost.</a:t>
            </a:r>
          </a:p>
          <a:p>
            <a:r>
              <a:rPr lang="en-US" dirty="0"/>
              <a:t>I would particularly resist saying that these data show a token-efficiency benefit. </a:t>
            </a:r>
            <a:r>
              <a:rPr lang="en-US" b="1" dirty="0"/>
              <a:t>They don’t.</a:t>
            </a:r>
            <a:r>
              <a:rPr lang="en-US" dirty="0"/>
              <a:t> They show that MAGE changes the computational profile, with a surprisingly plausible story that it purchases more up-front reasoning.</a:t>
            </a:r>
          </a:p>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38</a:t>
            </a:fld>
            <a:endParaRPr lang="en-US"/>
          </a:p>
        </p:txBody>
      </p:sp>
    </p:spTree>
    <p:extLst>
      <p:ext uri="{BB962C8B-B14F-4D97-AF65-F5344CB8AC3E}">
        <p14:creationId xmlns:p14="http://schemas.microsoft.com/office/powerpoint/2010/main" val="34878576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6.5-2.</a:t>
            </a:r>
            <a:r>
              <a:rPr lang="en-US" dirty="0"/>
              <a:t> </a:t>
            </a:r>
            <a:r>
              <a:rPr lang="en-US" i="1" dirty="0">
                <a:effectLst/>
              </a:rPr>
              <a:t>Established traditions, new composition.</a:t>
            </a:r>
            <a:r>
              <a:rPr lang="en-US" dirty="0"/>
              <a:t> MAGE draws on two long-running traditions. Engineering disciplines developed explicit models, constrained representations, verification, and external control; AI repeatedly extended reasoners through knowledge representation, planning state, memory, structured reasoning, tools, and surrounding machinery. MAGE brings these inheritances together around autonomous software work: Modeling makes engineering knowledge explicit, Alignment gives selected obligations authority, and both meet in the Governed Engineering Environment. Governance conversion carries recurring judgment into durable engineering capital. Commodity intelligence changes the economics of this composition, not the provenance of its parts.</a:t>
            </a:r>
            <a:br>
              <a:rPr lang="en-US" dirty="0"/>
            </a:br>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40</a:t>
            </a:fld>
            <a:endParaRPr lang="en-US"/>
          </a:p>
        </p:txBody>
      </p:sp>
    </p:spTree>
    <p:extLst>
      <p:ext uri="{BB962C8B-B14F-4D97-AF65-F5344CB8AC3E}">
        <p14:creationId xmlns:p14="http://schemas.microsoft.com/office/powerpoint/2010/main" val="25254641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Commodity intelligence did not abolish software engineering. By making implementation cheaper, it may force us to practice more of it.</a:t>
            </a:r>
          </a:p>
          <a:p>
            <a:endParaRPr lang="en-US" dirty="0"/>
          </a:p>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41</a:t>
            </a:fld>
            <a:endParaRPr lang="en-US"/>
          </a:p>
        </p:txBody>
      </p:sp>
    </p:spTree>
    <p:extLst>
      <p:ext uri="{BB962C8B-B14F-4D97-AF65-F5344CB8AC3E}">
        <p14:creationId xmlns:p14="http://schemas.microsoft.com/office/powerpoint/2010/main" val="543995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6.5-3.</a:t>
            </a:r>
            <a:r>
              <a:rPr lang="en-US" dirty="0"/>
              <a:t> </a:t>
            </a:r>
            <a:r>
              <a:rPr lang="en-US" i="1" dirty="0">
                <a:effectLst/>
              </a:rPr>
              <a:t>Model induction.</a:t>
            </a:r>
            <a:r>
              <a:rPr lang="en-US" dirty="0"/>
              <a:t> The same move runs in three settings: realized work yields repeated low-level forms, weak detection surfaces candidate regularities, and engineering judgment names the concept that survives comparison. The left rail states the move; the three columns instantiate it in software, knowledge work, and CAD. Software is the grounded case; the extension to knowledge work and CAD is a generalization, not evidence </a:t>
            </a:r>
            <a:r>
              <a:rPr lang="en-US" dirty="0" err="1"/>
              <a:t>DocAble</a:t>
            </a:r>
            <a:r>
              <a:rPr lang="en-US" dirty="0"/>
              <a:t> supplied.</a:t>
            </a:r>
            <a:br>
              <a:rPr lang="en-US" dirty="0"/>
            </a:br>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43</a:t>
            </a:fld>
            <a:endParaRPr lang="en-US"/>
          </a:p>
        </p:txBody>
      </p:sp>
    </p:spTree>
    <p:extLst>
      <p:ext uri="{BB962C8B-B14F-4D97-AF65-F5344CB8AC3E}">
        <p14:creationId xmlns:p14="http://schemas.microsoft.com/office/powerpoint/2010/main" val="2934829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6</a:t>
            </a:fld>
            <a:endParaRPr lang="en-US"/>
          </a:p>
        </p:txBody>
      </p:sp>
    </p:spTree>
    <p:extLst>
      <p:ext uri="{BB962C8B-B14F-4D97-AF65-F5344CB8AC3E}">
        <p14:creationId xmlns:p14="http://schemas.microsoft.com/office/powerpoint/2010/main" val="2634445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discuss why PDF is (much) harder than O365</a:t>
            </a:r>
          </a:p>
        </p:txBody>
      </p:sp>
      <p:sp>
        <p:nvSpPr>
          <p:cNvPr id="4" name="Slide Number Placeholder 3"/>
          <p:cNvSpPr>
            <a:spLocks noGrp="1"/>
          </p:cNvSpPr>
          <p:nvPr>
            <p:ph type="sldNum" sz="quarter" idx="5"/>
          </p:nvPr>
        </p:nvSpPr>
        <p:spPr/>
        <p:txBody>
          <a:bodyPr/>
          <a:lstStyle/>
          <a:p>
            <a:fld id="{FF209F92-05EE-6F4A-AD9C-ED35F0F76927}" type="slidenum">
              <a:rPr lang="en-US" smtClean="0"/>
              <a:t>7</a:t>
            </a:fld>
            <a:endParaRPr lang="en-US"/>
          </a:p>
        </p:txBody>
      </p:sp>
    </p:spTree>
    <p:extLst>
      <p:ext uri="{BB962C8B-B14F-4D97-AF65-F5344CB8AC3E}">
        <p14:creationId xmlns:p14="http://schemas.microsoft.com/office/powerpoint/2010/main" val="3701713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Engineering reorganizes when a constraint moves. Steam made mechanical power far cheaper; integrated circuits did the same for computation; coding agents are now doing it for implementation. “Scarce” here is the economic sense, not a mood. A scarce factor constrains output, so it draws investment and attention. Implementation was never the only scarce input to software engineering, but for most of the field’s history it consumed enough expert effort to limit what teams could attempt and how quickly they could change a system. As its marginal cost falls, other constraints become more visible: deciding what to build, representing a large system well enough to reason about it, producing evidence that a change is acceptable, and giving consequential engineering decisions authority across many changes.</a:t>
            </a:r>
          </a:p>
          <a:p>
            <a:endParaRPr lang="en-US" dirty="0"/>
          </a:p>
          <a:p>
            <a:r>
              <a:rPr lang="en-US" dirty="0"/>
              <a:t>Abundance does not make implementation unimportant; it changes where additional engineering effort earns the greatest return. A factory with unlimited machine capacity and one inspector has not stopped manufacturing; inspection has become the throughput constraint. In software, agents can now produce changes faster than engineers can specify, understand, validate, and govern them. Models amortize representation and judgment across many acts of implementation; validators and gates can amortize selected judgments about acceptance. Rational effort therefore moves upstream into representation and outward into the engineered environment. This Part asks what follows from that shift: what remains hard, which properties of the new substrate matter, and what engineering problems they leave us to solve.</a:t>
            </a:r>
          </a:p>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10</a:t>
            </a:fld>
            <a:endParaRPr lang="en-US"/>
          </a:p>
        </p:txBody>
      </p:sp>
    </p:spTree>
    <p:extLst>
      <p:ext uri="{BB962C8B-B14F-4D97-AF65-F5344CB8AC3E}">
        <p14:creationId xmlns:p14="http://schemas.microsoft.com/office/powerpoint/2010/main" val="3268488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E99CB-E371-E189-5C87-AF12CA0007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8AC535-6626-886A-6796-ADAC9CA843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590A42-8C4A-E02B-4590-75C7E628448C}"/>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The foundation model supplies inexpensive semantic reasoning under finite, probabilistic working conditions; the harness turns that reasoning into observable, </a:t>
            </a:r>
            <a:r>
              <a:rPr lang="en-US" sz="1200" b="0" i="0" kern="1200" dirty="0" err="1">
                <a:solidFill>
                  <a:schemeClr val="tx1"/>
                </a:solidFill>
                <a:effectLst/>
                <a:latin typeface="+mn-lt"/>
                <a:ea typeface="+mn-ea"/>
                <a:cs typeface="+mn-cs"/>
              </a:rPr>
              <a:t>interceptable</a:t>
            </a:r>
            <a:r>
              <a:rPr lang="en-US" sz="1200" b="0" i="0" kern="1200" dirty="0">
                <a:solidFill>
                  <a:schemeClr val="tx1"/>
                </a:solidFill>
                <a:effectLst/>
                <a:latin typeface="+mn-lt"/>
                <a:ea typeface="+mn-ea"/>
                <a:cs typeface="+mn-cs"/>
              </a:rPr>
              <a:t> action.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talk is about my understanding of how CODING AGENTS will re-organize engineering work, and what the nature of the relatively scarce resource becomes.</a:t>
            </a:r>
            <a:endParaRPr lang="en-US" dirty="0"/>
          </a:p>
        </p:txBody>
      </p:sp>
      <p:sp>
        <p:nvSpPr>
          <p:cNvPr id="4" name="Slide Number Placeholder 3">
            <a:extLst>
              <a:ext uri="{FF2B5EF4-FFF2-40B4-BE49-F238E27FC236}">
                <a16:creationId xmlns:a16="http://schemas.microsoft.com/office/drawing/2014/main" id="{EB8BB7F6-B5CE-34A0-D5D1-8A807BCDDF23}"/>
              </a:ext>
            </a:extLst>
          </p:cNvPr>
          <p:cNvSpPr>
            <a:spLocks noGrp="1"/>
          </p:cNvSpPr>
          <p:nvPr>
            <p:ph type="sldNum" sz="quarter" idx="5"/>
          </p:nvPr>
        </p:nvSpPr>
        <p:spPr/>
        <p:txBody>
          <a:bodyPr/>
          <a:lstStyle/>
          <a:p>
            <a:fld id="{FF209F92-05EE-6F4A-AD9C-ED35F0F76927}" type="slidenum">
              <a:rPr lang="en-US" smtClean="0"/>
              <a:t>11</a:t>
            </a:fld>
            <a:endParaRPr lang="en-US"/>
          </a:p>
        </p:txBody>
      </p:sp>
    </p:spTree>
    <p:extLst>
      <p:ext uri="{BB962C8B-B14F-4D97-AF65-F5344CB8AC3E}">
        <p14:creationId xmlns:p14="http://schemas.microsoft.com/office/powerpoint/2010/main" val="3367817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At scale, finite active state </a:t>
            </a:r>
            <a:r>
              <a:rPr lang="en-US" sz="1200" b="1" kern="1200" dirty="0">
                <a:solidFill>
                  <a:schemeClr val="tx1"/>
                </a:solidFill>
                <a:effectLst/>
                <a:latin typeface="+mn-lt"/>
                <a:ea typeface="+mn-ea"/>
                <a:cs typeface="+mn-cs"/>
                <a:sym typeface="Wingdings" pitchFamily="2" charset="2"/>
              </a:rPr>
              <a:t></a:t>
            </a:r>
            <a:r>
              <a:rPr lang="en-US" sz="1200" b="1" kern="1200" dirty="0">
                <a:solidFill>
                  <a:schemeClr val="tx1"/>
                </a:solidFill>
                <a:effectLst/>
                <a:latin typeface="+mn-lt"/>
                <a:ea typeface="+mn-ea"/>
                <a:cs typeface="+mn-cs"/>
              </a:rPr>
              <a:t> reconstruction unavoidable </a:t>
            </a:r>
            <a:r>
              <a:rPr lang="en-US" sz="1200" b="1" kern="1200" dirty="0">
                <a:solidFill>
                  <a:schemeClr val="tx1"/>
                </a:solidFill>
                <a:effectLst/>
                <a:latin typeface="+mn-lt"/>
                <a:ea typeface="+mn-ea"/>
                <a:cs typeface="+mn-cs"/>
                <a:sym typeface="Wingdings" pitchFamily="2" charset="2"/>
              </a:rPr>
              <a:t> representations determine the burden</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Figure 1.3-2.</a:t>
            </a:r>
            <a:r>
              <a:rPr lang="en-US" dirty="0"/>
              <a:t> </a:t>
            </a:r>
            <a:r>
              <a:rPr lang="en-US" i="1" dirty="0">
                <a:effectLst/>
              </a:rPr>
              <a:t>The reasoning horizon.</a:t>
            </a:r>
            <a:r>
              <a:rPr lang="en-US" dirty="0"/>
              <a:t> At sufficient scale, a task requires more state than a finite reasoner can keep active, so some state must be reconstructed. Representation determines the cost: raw implementation carries irrelevant detail, while purposeful abstraction can keep question-relevant state smaller and cheaper to recover.</a:t>
            </a:r>
            <a:br>
              <a:rPr lang="en-US" dirty="0"/>
            </a:br>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21</a:t>
            </a:fld>
            <a:endParaRPr lang="en-US"/>
          </a:p>
        </p:txBody>
      </p:sp>
    </p:spTree>
    <p:extLst>
      <p:ext uri="{BB962C8B-B14F-4D97-AF65-F5344CB8AC3E}">
        <p14:creationId xmlns:p14="http://schemas.microsoft.com/office/powerpoint/2010/main" val="938118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2.1-1.</a:t>
            </a:r>
            <a:r>
              <a:rPr lang="en-US" dirty="0"/>
              <a:t> </a:t>
            </a:r>
            <a:r>
              <a:rPr lang="en-US" i="1" dirty="0">
                <a:effectLst/>
              </a:rPr>
              <a:t>MAGE's working model ontology.</a:t>
            </a:r>
            <a:r>
              <a:rPr lang="en-US" dirty="0"/>
              <a:t> The six classes distinguish models by the engineering question they answer. Classes may overlap, and each may be encoded using several representation forms.</a:t>
            </a:r>
            <a:br>
              <a:rPr lang="en-US" dirty="0"/>
            </a:br>
            <a:endParaRPr lang="en-US" dirty="0"/>
          </a:p>
          <a:p>
            <a:r>
              <a:rPr lang="en-US" dirty="0"/>
              <a:t>Connected through shared identity and traceability, these models form the system’s explicit engineering knowledge.</a:t>
            </a:r>
          </a:p>
        </p:txBody>
      </p:sp>
      <p:sp>
        <p:nvSpPr>
          <p:cNvPr id="4" name="Slide Number Placeholder 3"/>
          <p:cNvSpPr>
            <a:spLocks noGrp="1"/>
          </p:cNvSpPr>
          <p:nvPr>
            <p:ph type="sldNum" sz="quarter" idx="5"/>
          </p:nvPr>
        </p:nvSpPr>
        <p:spPr/>
        <p:txBody>
          <a:bodyPr/>
          <a:lstStyle/>
          <a:p>
            <a:fld id="{FF209F92-05EE-6F4A-AD9C-ED35F0F76927}" type="slidenum">
              <a:rPr lang="en-US" smtClean="0"/>
              <a:t>22</a:t>
            </a:fld>
            <a:endParaRPr lang="en-US"/>
          </a:p>
        </p:txBody>
      </p:sp>
    </p:spTree>
    <p:extLst>
      <p:ext uri="{BB962C8B-B14F-4D97-AF65-F5344CB8AC3E}">
        <p14:creationId xmlns:p14="http://schemas.microsoft.com/office/powerpoint/2010/main" val="1959700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2.3-3.</a:t>
            </a:r>
            <a:r>
              <a:rPr lang="en-US" dirty="0"/>
              <a:t> </a:t>
            </a:r>
            <a:r>
              <a:rPr lang="en-US" i="1" dirty="0">
                <a:effectLst/>
              </a:rPr>
              <a:t>Behavioral models expose different classes of properties.</a:t>
            </a:r>
            <a:r>
              <a:rPr lang="en-US" dirty="0"/>
              <a:t> A transition relation can support local legality checks, reasoning over reachable states, or temporal claims over executions. The appropriate checker follows from the property; richer machinery is not automatically stronger for every question.</a:t>
            </a:r>
            <a:br>
              <a:rPr lang="en-US" dirty="0"/>
            </a:br>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23</a:t>
            </a:fld>
            <a:endParaRPr lang="en-US"/>
          </a:p>
        </p:txBody>
      </p:sp>
    </p:spTree>
    <p:extLst>
      <p:ext uri="{BB962C8B-B14F-4D97-AF65-F5344CB8AC3E}">
        <p14:creationId xmlns:p14="http://schemas.microsoft.com/office/powerpoint/2010/main" val="4286904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Figure 2.5-1.</a:t>
            </a:r>
            <a:r>
              <a:rPr lang="en-US" dirty="0"/>
              <a:t> </a:t>
            </a:r>
            <a:r>
              <a:rPr lang="en-US" i="1" dirty="0">
                <a:effectLst/>
              </a:rPr>
              <a:t>Service-flow model.</a:t>
            </a:r>
            <a:r>
              <a:rPr lang="en-US" dirty="0"/>
              <a:t> A declared graph of which service may reach which. The public web tier is the only node facing the outside; an absent edge means the relationship is not permitted by the model, and enforcement is separate.</a:t>
            </a:r>
          </a:p>
        </p:txBody>
      </p:sp>
      <p:sp>
        <p:nvSpPr>
          <p:cNvPr id="4" name="Slide Number Placeholder 3"/>
          <p:cNvSpPr>
            <a:spLocks noGrp="1"/>
          </p:cNvSpPr>
          <p:nvPr>
            <p:ph type="sldNum" sz="quarter" idx="5"/>
          </p:nvPr>
        </p:nvSpPr>
        <p:spPr/>
        <p:txBody>
          <a:bodyPr/>
          <a:lstStyle/>
          <a:p>
            <a:fld id="{FF209F92-05EE-6F4A-AD9C-ED35F0F76927}" type="slidenum">
              <a:rPr lang="en-US" smtClean="0"/>
              <a:t>24</a:t>
            </a:fld>
            <a:endParaRPr lang="en-US"/>
          </a:p>
        </p:txBody>
      </p:sp>
    </p:spTree>
    <p:extLst>
      <p:ext uri="{BB962C8B-B14F-4D97-AF65-F5344CB8AC3E}">
        <p14:creationId xmlns:p14="http://schemas.microsoft.com/office/powerpoint/2010/main" val="15863827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simple">
    <p:spTree>
      <p:nvGrpSpPr>
        <p:cNvPr id="1" name=""/>
        <p:cNvGrpSpPr/>
        <p:nvPr/>
      </p:nvGrpSpPr>
      <p:grpSpPr>
        <a:xfrm>
          <a:off x="0" y="0"/>
          <a:ext cx="0" cy="0"/>
          <a:chOff x="0" y="0"/>
          <a:chExt cx="0" cy="0"/>
        </a:xfrm>
      </p:grpSpPr>
      <p:sp>
        <p:nvSpPr>
          <p:cNvPr id="251918" name="Rectangle 14"/>
          <p:cNvSpPr>
            <a:spLocks noGrp="1" noChangeArrowheads="1"/>
          </p:cNvSpPr>
          <p:nvPr>
            <p:ph type="subTitle" idx="1"/>
          </p:nvPr>
        </p:nvSpPr>
        <p:spPr>
          <a:xfrm>
            <a:off x="1308100" y="3235325"/>
            <a:ext cx="6400800" cy="1881188"/>
          </a:xfrm>
        </p:spPr>
        <p:txBody>
          <a:bodyPr/>
          <a:lstStyle>
            <a:lvl1pPr marL="0" indent="0" algn="ctr">
              <a:buFont typeface="Times" pitchFamily="18" charset="0"/>
              <a:buNone/>
              <a:defRPr>
                <a:solidFill>
                  <a:srgbClr val="000000"/>
                </a:solidFill>
                <a:latin typeface="Calibri" panose="020F0502020204030204" pitchFamily="34" charset="0"/>
                <a:cs typeface="Calibri" panose="020F0502020204030204" pitchFamily="34" charset="0"/>
              </a:defRPr>
            </a:lvl1pPr>
          </a:lstStyle>
          <a:p>
            <a:r>
              <a:rPr lang="en-US" altLang="ko-KR" dirty="0"/>
              <a:t>Click to edit Master subtitle style</a:t>
            </a:r>
          </a:p>
        </p:txBody>
      </p:sp>
      <p:sp>
        <p:nvSpPr>
          <p:cNvPr id="251914" name="Rectangle 10"/>
          <p:cNvSpPr>
            <a:spLocks noGrp="1" noChangeArrowheads="1"/>
          </p:cNvSpPr>
          <p:nvPr>
            <p:ph type="ctrTitle" hasCustomPrompt="1"/>
          </p:nvPr>
        </p:nvSpPr>
        <p:spPr>
          <a:xfrm>
            <a:off x="1127125" y="2078038"/>
            <a:ext cx="7031038" cy="874712"/>
          </a:xfrm>
          <a:ln>
            <a:noFill/>
          </a:ln>
        </p:spPr>
        <p:txBody>
          <a:bodyPr/>
          <a:lstStyle>
            <a:lvl1pPr algn="ctr">
              <a:defRPr sz="3600" cap="none">
                <a:solidFill>
                  <a:srgbClr val="000000"/>
                </a:solidFill>
                <a:latin typeface="Calibri" panose="020F0502020204030204" pitchFamily="34" charset="0"/>
                <a:cs typeface="Calibri" panose="020F0502020204030204" pitchFamily="34" charset="0"/>
              </a:defRPr>
            </a:lvl1pPr>
          </a:lstStyle>
          <a:p>
            <a:r>
              <a:rPr lang="en-US" altLang="ko-KR" dirty="0"/>
              <a:t>Click to edit master title style</a:t>
            </a:r>
          </a:p>
        </p:txBody>
      </p:sp>
      <p:sp>
        <p:nvSpPr>
          <p:cNvPr id="8" name="Line 66">
            <a:extLst>
              <a:ext uri="{FF2B5EF4-FFF2-40B4-BE49-F238E27FC236}">
                <a16:creationId xmlns:a16="http://schemas.microsoft.com/office/drawing/2014/main" id="{9629C0A1-FA46-974B-8B59-DAFA34D587F5}"/>
              </a:ext>
            </a:extLst>
          </p:cNvPr>
          <p:cNvSpPr>
            <a:spLocks noChangeShapeType="1"/>
          </p:cNvSpPr>
          <p:nvPr userDrawn="1"/>
        </p:nvSpPr>
        <p:spPr bwMode="auto">
          <a:xfrm flipV="1">
            <a:off x="-16760" y="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1" name="Line 66">
            <a:extLst>
              <a:ext uri="{FF2B5EF4-FFF2-40B4-BE49-F238E27FC236}">
                <a16:creationId xmlns:a16="http://schemas.microsoft.com/office/drawing/2014/main" id="{F21F285B-3B58-4149-B959-9010CE636448}"/>
              </a:ext>
            </a:extLst>
          </p:cNvPr>
          <p:cNvSpPr>
            <a:spLocks noChangeShapeType="1"/>
          </p:cNvSpPr>
          <p:nvPr userDrawn="1"/>
        </p:nvSpPr>
        <p:spPr bwMode="auto">
          <a:xfrm flipV="1">
            <a:off x="0" y="685800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0" name="Slide Number Placeholder 4">
            <a:extLst>
              <a:ext uri="{FF2B5EF4-FFF2-40B4-BE49-F238E27FC236}">
                <a16:creationId xmlns:a16="http://schemas.microsoft.com/office/drawing/2014/main" id="{5F3C42A2-A875-7F49-9930-886B64F2621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pic>
        <p:nvPicPr>
          <p:cNvPr id="3" name="Picture 2">
            <a:extLst>
              <a:ext uri="{FF2B5EF4-FFF2-40B4-BE49-F238E27FC236}">
                <a16:creationId xmlns:a16="http://schemas.microsoft.com/office/drawing/2014/main" id="{34D4D87E-5C89-3CCC-26E5-A215359345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55425" y="5735529"/>
            <a:ext cx="4706149" cy="503455"/>
          </a:xfrm>
          <a:prstGeom prst="rect">
            <a:avLst/>
          </a:prstGeom>
        </p:spPr>
      </p:pic>
    </p:spTree>
    <p:extLst>
      <p:ext uri="{BB962C8B-B14F-4D97-AF65-F5344CB8AC3E}">
        <p14:creationId xmlns:p14="http://schemas.microsoft.com/office/powerpoint/2010/main" val="4232609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sp>
        <p:nvSpPr>
          <p:cNvPr id="11" name="PPT Accessibility">
            <a:extLst>
              <a:ext uri="{FF2B5EF4-FFF2-40B4-BE49-F238E27FC236}">
                <a16:creationId xmlns:a16="http://schemas.microsoft.com/office/drawing/2014/main" id="{7218C6A0-FE47-3C49-9974-F3CABE12FB6E}"/>
              </a:ext>
            </a:extLst>
          </p:cNvPr>
          <p:cNvSpPr txBox="1"/>
          <p:nvPr userDrawn="1"/>
        </p:nvSpPr>
        <p:spPr>
          <a:xfrm>
            <a:off x="1110838" y="1877220"/>
            <a:ext cx="6128758" cy="1938992"/>
          </a:xfrm>
          <a:prstGeom prst="rect">
            <a:avLst/>
          </a:prstGeom>
          <a:noFill/>
        </p:spPr>
        <p:txBody>
          <a:bodyPr wrap="square" lIns="0" tIns="0" rIns="0" bIns="0" rtlCol="0">
            <a:spAutoFit/>
          </a:bodyPr>
          <a:lstStyle/>
          <a:p>
            <a:r>
              <a:rPr lang="en-US" dirty="0">
                <a:solidFill>
                  <a:schemeClr val="bg1"/>
                </a:solidFill>
                <a:effectLst/>
                <a:latin typeface="Calibri" panose="020F0502020204030204" pitchFamily="34" charset="0"/>
                <a:cs typeface="Calibri" panose="020F0502020204030204" pitchFamily="34" charset="0"/>
              </a:rPr>
              <a:t>Support the Purdue University brand in your presentations by using a brand-friendly template. This template uses an accessible master layout. Please note that some changes </a:t>
            </a:r>
            <a:br>
              <a:rPr lang="en-US" dirty="0">
                <a:solidFill>
                  <a:schemeClr val="bg1"/>
                </a:solidFill>
                <a:effectLst/>
                <a:latin typeface="Calibri" panose="020F0502020204030204" pitchFamily="34" charset="0"/>
                <a:cs typeface="Calibri" panose="020F0502020204030204" pitchFamily="34" charset="0"/>
              </a:rPr>
            </a:br>
            <a:r>
              <a:rPr lang="en-US" dirty="0">
                <a:solidFill>
                  <a:schemeClr val="bg1"/>
                </a:solidFill>
                <a:effectLst/>
                <a:latin typeface="Calibri" panose="020F0502020204030204" pitchFamily="34" charset="0"/>
                <a:cs typeface="Calibri" panose="020F0502020204030204" pitchFamily="34" charset="0"/>
              </a:rPr>
              <a:t>to the PowerPoint template could impact accessibility by those with disabilities. Follow the instructions provided by Microsoft Office to ensure that your PowerPoint presentations are accessible to all users:</a:t>
            </a:r>
            <a:endParaRPr lang="en-US" dirty="0">
              <a:solidFill>
                <a:schemeClr val="bg1"/>
              </a:solidFill>
              <a:latin typeface="Calibri" panose="020F0502020204030204" pitchFamily="34" charset="0"/>
              <a:cs typeface="Calibri" panose="020F0502020204030204" pitchFamily="34" charset="0"/>
            </a:endParaRPr>
          </a:p>
        </p:txBody>
      </p:sp>
      <p:sp>
        <p:nvSpPr>
          <p:cNvPr id="15" name="PPT Accessibility URL" descr="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110837" y="4133385"/>
            <a:ext cx="5765747" cy="754822"/>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dirty="0">
                <a:solidFill>
                  <a:schemeClr val="accent1"/>
                </a:solidFill>
              </a:rPr>
              <a:t>https://</a:t>
            </a:r>
            <a:r>
              <a:rPr lang="en-US" dirty="0" err="1">
                <a:solidFill>
                  <a:schemeClr val="accent1"/>
                </a:solidFill>
              </a:rPr>
              <a:t>support.office.com</a:t>
            </a:r>
            <a:r>
              <a:rPr lang="en-US" dirty="0">
                <a:solidFill>
                  <a:schemeClr val="accent1"/>
                </a:solidFill>
              </a:rPr>
              <a:t>/</a:t>
            </a:r>
            <a:r>
              <a:rPr lang="en-US" dirty="0" err="1">
                <a:solidFill>
                  <a:schemeClr val="accent1"/>
                </a:solidFill>
              </a:rPr>
              <a:t>en</a:t>
            </a:r>
            <a:r>
              <a:rPr lang="en-US" dirty="0">
                <a:solidFill>
                  <a:schemeClr val="accent1"/>
                </a:solidFill>
              </a:rPr>
              <a:t>-us/article/Make-your-PowerPoint-presentations-accessible-6f7772b2-2f33-4bd2-8ca7-dae3b2b3ef25</a:t>
            </a:r>
          </a:p>
        </p:txBody>
      </p:sp>
      <p:pic>
        <p:nvPicPr>
          <p:cNvPr id="31" name="Purdue Logo" descr="Purdue Logo">
            <a:extLst>
              <a:ext uri="{FF2B5EF4-FFF2-40B4-BE49-F238E27FC236}">
                <a16:creationId xmlns:a16="http://schemas.microsoft.com/office/drawing/2014/main" id="{5776162E-C11B-0945-A3D0-13135D39C15E}"/>
              </a:ext>
            </a:extLst>
          </p:cNvPr>
          <p:cNvPicPr>
            <a:picLocks noChangeAspect="1"/>
          </p:cNvPicPr>
          <p:nvPr/>
        </p:nvPicPr>
        <p:blipFill>
          <a:blip r:embed="rId2"/>
          <a:stretch>
            <a:fillRect/>
          </a:stretch>
        </p:blipFill>
        <p:spPr>
          <a:xfrm>
            <a:off x="383868" y="6059042"/>
            <a:ext cx="1908400" cy="341599"/>
          </a:xfrm>
          <a:prstGeom prst="rect">
            <a:avLst/>
          </a:prstGeom>
        </p:spPr>
      </p:pic>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3"/>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Slide Number Placeholder 4">
            <a:extLst>
              <a:ext uri="{FF2B5EF4-FFF2-40B4-BE49-F238E27FC236}">
                <a16:creationId xmlns:a16="http://schemas.microsoft.com/office/drawing/2014/main" id="{B9D6C85B-3217-C348-9016-4234B383851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5741884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69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Slide - Colorful">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16116" y="1626244"/>
            <a:ext cx="7451413" cy="757130"/>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Calibri" panose="020F0502020204030204" pitchFamily="34" charset="0"/>
                <a:cs typeface="Calibri" panose="020F0502020204030204" pitchFamily="34" charset="0"/>
              </a:defRPr>
            </a:lvl1pPr>
          </a:lstStyle>
          <a:p>
            <a:r>
              <a:rPr lang="en-US" dirty="0"/>
              <a:t>Title</a:t>
            </a:r>
          </a:p>
        </p:txBody>
      </p:sp>
      <p:sp>
        <p:nvSpPr>
          <p:cNvPr id="3" name="Subtitle"/>
          <p:cNvSpPr>
            <a:spLocks noGrp="1"/>
          </p:cNvSpPr>
          <p:nvPr>
            <p:ph type="subTitle" idx="1" hasCustomPrompt="1"/>
          </p:nvPr>
        </p:nvSpPr>
        <p:spPr>
          <a:xfrm>
            <a:off x="1121760" y="3990084"/>
            <a:ext cx="5322202" cy="336015"/>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pic>
        <p:nvPicPr>
          <p:cNvPr id="25" name="Black Triangle">
            <a:extLst>
              <a:ext uri="{FF2B5EF4-FFF2-40B4-BE49-F238E27FC236}">
                <a16:creationId xmlns:a16="http://schemas.microsoft.com/office/drawing/2014/main" id="{B39FD579-3334-AA49-8C7F-768033BE0C6B}"/>
              </a:ext>
            </a:extLst>
          </p:cNvPr>
          <p:cNvPicPr>
            <a:picLocks noChangeAspect="1"/>
          </p:cNvPicPr>
          <p:nvPr userDrawn="1"/>
        </p:nvPicPr>
        <p:blipFill>
          <a:blip r:embed="rId2"/>
          <a:stretch>
            <a:fillRect/>
          </a:stretch>
        </p:blipFill>
        <p:spPr>
          <a:xfrm>
            <a:off x="7366000" y="0"/>
            <a:ext cx="1778000" cy="6858000"/>
          </a:xfrm>
          <a:prstGeom prst="rect">
            <a:avLst/>
          </a:prstGeom>
        </p:spPr>
      </p:pic>
      <p:cxnSp>
        <p:nvCxnSpPr>
          <p:cNvPr id="33" name="Line">
            <a:extLst>
              <a:ext uri="{FF2B5EF4-FFF2-40B4-BE49-F238E27FC236}">
                <a16:creationId xmlns:a16="http://schemas.microsoft.com/office/drawing/2014/main" id="{E61121D3-034C-A148-89AD-C240C1E7F6F7}"/>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8" pos="6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5257" y="0"/>
            <a:ext cx="8636000" cy="914400"/>
          </a:xfrm>
          <a:prstGeom prst="rect">
            <a:avLst/>
          </a:prstGeom>
        </p:spPr>
      </p:pic>
      <p:sp>
        <p:nvSpPr>
          <p:cNvPr id="2" name="Title"/>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213" y="1345166"/>
            <a:ext cx="5491495" cy="341599"/>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821465" y="1962540"/>
            <a:ext cx="55245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cxnSp>
        <p:nvCxnSpPr>
          <p:cNvPr id="30" name="Line">
            <a:extLst>
              <a:ext uri="{FF2B5EF4-FFF2-40B4-BE49-F238E27FC236}">
                <a16:creationId xmlns:a16="http://schemas.microsoft.com/office/drawing/2014/main" id="{58350E96-57A4-414B-9B8B-1430C2B4D38E}"/>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B26B2E09-9A81-1042-9C6F-C9616B2F54FE}"/>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9" name="Slide Number Placeholder 4">
            <a:extLst>
              <a:ext uri="{FF2B5EF4-FFF2-40B4-BE49-F238E27FC236}">
                <a16:creationId xmlns:a16="http://schemas.microsoft.com/office/drawing/2014/main" id="{44A82EC6-E211-BD41-BE03-BC086B8288C7}"/>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32">
          <p15:clr>
            <a:srgbClr val="FBAE40"/>
          </p15:clr>
        </p15:guide>
        <p15:guide id="7" pos="984">
          <p15:clr>
            <a:srgbClr val="FBAE40"/>
          </p15:clr>
        </p15:guide>
        <p15:guide id="8" pos="696">
          <p15:clr>
            <a:srgbClr val="FBAE40"/>
          </p15:clr>
        </p15:guide>
        <p15:guide id="9" pos="11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5257" y="0"/>
            <a:ext cx="8636000"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679" y="1345166"/>
            <a:ext cx="5466371" cy="338554"/>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128501" y="1917388"/>
            <a:ext cx="3443499"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4765675" y="1920875"/>
            <a:ext cx="3965575" cy="2982913"/>
          </a:xfrm>
        </p:spPr>
        <p:txBody>
          <a:bodyPr lIns="0" tIns="0" rIns="0" bIns="0" anchor="ctr" anchorCtr="0"/>
          <a:lstStyle>
            <a:lvl1pPr algn="ctr">
              <a:defRPr b="0" i="0">
                <a:solidFill>
                  <a:schemeClr val="bg1"/>
                </a:solidFill>
                <a:latin typeface="Calibri" panose="020F0502020204030204" pitchFamily="34" charset="0"/>
                <a:cs typeface="Calibri" panose="020F0502020204030204" pitchFamily="34" charset="0"/>
              </a:defRPr>
            </a:lvl1pPr>
            <a:lvl4pPr marL="685800" indent="0" algn="ctr">
              <a:buNone/>
              <a:defRPr>
                <a:solidFill>
                  <a:schemeClr val="bg1"/>
                </a:solidFill>
              </a:defRPr>
            </a:lvl4pPr>
          </a:lstStyle>
          <a:p>
            <a:pPr lvl="0"/>
            <a:r>
              <a:rPr lang="en-US" dirty="0"/>
              <a:t>Insert picture or chart here</a:t>
            </a:r>
          </a:p>
        </p:txBody>
      </p:sp>
      <p:cxnSp>
        <p:nvCxnSpPr>
          <p:cNvPr id="25" name="Line">
            <a:extLst>
              <a:ext uri="{FF2B5EF4-FFF2-40B4-BE49-F238E27FC236}">
                <a16:creationId xmlns:a16="http://schemas.microsoft.com/office/drawing/2014/main" id="{BCC405A1-23C8-8E4E-940E-49CA3B709385}"/>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Footer Placeholder 3">
            <a:extLst>
              <a:ext uri="{FF2B5EF4-FFF2-40B4-BE49-F238E27FC236}">
                <a16:creationId xmlns:a16="http://schemas.microsoft.com/office/drawing/2014/main" id="{604E88AE-4DDB-7848-8BFC-689AB08950FE}"/>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11" name="Slide Number Placeholder 4">
            <a:extLst>
              <a:ext uri="{FF2B5EF4-FFF2-40B4-BE49-F238E27FC236}">
                <a16:creationId xmlns:a16="http://schemas.microsoft.com/office/drawing/2014/main" id="{A80B4ADB-F607-2245-8FB1-ECFA5F9282E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Description of Picture">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9144000" cy="6858000"/>
          </a:xfrm>
        </p:spPr>
        <p:txBody>
          <a:bodyPr anchor="ctr" anchorCtr="1"/>
          <a:lstStyle>
            <a:lvl1pPr marL="0" indent="0" algn="ctr">
              <a:buFontTx/>
              <a:buNone/>
              <a:defRPr baseline="0">
                <a:solidFill>
                  <a:schemeClr val="bg1"/>
                </a:solidFill>
                <a:latin typeface="Calibri" panose="020F0502020204030204" pitchFamily="34" charset="0"/>
                <a:cs typeface="Calibri" panose="020F0502020204030204" pitchFamily="34" charset="0"/>
              </a:defRPr>
            </a:lvl1pPr>
          </a:lstStyle>
          <a:p>
            <a:r>
              <a:rPr lang="en-US" dirty="0"/>
              <a:t>Click icon to add picture</a:t>
            </a:r>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381000" y="304800"/>
            <a:ext cx="2879168" cy="1253420"/>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Calibri" panose="020F0502020204030204" pitchFamily="34" charset="0"/>
                <a:cs typeface="Calibri" panose="020F0502020204030204" pitchFamily="34" charset="0"/>
              </a:defRPr>
            </a:lvl1pPr>
          </a:lstStyle>
          <a:p>
            <a:r>
              <a:rPr lang="en-US" dirty="0"/>
              <a:t>Brief photo caption. Place in top left or right corner. </a:t>
            </a:r>
            <a:r>
              <a:rPr lang="en-US" dirty="0" err="1"/>
              <a:t>Acumin</a:t>
            </a:r>
            <a:r>
              <a:rPr lang="en-US" dirty="0"/>
              <a:t> Pro Bold 18 pt. Make text black or white for legibility.</a:t>
            </a:r>
          </a:p>
        </p:txBody>
      </p:sp>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Footer Placeholder 3">
            <a:extLst>
              <a:ext uri="{FF2B5EF4-FFF2-40B4-BE49-F238E27FC236}">
                <a16:creationId xmlns:a16="http://schemas.microsoft.com/office/drawing/2014/main" id="{2A56429C-6FAE-3948-90B5-12153EA6B79A}"/>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8" name="Slide Number Placeholder 4">
            <a:extLst>
              <a:ext uri="{FF2B5EF4-FFF2-40B4-BE49-F238E27FC236}">
                <a16:creationId xmlns:a16="http://schemas.microsoft.com/office/drawing/2014/main" id="{9E2E1FAD-26E8-1347-8D53-549E835DE20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2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0" y="0"/>
            <a:ext cx="9143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170159" y="1466566"/>
            <a:ext cx="4814498" cy="1210973"/>
          </a:xfrm>
          <a:prstGeom prst="rect">
            <a:avLst/>
          </a:prstGeom>
          <a:noFill/>
          <a:ln w="38100">
            <a:noFill/>
          </a:ln>
        </p:spPr>
        <p:txBody>
          <a:bodyPr wrap="square" lIns="0" tIns="0" rIns="0" bIns="0" anchor="t" anchorCtr="0">
            <a:spAutoFit/>
          </a:bodyPr>
          <a:lstStyle>
            <a:lvl1pPr algn="ctr">
              <a:defRPr sz="8600" b="0" i="0" cap="none" spc="0">
                <a:solidFill>
                  <a:schemeClr val="accent2"/>
                </a:solidFill>
                <a:latin typeface="Calibri" panose="020F0502020204030204" pitchFamily="34" charset="0"/>
                <a:cs typeface="Calibri" panose="020F0502020204030204" pitchFamily="34" charset="0"/>
              </a:defRPr>
            </a:lvl1pPr>
          </a:lstStyle>
          <a:p>
            <a:r>
              <a:rPr lang="en-US" dirty="0"/>
              <a:t>123</a:t>
            </a:r>
          </a:p>
        </p:txBody>
      </p:sp>
      <p:sp>
        <p:nvSpPr>
          <p:cNvPr id="20" name="Black Bar">
            <a:extLst>
              <a:ext uri="{FF2B5EF4-FFF2-40B4-BE49-F238E27FC236}">
                <a16:creationId xmlns:a16="http://schemas.microsoft.com/office/drawing/2014/main" id="{EACB2F0C-1C3D-CD48-AD13-7B5AD683F7C7}"/>
              </a:ext>
            </a:extLst>
          </p:cNvPr>
          <p:cNvSpPr/>
          <p:nvPr/>
        </p:nvSpPr>
        <p:spPr>
          <a:xfrm>
            <a:off x="1986208" y="2744421"/>
            <a:ext cx="5179092"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1986207" y="2706475"/>
            <a:ext cx="5171597" cy="553998"/>
          </a:xfrm>
          <a:noFill/>
        </p:spPr>
        <p:txBody>
          <a:bodyPr wrap="square" lIns="0" tIns="0" rIns="0" bIns="0" anchor="t" anchorCtr="0">
            <a:spAutoFit/>
          </a:bodyPr>
          <a:lstStyle>
            <a:lvl1pPr marL="0" indent="0" algn="ctr">
              <a:buNone/>
              <a:defRPr sz="3600" b="1" i="0" spc="300">
                <a:solidFill>
                  <a:schemeClr val="accent4"/>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156451" y="3540352"/>
            <a:ext cx="5008850"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Fact or highlight. </a:t>
            </a:r>
            <a:r>
              <a:rPr lang="en-US" dirty="0" err="1"/>
              <a:t>Acumin</a:t>
            </a:r>
            <a:r>
              <a:rPr lang="en-US" dirty="0"/>
              <a:t> Pro Medium 24 pt. Keep it short with bite-size chunks of information.</a:t>
            </a:r>
          </a:p>
        </p:txBody>
      </p:sp>
      <p:pic>
        <p:nvPicPr>
          <p:cNvPr id="24" name="Gold Triangle">
            <a:extLst>
              <a:ext uri="{FF2B5EF4-FFF2-40B4-BE49-F238E27FC236}">
                <a16:creationId xmlns:a16="http://schemas.microsoft.com/office/drawing/2014/main" id="{4DC803D7-BDE8-2740-B36D-EB98236EB729}"/>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7" name="Line">
            <a:extLst>
              <a:ext uri="{FF2B5EF4-FFF2-40B4-BE49-F238E27FC236}">
                <a16:creationId xmlns:a16="http://schemas.microsoft.com/office/drawing/2014/main" id="{8F96F97C-D2D6-7949-BDC5-C0B91FB918BD}"/>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Footer Placeholder 3">
            <a:extLst>
              <a:ext uri="{FF2B5EF4-FFF2-40B4-BE49-F238E27FC236}">
                <a16:creationId xmlns:a16="http://schemas.microsoft.com/office/drawing/2014/main" id="{D069DDFF-7A5A-2F4E-B4E3-860E92D12BF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11" name="Slide Number Placeholder 4">
            <a:extLst>
              <a:ext uri="{FF2B5EF4-FFF2-40B4-BE49-F238E27FC236}">
                <a16:creationId xmlns:a16="http://schemas.microsoft.com/office/drawing/2014/main" id="{014B5E51-5508-B040-A7DB-BEB27306C8C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2"/>
        </a:solidFill>
        <a:effectLst/>
      </p:bgPr>
    </p:bg>
    <p:spTree>
      <p:nvGrpSpPr>
        <p:cNvPr id="1" name=""/>
        <p:cNvGrpSpPr/>
        <p:nvPr/>
      </p:nvGrpSpPr>
      <p:grpSpPr>
        <a:xfrm>
          <a:off x="0" y="0"/>
          <a:ext cx="0" cy="0"/>
          <a:chOff x="0" y="0"/>
          <a:chExt cx="0" cy="0"/>
        </a:xfrm>
      </p:grpSpPr>
      <p:sp>
        <p:nvSpPr>
          <p:cNvPr id="17" name="Gold Background">
            <a:extLst>
              <a:ext uri="{FF2B5EF4-FFF2-40B4-BE49-F238E27FC236}">
                <a16:creationId xmlns:a16="http://schemas.microsoft.com/office/drawing/2014/main" id="{F59025A6-822F-2D44-9F31-61A4A63F5CD3}"/>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 name="Title"/>
          <p:cNvSpPr>
            <a:spLocks noGrp="1"/>
          </p:cNvSpPr>
          <p:nvPr>
            <p:ph type="ctrTitle" hasCustomPrompt="1"/>
          </p:nvPr>
        </p:nvSpPr>
        <p:spPr bwMode="blackWhite">
          <a:xfrm>
            <a:off x="1089144" y="1557666"/>
            <a:ext cx="5500897" cy="854080"/>
          </a:xfrm>
          <a:prstGeom prst="rect">
            <a:avLst/>
          </a:prstGeom>
          <a:noFill/>
          <a:ln w="38100">
            <a:noFill/>
          </a:ln>
        </p:spPr>
        <p:txBody>
          <a:bodyPr wrap="square" lIns="0" tIns="0" rIns="0" bIns="0" anchor="t" anchorCtr="0">
            <a:spAutoFit/>
          </a:bodyPr>
          <a:lstStyle>
            <a:lvl1pPr algn="l">
              <a:defRPr sz="6000" b="1" i="1" spc="0">
                <a:solidFill>
                  <a:schemeClr val="bg1"/>
                </a:solidFill>
                <a:latin typeface="Calibri" panose="020F0502020204030204" pitchFamily="34" charset="0"/>
                <a:cs typeface="Calibri" panose="020F0502020204030204" pitchFamily="34" charset="0"/>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107311" y="2578489"/>
            <a:ext cx="5500891"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Conclusion, call to action or contact information. </a:t>
            </a:r>
            <a:r>
              <a:rPr lang="en-US" dirty="0" err="1"/>
              <a:t>Acumin</a:t>
            </a:r>
            <a:r>
              <a:rPr lang="en-US" dirty="0"/>
              <a:t> Pro Reg 18 pt. Keep it short with bite-size chunks of information.</a:t>
            </a:r>
          </a:p>
        </p:txBody>
      </p:sp>
      <p:pic>
        <p:nvPicPr>
          <p:cNvPr id="21" name="Black Triangle">
            <a:extLst>
              <a:ext uri="{FF2B5EF4-FFF2-40B4-BE49-F238E27FC236}">
                <a16:creationId xmlns:a16="http://schemas.microsoft.com/office/drawing/2014/main" id="{237F821D-D4B4-C442-814B-E1605BD7539E}"/>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5" name="Line">
            <a:extLst>
              <a:ext uri="{FF2B5EF4-FFF2-40B4-BE49-F238E27FC236}">
                <a16:creationId xmlns:a16="http://schemas.microsoft.com/office/drawing/2014/main" id="{A45DD0F1-B8FD-0047-817A-E2982F127A6A}"/>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19A77649-773F-A440-9DB2-280E1D970BD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9" name="Slide Number Placeholder 4">
            <a:extLst>
              <a:ext uri="{FF2B5EF4-FFF2-40B4-BE49-F238E27FC236}">
                <a16:creationId xmlns:a16="http://schemas.microsoft.com/office/drawing/2014/main" id="{ED0EF5FB-C2A8-AC4E-A6D4-F04BB1C8DA8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내용 개체 틀 2"/>
          <p:cNvSpPr>
            <a:spLocks noGrp="1"/>
          </p:cNvSpPr>
          <p:nvPr>
            <p:ph idx="1" hasCustomPrompt="1"/>
          </p:nvPr>
        </p:nvSpPr>
        <p:spPr>
          <a:xfrm>
            <a:off x="277148" y="1305004"/>
            <a:ext cx="8557768" cy="5166916"/>
          </a:xfrm>
        </p:spPr>
        <p:txBody>
          <a:bodyPr/>
          <a:lstStyle>
            <a:lvl2pPr>
              <a:defRPr/>
            </a:lvl2pPr>
            <a:lvl3pPr>
              <a:defRPr/>
            </a:lvl3pPr>
          </a:lstStyle>
          <a:p>
            <a:pPr lvl="0"/>
            <a:r>
              <a:rPr lang="en-US" altLang="ko-KR" dirty="0"/>
              <a:t>Words</a:t>
            </a:r>
            <a:endParaRPr lang="ko-KR" altLang="en-US" dirty="0"/>
          </a:p>
          <a:p>
            <a:pPr lvl="1"/>
            <a:r>
              <a:rPr lang="en-US" altLang="ko-KR" dirty="0"/>
              <a:t>Words</a:t>
            </a:r>
            <a:endParaRPr lang="ko-KR" altLang="en-US" dirty="0"/>
          </a:p>
          <a:p>
            <a:pPr lvl="2"/>
            <a:r>
              <a:rPr lang="en-US" altLang="ko-KR" dirty="0"/>
              <a:t>Words</a:t>
            </a:r>
          </a:p>
          <a:p>
            <a:pPr lvl="3"/>
            <a:r>
              <a:rPr lang="en-US" altLang="ko-KR" dirty="0"/>
              <a:t>Words</a:t>
            </a:r>
          </a:p>
          <a:p>
            <a:pPr lvl="4"/>
            <a:r>
              <a:rPr lang="en-US" altLang="ko-KR" dirty="0"/>
              <a:t>Words</a:t>
            </a:r>
            <a:endParaRPr lang="ko-KR" altLang="en-US" dirty="0"/>
          </a:p>
        </p:txBody>
      </p:sp>
      <p:sp>
        <p:nvSpPr>
          <p:cNvPr id="5" name="제목 1"/>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4" name="Line 66">
            <a:extLst>
              <a:ext uri="{FF2B5EF4-FFF2-40B4-BE49-F238E27FC236}">
                <a16:creationId xmlns:a16="http://schemas.microsoft.com/office/drawing/2014/main" id="{67B3E873-1394-3543-8BD2-2C910090ECBD}"/>
              </a:ext>
            </a:extLst>
          </p:cNvPr>
          <p:cNvSpPr>
            <a:spLocks noChangeShapeType="1"/>
          </p:cNvSpPr>
          <p:nvPr userDrawn="1"/>
        </p:nvSpPr>
        <p:spPr bwMode="auto">
          <a:xfrm flipV="1">
            <a:off x="277148" y="756603"/>
            <a:ext cx="8557769" cy="0"/>
          </a:xfrm>
          <a:prstGeom prst="line">
            <a:avLst/>
          </a:prstGeom>
          <a:noFill/>
          <a:ln w="381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010635A2-0953-8C4C-807B-9F1EE80A1BF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328718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3" name="내용 개체 틀 2"/>
          <p:cNvSpPr>
            <a:spLocks noGrp="1"/>
          </p:cNvSpPr>
          <p:nvPr>
            <p:ph sz="half" idx="1" hasCustomPrompt="1"/>
          </p:nvPr>
        </p:nvSpPr>
        <p:spPr>
          <a:xfrm>
            <a:off x="484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4" name="내용 개체 틀 3"/>
          <p:cNvSpPr>
            <a:spLocks noGrp="1"/>
          </p:cNvSpPr>
          <p:nvPr>
            <p:ph sz="half" idx="2" hasCustomPrompt="1"/>
          </p:nvPr>
        </p:nvSpPr>
        <p:spPr>
          <a:xfrm>
            <a:off x="4675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7" name="Line 66">
            <a:extLst>
              <a:ext uri="{FF2B5EF4-FFF2-40B4-BE49-F238E27FC236}">
                <a16:creationId xmlns:a16="http://schemas.microsoft.com/office/drawing/2014/main" id="{43238AEC-E676-EF48-A1EE-CE1856C5DB8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2" name="제목 1">
            <a:extLst>
              <a:ext uri="{FF2B5EF4-FFF2-40B4-BE49-F238E27FC236}">
                <a16:creationId xmlns:a16="http://schemas.microsoft.com/office/drawing/2014/main" id="{4EEA1B3E-FF6B-734D-830E-C9FC203C0A8A}"/>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9" name="Slide Number Placeholder 4">
            <a:extLst>
              <a:ext uri="{FF2B5EF4-FFF2-40B4-BE49-F238E27FC236}">
                <a16:creationId xmlns:a16="http://schemas.microsoft.com/office/drawing/2014/main" id="{3596EAF3-2266-1C40-896A-50BCE8F3A59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9469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685800" y="2747963"/>
            <a:ext cx="7772400" cy="1362075"/>
          </a:xfrm>
          <a:ln>
            <a:noFill/>
          </a:ln>
        </p:spPr>
        <p:txBody>
          <a:bodyPr anchor="t"/>
          <a:lstStyle>
            <a:lvl1pPr algn="ctr">
              <a:defRPr sz="4000" b="0" cap="none"/>
            </a:lvl1pPr>
          </a:lstStyle>
          <a:p>
            <a:r>
              <a:rPr lang="en-US" altLang="ko-KR" dirty="0"/>
              <a:t>Section heading</a:t>
            </a:r>
            <a:endParaRPr lang="ko-KR" altLang="en-US" dirty="0"/>
          </a:p>
        </p:txBody>
      </p:sp>
      <p:sp>
        <p:nvSpPr>
          <p:cNvPr id="5" name="Line 66">
            <a:extLst>
              <a:ext uri="{FF2B5EF4-FFF2-40B4-BE49-F238E27FC236}">
                <a16:creationId xmlns:a16="http://schemas.microsoft.com/office/drawing/2014/main" id="{5A7CBECB-F891-1E49-A038-D12E9EBD544E}"/>
              </a:ext>
            </a:extLst>
          </p:cNvPr>
          <p:cNvSpPr>
            <a:spLocks noChangeShapeType="1"/>
          </p:cNvSpPr>
          <p:nvPr userDrawn="1"/>
        </p:nvSpPr>
        <p:spPr bwMode="auto">
          <a:xfrm flipV="1">
            <a:off x="-57794"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6" name="Line 66">
            <a:extLst>
              <a:ext uri="{FF2B5EF4-FFF2-40B4-BE49-F238E27FC236}">
                <a16:creationId xmlns:a16="http://schemas.microsoft.com/office/drawing/2014/main" id="{A0F4931F-670B-5345-A445-E4A05AED83C7}"/>
              </a:ext>
            </a:extLst>
          </p:cNvPr>
          <p:cNvSpPr>
            <a:spLocks noChangeShapeType="1"/>
          </p:cNvSpPr>
          <p:nvPr userDrawn="1"/>
        </p:nvSpPr>
        <p:spPr bwMode="auto">
          <a:xfrm flipV="1">
            <a:off x="-78517"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Slide Number Placeholder 4">
            <a:extLst>
              <a:ext uri="{FF2B5EF4-FFF2-40B4-BE49-F238E27FC236}">
                <a16:creationId xmlns:a16="http://schemas.microsoft.com/office/drawing/2014/main" id="{8B85C08C-FD8D-C643-B13D-155D9A63D59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90925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uble content - titled">
    <p:spTree>
      <p:nvGrpSpPr>
        <p:cNvPr id="1" name=""/>
        <p:cNvGrpSpPr/>
        <p:nvPr/>
      </p:nvGrpSpPr>
      <p:grpSpPr>
        <a:xfrm>
          <a:off x="0" y="0"/>
          <a:ext cx="0" cy="0"/>
          <a:chOff x="0" y="0"/>
          <a:chExt cx="0" cy="0"/>
        </a:xfrm>
      </p:grpSpPr>
      <p:sp>
        <p:nvSpPr>
          <p:cNvPr id="3" name="텍스트 개체 틀 2"/>
          <p:cNvSpPr>
            <a:spLocks noGrp="1"/>
          </p:cNvSpPr>
          <p:nvPr>
            <p:ph type="body" idx="1" hasCustomPrompt="1"/>
          </p:nvPr>
        </p:nvSpPr>
        <p:spPr>
          <a:xfrm>
            <a:off x="457200" y="1258655"/>
            <a:ext cx="4040188"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Left title</a:t>
            </a:r>
            <a:endParaRPr lang="ko-KR" altLang="en-US" dirty="0"/>
          </a:p>
        </p:txBody>
      </p:sp>
      <p:sp>
        <p:nvSpPr>
          <p:cNvPr id="4" name="내용 개체 틀 3"/>
          <p:cNvSpPr>
            <a:spLocks noGrp="1"/>
          </p:cNvSpPr>
          <p:nvPr>
            <p:ph sz="half" idx="2" hasCustomPrompt="1"/>
          </p:nvPr>
        </p:nvSpPr>
        <p:spPr>
          <a:xfrm>
            <a:off x="457200" y="1898417"/>
            <a:ext cx="4040188"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5" name="텍스트 개체 틀 4"/>
          <p:cNvSpPr>
            <a:spLocks noGrp="1"/>
          </p:cNvSpPr>
          <p:nvPr>
            <p:ph type="body" sz="quarter" idx="3" hasCustomPrompt="1"/>
          </p:nvPr>
        </p:nvSpPr>
        <p:spPr>
          <a:xfrm>
            <a:off x="4645025" y="1258655"/>
            <a:ext cx="4041775"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Right title</a:t>
            </a:r>
            <a:endParaRPr lang="ko-KR" altLang="en-US" dirty="0"/>
          </a:p>
        </p:txBody>
      </p:sp>
      <p:sp>
        <p:nvSpPr>
          <p:cNvPr id="6" name="내용 개체 틀 5"/>
          <p:cNvSpPr>
            <a:spLocks noGrp="1"/>
          </p:cNvSpPr>
          <p:nvPr>
            <p:ph sz="quarter" idx="4" hasCustomPrompt="1"/>
          </p:nvPr>
        </p:nvSpPr>
        <p:spPr>
          <a:xfrm>
            <a:off x="4645025" y="1898417"/>
            <a:ext cx="4041775"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9" name="Line 66">
            <a:extLst>
              <a:ext uri="{FF2B5EF4-FFF2-40B4-BE49-F238E27FC236}">
                <a16:creationId xmlns:a16="http://schemas.microsoft.com/office/drawing/2014/main" id="{2473502F-33E0-294C-B0A7-D634CB78173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3" name="제목 1">
            <a:extLst>
              <a:ext uri="{FF2B5EF4-FFF2-40B4-BE49-F238E27FC236}">
                <a16:creationId xmlns:a16="http://schemas.microsoft.com/office/drawing/2014/main" id="{AA231EA3-1A2F-1844-B410-74339C343F3B}"/>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11" name="Slide Number Placeholder 4">
            <a:extLst>
              <a:ext uri="{FF2B5EF4-FFF2-40B4-BE49-F238E27FC236}">
                <a16:creationId xmlns:a16="http://schemas.microsoft.com/office/drawing/2014/main" id="{9B355AFC-141A-4E45-A581-13630ADD3A56}"/>
              </a:ext>
            </a:extLst>
          </p:cNvPr>
          <p:cNvSpPr>
            <a:spLocks noGrp="1"/>
          </p:cNvSpPr>
          <p:nvPr>
            <p:ph type="sldNum" sz="quarter" idx="11"/>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72169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ust border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6ABDBE64-F9E8-B742-A7A4-414B9EF73E5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735298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adrant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5" name="그림 개체 틀 2">
            <a:extLst>
              <a:ext uri="{FF2B5EF4-FFF2-40B4-BE49-F238E27FC236}">
                <a16:creationId xmlns:a16="http://schemas.microsoft.com/office/drawing/2014/main" id="{672F7B82-6823-A344-B297-9A5CC48E1F13}"/>
              </a:ext>
            </a:extLst>
          </p:cNvPr>
          <p:cNvSpPr>
            <a:spLocks noGrp="1"/>
          </p:cNvSpPr>
          <p:nvPr>
            <p:ph type="pic" idx="1"/>
          </p:nvPr>
        </p:nvSpPr>
        <p:spPr>
          <a:xfrm>
            <a:off x="877888"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7" name="그림 개체 틀 2">
            <a:extLst>
              <a:ext uri="{FF2B5EF4-FFF2-40B4-BE49-F238E27FC236}">
                <a16:creationId xmlns:a16="http://schemas.microsoft.com/office/drawing/2014/main" id="{07CA502D-41E1-4240-B817-57AFD70BC6F0}"/>
              </a:ext>
            </a:extLst>
          </p:cNvPr>
          <p:cNvSpPr>
            <a:spLocks noGrp="1"/>
          </p:cNvSpPr>
          <p:nvPr>
            <p:ph type="pic" idx="10"/>
          </p:nvPr>
        </p:nvSpPr>
        <p:spPr>
          <a:xfrm>
            <a:off x="5204723"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2" name="그림 개체 틀 2">
            <a:extLst>
              <a:ext uri="{FF2B5EF4-FFF2-40B4-BE49-F238E27FC236}">
                <a16:creationId xmlns:a16="http://schemas.microsoft.com/office/drawing/2014/main" id="{D1C72364-3DC9-604F-9514-883DF7EEBE18}"/>
              </a:ext>
            </a:extLst>
          </p:cNvPr>
          <p:cNvSpPr>
            <a:spLocks noGrp="1"/>
          </p:cNvSpPr>
          <p:nvPr>
            <p:ph type="pic" idx="11"/>
          </p:nvPr>
        </p:nvSpPr>
        <p:spPr>
          <a:xfrm>
            <a:off x="877887" y="3596647"/>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6" name="그림 개체 틀 2">
            <a:extLst>
              <a:ext uri="{FF2B5EF4-FFF2-40B4-BE49-F238E27FC236}">
                <a16:creationId xmlns:a16="http://schemas.microsoft.com/office/drawing/2014/main" id="{4193784B-AAFC-0447-AC84-915471C69183}"/>
              </a:ext>
            </a:extLst>
          </p:cNvPr>
          <p:cNvSpPr>
            <a:spLocks noGrp="1"/>
          </p:cNvSpPr>
          <p:nvPr>
            <p:ph type="pic" idx="12"/>
          </p:nvPr>
        </p:nvSpPr>
        <p:spPr>
          <a:xfrm>
            <a:off x="5204723" y="3616525"/>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32" name="Text Placeholder 31">
            <a:extLst>
              <a:ext uri="{FF2B5EF4-FFF2-40B4-BE49-F238E27FC236}">
                <a16:creationId xmlns:a16="http://schemas.microsoft.com/office/drawing/2014/main" id="{4036BF46-3CC3-FB43-A785-15DF5595B707}"/>
              </a:ext>
            </a:extLst>
          </p:cNvPr>
          <p:cNvSpPr>
            <a:spLocks noGrp="1"/>
          </p:cNvSpPr>
          <p:nvPr>
            <p:ph type="body" sz="quarter" idx="13" hasCustomPrompt="1"/>
          </p:nvPr>
        </p:nvSpPr>
        <p:spPr>
          <a:xfrm>
            <a:off x="877819" y="213987"/>
            <a:ext cx="3136900" cy="550603"/>
          </a:xfrm>
        </p:spPr>
        <p:txBody>
          <a:bodyPr/>
          <a:lstStyle>
            <a:lvl1pPr marL="0" indent="0" algn="ctr">
              <a:buNone/>
              <a:defRPr sz="3200"/>
            </a:lvl1pPr>
          </a:lstStyle>
          <a:p>
            <a:pPr lvl="0"/>
            <a:r>
              <a:rPr lang="en-US" dirty="0"/>
              <a:t>Title</a:t>
            </a:r>
          </a:p>
        </p:txBody>
      </p:sp>
      <p:sp>
        <p:nvSpPr>
          <p:cNvPr id="36" name="Text Placeholder 31">
            <a:extLst>
              <a:ext uri="{FF2B5EF4-FFF2-40B4-BE49-F238E27FC236}">
                <a16:creationId xmlns:a16="http://schemas.microsoft.com/office/drawing/2014/main" id="{8484378F-A4EB-7845-937E-05F967178942}"/>
              </a:ext>
            </a:extLst>
          </p:cNvPr>
          <p:cNvSpPr>
            <a:spLocks noGrp="1"/>
          </p:cNvSpPr>
          <p:nvPr>
            <p:ph type="body" sz="quarter" idx="14" hasCustomPrompt="1"/>
          </p:nvPr>
        </p:nvSpPr>
        <p:spPr>
          <a:xfrm>
            <a:off x="5205344" y="213987"/>
            <a:ext cx="3136900" cy="550603"/>
          </a:xfrm>
        </p:spPr>
        <p:txBody>
          <a:bodyPr/>
          <a:lstStyle>
            <a:lvl1pPr marL="0" indent="0" algn="ctr">
              <a:buNone/>
              <a:defRPr sz="3200"/>
            </a:lvl1pPr>
          </a:lstStyle>
          <a:p>
            <a:pPr lvl="0"/>
            <a:r>
              <a:rPr lang="en-US" dirty="0"/>
              <a:t>Title</a:t>
            </a:r>
          </a:p>
        </p:txBody>
      </p:sp>
      <p:sp>
        <p:nvSpPr>
          <p:cNvPr id="37" name="Text Placeholder 31">
            <a:extLst>
              <a:ext uri="{FF2B5EF4-FFF2-40B4-BE49-F238E27FC236}">
                <a16:creationId xmlns:a16="http://schemas.microsoft.com/office/drawing/2014/main" id="{1EB6C479-EE50-B041-BED8-613EFA5D95F7}"/>
              </a:ext>
            </a:extLst>
          </p:cNvPr>
          <p:cNvSpPr>
            <a:spLocks noGrp="1"/>
          </p:cNvSpPr>
          <p:nvPr>
            <p:ph type="body" sz="quarter" idx="15" hasCustomPrompt="1"/>
          </p:nvPr>
        </p:nvSpPr>
        <p:spPr>
          <a:xfrm>
            <a:off x="877819" y="6093410"/>
            <a:ext cx="3136900" cy="550603"/>
          </a:xfrm>
        </p:spPr>
        <p:txBody>
          <a:bodyPr/>
          <a:lstStyle>
            <a:lvl1pPr marL="0" indent="0" algn="ctr">
              <a:buNone/>
              <a:defRPr sz="3200"/>
            </a:lvl1pPr>
          </a:lstStyle>
          <a:p>
            <a:pPr lvl="0"/>
            <a:r>
              <a:rPr lang="en-US" dirty="0"/>
              <a:t>Title</a:t>
            </a:r>
          </a:p>
        </p:txBody>
      </p:sp>
      <p:sp>
        <p:nvSpPr>
          <p:cNvPr id="38" name="Text Placeholder 31">
            <a:extLst>
              <a:ext uri="{FF2B5EF4-FFF2-40B4-BE49-F238E27FC236}">
                <a16:creationId xmlns:a16="http://schemas.microsoft.com/office/drawing/2014/main" id="{7D0CA80B-F16F-FF48-80A3-27652129D326}"/>
              </a:ext>
            </a:extLst>
          </p:cNvPr>
          <p:cNvSpPr>
            <a:spLocks noGrp="1"/>
          </p:cNvSpPr>
          <p:nvPr>
            <p:ph type="body" sz="quarter" idx="16" hasCustomPrompt="1"/>
          </p:nvPr>
        </p:nvSpPr>
        <p:spPr>
          <a:xfrm>
            <a:off x="5205344" y="6093410"/>
            <a:ext cx="3136900" cy="550603"/>
          </a:xfrm>
        </p:spPr>
        <p:txBody>
          <a:bodyPr/>
          <a:lstStyle>
            <a:lvl1pPr marL="0" indent="0" algn="ctr">
              <a:buNone/>
              <a:defRPr sz="3200"/>
            </a:lvl1pPr>
          </a:lstStyle>
          <a:p>
            <a:pPr lvl="0"/>
            <a:r>
              <a:rPr lang="en-US" dirty="0"/>
              <a:t>Title</a:t>
            </a:r>
          </a:p>
        </p:txBody>
      </p:sp>
      <p:sp>
        <p:nvSpPr>
          <p:cNvPr id="14" name="Slide Number Placeholder 4">
            <a:extLst>
              <a:ext uri="{FF2B5EF4-FFF2-40B4-BE49-F238E27FC236}">
                <a16:creationId xmlns:a16="http://schemas.microsoft.com/office/drawing/2014/main" id="{A66D64DC-EDD3-FD46-B93B-F8B818A43FD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822395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1792288" y="4800600"/>
            <a:ext cx="5486400" cy="566738"/>
          </a:xfrm>
        </p:spPr>
        <p:txBody>
          <a:bodyPr/>
          <a:lstStyle>
            <a:lvl1pPr algn="l">
              <a:defRPr sz="2000" b="1">
                <a:latin typeface="Calibri" panose="020F0502020204030204" pitchFamily="34" charset="0"/>
                <a:cs typeface="Calibri" panose="020F0502020204030204" pitchFamily="34" charset="0"/>
              </a:defRPr>
            </a:lvl1pPr>
          </a:lstStyle>
          <a:p>
            <a:r>
              <a:rPr lang="en-US" altLang="ko-KR" dirty="0"/>
              <a:t>Title</a:t>
            </a:r>
            <a:endParaRPr lang="ko-KR" altLang="en-US" dirty="0"/>
          </a:p>
        </p:txBody>
      </p:sp>
      <p:sp>
        <p:nvSpPr>
          <p:cNvPr id="3" name="그림 개체 틀 2"/>
          <p:cNvSpPr>
            <a:spLocks noGrp="1"/>
          </p:cNvSpPr>
          <p:nvPr>
            <p:ph type="pic" idx="1"/>
          </p:nvPr>
        </p:nvSpPr>
        <p:spPr>
          <a:xfrm>
            <a:off x="1792288" y="612775"/>
            <a:ext cx="5486400" cy="4114800"/>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ko-KR" dirty="0"/>
              <a:t>Remarks</a:t>
            </a:r>
            <a:endParaRPr lang="ko-KR" altLang="en-US" dirty="0"/>
          </a:p>
        </p:txBody>
      </p:sp>
      <p:sp>
        <p:nvSpPr>
          <p:cNvPr id="7" name="Line 66">
            <a:extLst>
              <a:ext uri="{FF2B5EF4-FFF2-40B4-BE49-F238E27FC236}">
                <a16:creationId xmlns:a16="http://schemas.microsoft.com/office/drawing/2014/main" id="{00379C94-9660-514E-8573-54286DE89411}"/>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Line 66">
            <a:extLst>
              <a:ext uri="{FF2B5EF4-FFF2-40B4-BE49-F238E27FC236}">
                <a16:creationId xmlns:a16="http://schemas.microsoft.com/office/drawing/2014/main" id="{D15DDF22-1F41-F644-A1F1-7ADD56BDE3A3}"/>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11" name="Slide Number Placeholder 4">
            <a:extLst>
              <a:ext uri="{FF2B5EF4-FFF2-40B4-BE49-F238E27FC236}">
                <a16:creationId xmlns:a16="http://schemas.microsoft.com/office/drawing/2014/main" id="{68A78BD7-835C-4B42-B0A0-24D4E1AA390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69961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ribu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3A8F23-A2CA-264E-8907-B0144A7D91AF}"/>
              </a:ext>
            </a:extLst>
          </p:cNvPr>
          <p:cNvSpPr>
            <a:spLocks noGrp="1"/>
          </p:cNvSpPr>
          <p:nvPr>
            <p:ph type="body" sz="quarter" idx="10" hasCustomPrompt="1"/>
          </p:nvPr>
        </p:nvSpPr>
        <p:spPr>
          <a:xfrm>
            <a:off x="595200" y="106023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1</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5" name="Line 66">
            <a:extLst>
              <a:ext uri="{FF2B5EF4-FFF2-40B4-BE49-F238E27FC236}">
                <a16:creationId xmlns:a16="http://schemas.microsoft.com/office/drawing/2014/main" id="{86516E46-FEB4-8747-ABDB-067B42ABF68D}"/>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8" name="Picture Placeholder 7">
            <a:extLst>
              <a:ext uri="{FF2B5EF4-FFF2-40B4-BE49-F238E27FC236}">
                <a16:creationId xmlns:a16="http://schemas.microsoft.com/office/drawing/2014/main" id="{21898EFD-2916-7E45-875E-EDC4A17C4091}"/>
              </a:ext>
            </a:extLst>
          </p:cNvPr>
          <p:cNvSpPr>
            <a:spLocks noGrp="1"/>
          </p:cNvSpPr>
          <p:nvPr>
            <p:ph type="pic" sz="quarter" idx="11"/>
          </p:nvPr>
        </p:nvSpPr>
        <p:spPr>
          <a:xfrm>
            <a:off x="1761066" y="1749288"/>
            <a:ext cx="1456267" cy="914400"/>
          </a:xfrm>
        </p:spPr>
        <p:txBody>
          <a:bodyPr/>
          <a:lstStyle/>
          <a:p>
            <a:endParaRPr lang="en-US"/>
          </a:p>
        </p:txBody>
      </p:sp>
      <p:sp>
        <p:nvSpPr>
          <p:cNvPr id="9" name="Picture Placeholder 7">
            <a:extLst>
              <a:ext uri="{FF2B5EF4-FFF2-40B4-BE49-F238E27FC236}">
                <a16:creationId xmlns:a16="http://schemas.microsoft.com/office/drawing/2014/main" id="{1F72ABDE-5179-AD48-8D9D-B12289E15BEC}"/>
              </a:ext>
            </a:extLst>
          </p:cNvPr>
          <p:cNvSpPr>
            <a:spLocks noGrp="1"/>
          </p:cNvSpPr>
          <p:nvPr>
            <p:ph type="pic" sz="quarter" idx="12"/>
          </p:nvPr>
        </p:nvSpPr>
        <p:spPr>
          <a:xfrm>
            <a:off x="3843866" y="1749288"/>
            <a:ext cx="1456267" cy="914400"/>
          </a:xfrm>
        </p:spPr>
        <p:txBody>
          <a:bodyPr/>
          <a:lstStyle/>
          <a:p>
            <a:endParaRPr lang="en-US"/>
          </a:p>
        </p:txBody>
      </p:sp>
      <p:sp>
        <p:nvSpPr>
          <p:cNvPr id="22" name="Text Placeholder 3">
            <a:extLst>
              <a:ext uri="{FF2B5EF4-FFF2-40B4-BE49-F238E27FC236}">
                <a16:creationId xmlns:a16="http://schemas.microsoft.com/office/drawing/2014/main" id="{B91A572F-A890-4245-9D69-1E7986ADF746}"/>
              </a:ext>
            </a:extLst>
          </p:cNvPr>
          <p:cNvSpPr>
            <a:spLocks noGrp="1"/>
          </p:cNvSpPr>
          <p:nvPr>
            <p:ph type="body" sz="quarter" idx="13" hasCustomPrompt="1"/>
          </p:nvPr>
        </p:nvSpPr>
        <p:spPr>
          <a:xfrm>
            <a:off x="595200" y="312988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2</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23" name="Picture Placeholder 7">
            <a:extLst>
              <a:ext uri="{FF2B5EF4-FFF2-40B4-BE49-F238E27FC236}">
                <a16:creationId xmlns:a16="http://schemas.microsoft.com/office/drawing/2014/main" id="{15D737B2-4D4D-4242-8E23-8DE607338BCE}"/>
              </a:ext>
            </a:extLst>
          </p:cNvPr>
          <p:cNvSpPr>
            <a:spLocks noGrp="1"/>
          </p:cNvSpPr>
          <p:nvPr>
            <p:ph type="pic" sz="quarter" idx="14"/>
          </p:nvPr>
        </p:nvSpPr>
        <p:spPr>
          <a:xfrm>
            <a:off x="1761066" y="3818938"/>
            <a:ext cx="1456267" cy="914400"/>
          </a:xfrm>
        </p:spPr>
        <p:txBody>
          <a:bodyPr/>
          <a:lstStyle/>
          <a:p>
            <a:endParaRPr lang="en-US"/>
          </a:p>
        </p:txBody>
      </p:sp>
      <p:sp>
        <p:nvSpPr>
          <p:cNvPr id="24" name="Picture Placeholder 7">
            <a:extLst>
              <a:ext uri="{FF2B5EF4-FFF2-40B4-BE49-F238E27FC236}">
                <a16:creationId xmlns:a16="http://schemas.microsoft.com/office/drawing/2014/main" id="{96C1B088-3A02-5945-975E-54F1F9D0E5EF}"/>
              </a:ext>
            </a:extLst>
          </p:cNvPr>
          <p:cNvSpPr>
            <a:spLocks noGrp="1"/>
          </p:cNvSpPr>
          <p:nvPr>
            <p:ph type="pic" sz="quarter" idx="15"/>
          </p:nvPr>
        </p:nvSpPr>
        <p:spPr>
          <a:xfrm>
            <a:off x="3843866" y="3818938"/>
            <a:ext cx="1456267" cy="914400"/>
          </a:xfrm>
        </p:spPr>
        <p:txBody>
          <a:bodyPr/>
          <a:lstStyle/>
          <a:p>
            <a:endParaRPr lang="en-US"/>
          </a:p>
        </p:txBody>
      </p:sp>
      <p:sp>
        <p:nvSpPr>
          <p:cNvPr id="11" name="제목 1">
            <a:extLst>
              <a:ext uri="{FF2B5EF4-FFF2-40B4-BE49-F238E27FC236}">
                <a16:creationId xmlns:a16="http://schemas.microsoft.com/office/drawing/2014/main" id="{763F7E14-41AB-9449-929A-4F43668AF032}"/>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Summary of contributions</a:t>
            </a:r>
            <a:endParaRPr lang="ko-KR" altLang="en-US" dirty="0"/>
          </a:p>
        </p:txBody>
      </p:sp>
      <p:sp>
        <p:nvSpPr>
          <p:cNvPr id="13" name="Slide Number Placeholder 4">
            <a:extLst>
              <a:ext uri="{FF2B5EF4-FFF2-40B4-BE49-F238E27FC236}">
                <a16:creationId xmlns:a16="http://schemas.microsoft.com/office/drawing/2014/main" id="{218A7F7C-A154-3640-88AE-9E855B94CC3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625959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dirty="0"/>
              <a:t>Click to edit master title style</a:t>
            </a:r>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close up of a sign&#10;&#10;Description automatically generated">
            <a:extLst>
              <a:ext uri="{FF2B5EF4-FFF2-40B4-BE49-F238E27FC236}">
                <a16:creationId xmlns:a16="http://schemas.microsoft.com/office/drawing/2014/main" id="{C6965342-B6F4-4E4D-AE27-465DB42B2B52}"/>
              </a:ext>
            </a:extLst>
          </p:cNvPr>
          <p:cNvPicPr>
            <a:picLocks noChangeAspect="1"/>
          </p:cNvPicPr>
          <p:nvPr userDrawn="1"/>
        </p:nvPicPr>
        <p:blipFill>
          <a:blip r:embed="rId18"/>
          <a:stretch>
            <a:fillRect/>
          </a:stretch>
        </p:blipFill>
        <p:spPr>
          <a:xfrm>
            <a:off x="8746670" y="6562249"/>
            <a:ext cx="292555" cy="156273"/>
          </a:xfrm>
          <a:prstGeom prst="rect">
            <a:avLst/>
          </a:prstGeom>
        </p:spPr>
      </p:pic>
      <p:sp>
        <p:nvSpPr>
          <p:cNvPr id="5" name="Slide Number Placeholder 4">
            <a:extLst>
              <a:ext uri="{FF2B5EF4-FFF2-40B4-BE49-F238E27FC236}">
                <a16:creationId xmlns:a16="http://schemas.microsoft.com/office/drawing/2014/main" id="{00ABD288-7B20-F443-BAE8-CBAAD13A4649}"/>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6"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25" r:id="rId10"/>
    <p:sldLayoutId id="2147483709" r:id="rId11"/>
    <p:sldLayoutId id="2147483720" r:id="rId12"/>
    <p:sldLayoutId id="2147483721" r:id="rId13"/>
    <p:sldLayoutId id="2147483722" r:id="rId14"/>
    <p:sldLayoutId id="2147483723" r:id="rId15"/>
    <p:sldLayoutId id="2147483724" r:id="rId16"/>
  </p:sldLayoutIdLst>
  <p:hf hdr="0" dt="0"/>
  <p:txStyles>
    <p:titleStyle>
      <a:lvl1pPr algn="ctr" defTabSz="914400" rtl="0" eaLnBrk="1" latinLnBrk="0" hangingPunct="1">
        <a:lnSpc>
          <a:spcPct val="90000"/>
        </a:lnSpc>
        <a:spcBef>
          <a:spcPct val="0"/>
        </a:spcBef>
        <a:buNone/>
        <a:defRPr sz="2600" kern="1200" cap="none" spc="200" baseline="0">
          <a:solidFill>
            <a:srgbClr val="262626"/>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guide id="4" orient="horz" pos="393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aplab.cs.columbia.edu/general/2026/01/07/why-vibe-coding-fails-and-how-to-fix-it.html" TargetMode="External"/><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hyperlink" Target="https://www.wsj.com/tech/ai/vibe-coding-slop-ai-tools-e6a99394" TargetMode="External"/><Relationship Id="rId4" Type="http://schemas.openxmlformats.org/officeDocument/2006/relationships/hyperlink" Target="https://daplab.cs.columbia.edu/general/2026/01/08/9-critical-failure-patterns-of-coding-agents.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image" Target="../media/image8.JPG"/></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Layout" Target="../diagrams/layout1.xml"/><Relationship Id="rId7" Type="http://schemas.openxmlformats.org/officeDocument/2006/relationships/image" Target="../media/image1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B22D48-A395-DA43-BD56-73B6F8BCBF40}"/>
              </a:ext>
            </a:extLst>
          </p:cNvPr>
          <p:cNvSpPr>
            <a:spLocks noGrp="1"/>
          </p:cNvSpPr>
          <p:nvPr>
            <p:ph type="sldNum" sz="quarter" idx="4"/>
          </p:nvPr>
        </p:nvSpPr>
        <p:spPr/>
        <p:txBody>
          <a:bodyPr/>
          <a:lstStyle/>
          <a:p>
            <a:fld id="{B7EB45DA-9A0D-DC49-8E02-F30A5DDC21C3}" type="slidenum">
              <a:rPr/>
              <a:t>1</a:t>
            </a:fld>
            <a:endParaRPr lang="en-US"/>
          </a:p>
        </p:txBody>
      </p:sp>
      <p:sp>
        <p:nvSpPr>
          <p:cNvPr id="7" name="Title 6">
            <a:extLst>
              <a:ext uri="{FF2B5EF4-FFF2-40B4-BE49-F238E27FC236}">
                <a16:creationId xmlns:a16="http://schemas.microsoft.com/office/drawing/2014/main" id="{FCEDA1E7-56BA-62BC-4FB9-8E9BF0374B47}"/>
              </a:ext>
            </a:extLst>
          </p:cNvPr>
          <p:cNvSpPr>
            <a:spLocks noGrp="1"/>
          </p:cNvSpPr>
          <p:nvPr>
            <p:ph type="ctrTitle"/>
          </p:nvPr>
        </p:nvSpPr>
        <p:spPr>
          <a:xfrm>
            <a:off x="1043091" y="1029938"/>
            <a:ext cx="7110074" cy="3307774"/>
          </a:xfrm>
        </p:spPr>
        <p:txBody>
          <a:bodyPr>
            <a:normAutofit/>
          </a:bodyPr>
          <a:lstStyle/>
          <a:p>
            <a:r>
              <a:rPr lang="en-US" sz="4400" b="1" u="sng" dirty="0"/>
              <a:t>MAGE</a:t>
            </a:r>
            <a:br>
              <a:rPr lang="en-US" sz="4400" b="1" u="sng" dirty="0"/>
            </a:br>
            <a:r>
              <a:rPr lang="en-US" sz="2000" b="1" u="sng" dirty="0"/>
              <a:t> </a:t>
            </a:r>
            <a:br>
              <a:rPr lang="en-US" b="1" dirty="0"/>
            </a:br>
            <a:r>
              <a:rPr lang="en-US" dirty="0"/>
              <a:t>Model-Based</a:t>
            </a:r>
            <a:br>
              <a:rPr lang="en-US" dirty="0"/>
            </a:br>
            <a:r>
              <a:rPr lang="en-US" dirty="0"/>
              <a:t>Agentic Software Engineering</a:t>
            </a:r>
            <a:r>
              <a:rPr lang="en-US" sz="1000" dirty="0"/>
              <a:t>  </a:t>
            </a:r>
            <a:br>
              <a:rPr lang="en-US" sz="4400" dirty="0"/>
            </a:br>
            <a:r>
              <a:rPr lang="en-US" sz="1100" dirty="0"/>
              <a:t> </a:t>
            </a:r>
            <a:br>
              <a:rPr lang="en-US" dirty="0"/>
            </a:br>
            <a:r>
              <a:rPr lang="en-US" sz="1800" dirty="0"/>
              <a:t> </a:t>
            </a:r>
            <a:br>
              <a:rPr lang="en-US" dirty="0"/>
            </a:br>
            <a:r>
              <a:rPr lang="en-US" sz="2800" i="1" dirty="0"/>
              <a:t>A Case Study in Document Accessibility</a:t>
            </a:r>
            <a:endParaRPr lang="en-US" sz="4400" dirty="0"/>
          </a:p>
        </p:txBody>
      </p:sp>
      <p:sp>
        <p:nvSpPr>
          <p:cNvPr id="5" name="TextBox 4">
            <a:extLst>
              <a:ext uri="{FF2B5EF4-FFF2-40B4-BE49-F238E27FC236}">
                <a16:creationId xmlns:a16="http://schemas.microsoft.com/office/drawing/2014/main" id="{68B3971B-9BCF-8EA7-EBB8-07E4D687FC79}"/>
              </a:ext>
            </a:extLst>
          </p:cNvPr>
          <p:cNvSpPr txBox="1"/>
          <p:nvPr/>
        </p:nvSpPr>
        <p:spPr>
          <a:xfrm>
            <a:off x="3245866" y="4614722"/>
            <a:ext cx="2652265" cy="584775"/>
          </a:xfrm>
          <a:prstGeom prst="rect">
            <a:avLst/>
          </a:prstGeom>
          <a:noFill/>
        </p:spPr>
        <p:txBody>
          <a:bodyPr wrap="none" rtlCol="0">
            <a:spAutoFit/>
          </a:bodyPr>
          <a:lstStyle/>
          <a:p>
            <a:r>
              <a:rPr lang="en-US" sz="3200" b="1" dirty="0"/>
              <a:t>James C. Davis</a:t>
            </a:r>
          </a:p>
        </p:txBody>
      </p:sp>
      <p:sp>
        <p:nvSpPr>
          <p:cNvPr id="8" name="TextBox 7">
            <a:extLst>
              <a:ext uri="{FF2B5EF4-FFF2-40B4-BE49-F238E27FC236}">
                <a16:creationId xmlns:a16="http://schemas.microsoft.com/office/drawing/2014/main" id="{566C0D9A-22A3-A901-108F-DDA6FB1D9CCE}"/>
              </a:ext>
            </a:extLst>
          </p:cNvPr>
          <p:cNvSpPr txBox="1"/>
          <p:nvPr/>
        </p:nvSpPr>
        <p:spPr>
          <a:xfrm>
            <a:off x="3257312" y="6356350"/>
            <a:ext cx="2629374" cy="369332"/>
          </a:xfrm>
          <a:prstGeom prst="rect">
            <a:avLst/>
          </a:prstGeom>
          <a:noFill/>
        </p:spPr>
        <p:txBody>
          <a:bodyPr wrap="none" rtlCol="0">
            <a:spAutoFit/>
          </a:bodyPr>
          <a:lstStyle/>
          <a:p>
            <a:r>
              <a:rPr lang="en-US" dirty="0"/>
              <a:t>https://</a:t>
            </a:r>
            <a:r>
              <a:rPr lang="en-US" dirty="0" err="1"/>
              <a:t>davisjam.github.io</a:t>
            </a:r>
            <a:endParaRPr lang="en-US" dirty="0"/>
          </a:p>
        </p:txBody>
      </p:sp>
    </p:spTree>
    <p:extLst>
      <p:ext uri="{BB962C8B-B14F-4D97-AF65-F5344CB8AC3E}">
        <p14:creationId xmlns:p14="http://schemas.microsoft.com/office/powerpoint/2010/main" val="681153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CF30DC-2473-0CBD-5AB7-C146CE769508}"/>
              </a:ext>
            </a:extLst>
          </p:cNvPr>
          <p:cNvSpPr>
            <a:spLocks noGrp="1"/>
          </p:cNvSpPr>
          <p:nvPr>
            <p:ph type="title"/>
          </p:nvPr>
        </p:nvSpPr>
        <p:spPr/>
        <p:txBody>
          <a:bodyPr>
            <a:noAutofit/>
          </a:bodyPr>
          <a:lstStyle/>
          <a:p>
            <a:r>
              <a:rPr lang="en-US" sz="2400" dirty="0"/>
              <a:t>Technology moves engineering bottlenecks</a:t>
            </a:r>
            <a:endParaRPr lang="en-US" sz="2400" i="1" dirty="0"/>
          </a:p>
        </p:txBody>
      </p:sp>
      <p:sp>
        <p:nvSpPr>
          <p:cNvPr id="4" name="Slide Number Placeholder 3">
            <a:extLst>
              <a:ext uri="{FF2B5EF4-FFF2-40B4-BE49-F238E27FC236}">
                <a16:creationId xmlns:a16="http://schemas.microsoft.com/office/drawing/2014/main" id="{60490101-6464-379E-91BF-EBFA89051353}"/>
              </a:ext>
            </a:extLst>
          </p:cNvPr>
          <p:cNvSpPr>
            <a:spLocks noGrp="1"/>
          </p:cNvSpPr>
          <p:nvPr>
            <p:ph type="sldNum" sz="quarter" idx="4"/>
          </p:nvPr>
        </p:nvSpPr>
        <p:spPr/>
        <p:txBody>
          <a:bodyPr/>
          <a:lstStyle/>
          <a:p>
            <a:fld id="{B7EB45DA-9A0D-DC49-8E02-F30A5DDC21C3}" type="slidenum">
              <a:rPr lang="en-US" smtClean="0"/>
              <a:t>10</a:t>
            </a:fld>
            <a:endParaRPr lang="en-US"/>
          </a:p>
        </p:txBody>
      </p:sp>
      <p:graphicFrame>
        <p:nvGraphicFramePr>
          <p:cNvPr id="9" name="Table 8">
            <a:extLst>
              <a:ext uri="{FF2B5EF4-FFF2-40B4-BE49-F238E27FC236}">
                <a16:creationId xmlns:a16="http://schemas.microsoft.com/office/drawing/2014/main" id="{09EF71D1-905B-41D3-4B64-A8946D3D93AE}"/>
              </a:ext>
            </a:extLst>
          </p:cNvPr>
          <p:cNvGraphicFramePr>
            <a:graphicFrameLocks noGrp="1"/>
          </p:cNvGraphicFramePr>
          <p:nvPr>
            <p:extLst>
              <p:ext uri="{D42A27DB-BD31-4B8C-83A1-F6EECF244321}">
                <p14:modId xmlns:p14="http://schemas.microsoft.com/office/powerpoint/2010/main" val="642166942"/>
              </p:ext>
            </p:extLst>
          </p:nvPr>
        </p:nvGraphicFramePr>
        <p:xfrm>
          <a:off x="277148" y="1585216"/>
          <a:ext cx="8353504" cy="4860756"/>
        </p:xfrm>
        <a:graphic>
          <a:graphicData uri="http://schemas.openxmlformats.org/drawingml/2006/table">
            <a:tbl>
              <a:tblPr firstRow="1" bandRow="1">
                <a:tableStyleId>{21E4AEA4-8DFA-4A89-87EB-49C32662AFE0}</a:tableStyleId>
              </a:tblPr>
              <a:tblGrid>
                <a:gridCol w="2556064">
                  <a:extLst>
                    <a:ext uri="{9D8B030D-6E8A-4147-A177-3AD203B41FA5}">
                      <a16:colId xmlns:a16="http://schemas.microsoft.com/office/drawing/2014/main" val="523707895"/>
                    </a:ext>
                  </a:extLst>
                </a:gridCol>
                <a:gridCol w="3012939">
                  <a:extLst>
                    <a:ext uri="{9D8B030D-6E8A-4147-A177-3AD203B41FA5}">
                      <a16:colId xmlns:a16="http://schemas.microsoft.com/office/drawing/2014/main" val="3057521312"/>
                    </a:ext>
                  </a:extLst>
                </a:gridCol>
                <a:gridCol w="2784501">
                  <a:extLst>
                    <a:ext uri="{9D8B030D-6E8A-4147-A177-3AD203B41FA5}">
                      <a16:colId xmlns:a16="http://schemas.microsoft.com/office/drawing/2014/main" val="1644799581"/>
                    </a:ext>
                  </a:extLst>
                </a:gridCol>
              </a:tblGrid>
              <a:tr h="1031964">
                <a:tc>
                  <a:txBody>
                    <a:bodyPr/>
                    <a:lstStyle/>
                    <a:p>
                      <a:pPr algn="ctr"/>
                      <a:r>
                        <a:rPr lang="en-US" sz="2400" dirty="0">
                          <a:solidFill>
                            <a:schemeClr val="accent4"/>
                          </a:solidFill>
                        </a:rPr>
                        <a:t>Technology</a:t>
                      </a:r>
                    </a:p>
                  </a:txBody>
                  <a:tcPr anchor="ctr"/>
                </a:tc>
                <a:tc>
                  <a:txBody>
                    <a:bodyPr/>
                    <a:lstStyle/>
                    <a:p>
                      <a:pPr algn="ctr"/>
                      <a:r>
                        <a:rPr lang="en-US" sz="2400" dirty="0">
                          <a:solidFill>
                            <a:schemeClr val="accent4"/>
                          </a:solidFill>
                        </a:rPr>
                        <a:t>Makes abundant</a:t>
                      </a:r>
                    </a:p>
                  </a:txBody>
                  <a:tcPr anchor="ctr"/>
                </a:tc>
                <a:tc>
                  <a:txBody>
                    <a:bodyPr/>
                    <a:lstStyle/>
                    <a:p>
                      <a:pPr algn="ctr"/>
                      <a:r>
                        <a:rPr lang="en-US" sz="2400" dirty="0">
                          <a:solidFill>
                            <a:schemeClr val="accent4"/>
                          </a:solidFill>
                        </a:rPr>
                        <a:t>Relatively scarce resource</a:t>
                      </a:r>
                    </a:p>
                  </a:txBody>
                  <a:tcPr anchor="ctr"/>
                </a:tc>
                <a:extLst>
                  <a:ext uri="{0D108BD9-81ED-4DB2-BD59-A6C34878D82A}">
                    <a16:rowId xmlns:a16="http://schemas.microsoft.com/office/drawing/2014/main" val="3479732520"/>
                  </a:ext>
                </a:extLst>
              </a:tr>
              <a:tr h="957198">
                <a:tc>
                  <a:txBody>
                    <a:bodyPr/>
                    <a:lstStyle/>
                    <a:p>
                      <a:pPr algn="l"/>
                      <a:r>
                        <a:rPr lang="en-US" sz="2400" dirty="0"/>
                        <a:t>Steam engine</a:t>
                      </a:r>
                    </a:p>
                  </a:txBody>
                  <a:tcPr anchor="ctr"/>
                </a:tc>
                <a:tc>
                  <a:txBody>
                    <a:bodyPr/>
                    <a:lstStyle/>
                    <a:p>
                      <a:pPr algn="l"/>
                      <a:r>
                        <a:rPr lang="en-US" sz="2400" dirty="0"/>
                        <a:t>Mechanical power</a:t>
                      </a:r>
                    </a:p>
                  </a:txBody>
                  <a:tcPr anchor="ctr"/>
                </a:tc>
                <a:tc>
                  <a:txBody>
                    <a:bodyPr/>
                    <a:lstStyle/>
                    <a:p>
                      <a:pPr algn="l"/>
                      <a:r>
                        <a:rPr lang="en-US" sz="2400" dirty="0"/>
                        <a:t>Control &amp; Coordination</a:t>
                      </a:r>
                    </a:p>
                  </a:txBody>
                  <a:tcPr anchor="ctr"/>
                </a:tc>
                <a:extLst>
                  <a:ext uri="{0D108BD9-81ED-4DB2-BD59-A6C34878D82A}">
                    <a16:rowId xmlns:a16="http://schemas.microsoft.com/office/drawing/2014/main" val="781815113"/>
                  </a:ext>
                </a:extLst>
              </a:tr>
              <a:tr h="957198">
                <a:tc>
                  <a:txBody>
                    <a:bodyPr/>
                    <a:lstStyle/>
                    <a:p>
                      <a:pPr algn="l"/>
                      <a:r>
                        <a:rPr lang="en-US" sz="2400" dirty="0"/>
                        <a:t>Factory</a:t>
                      </a:r>
                    </a:p>
                  </a:txBody>
                  <a:tcPr anchor="ctr"/>
                </a:tc>
                <a:tc>
                  <a:txBody>
                    <a:bodyPr/>
                    <a:lstStyle/>
                    <a:p>
                      <a:pPr algn="l"/>
                      <a:r>
                        <a:rPr lang="en-US" sz="2400" dirty="0"/>
                        <a:t>Standard production</a:t>
                      </a:r>
                    </a:p>
                  </a:txBody>
                  <a:tcPr anchor="ctr"/>
                </a:tc>
                <a:tc>
                  <a:txBody>
                    <a:bodyPr/>
                    <a:lstStyle/>
                    <a:p>
                      <a:pPr algn="l"/>
                      <a:r>
                        <a:rPr lang="en-US" sz="2400" dirty="0"/>
                        <a:t>Design &amp; Coordination</a:t>
                      </a:r>
                    </a:p>
                  </a:txBody>
                  <a:tcPr anchor="ctr"/>
                </a:tc>
                <a:extLst>
                  <a:ext uri="{0D108BD9-81ED-4DB2-BD59-A6C34878D82A}">
                    <a16:rowId xmlns:a16="http://schemas.microsoft.com/office/drawing/2014/main" val="2128134710"/>
                  </a:ext>
                </a:extLst>
              </a:tr>
              <a:tr h="957198">
                <a:tc>
                  <a:txBody>
                    <a:bodyPr/>
                    <a:lstStyle/>
                    <a:p>
                      <a:pPr algn="l"/>
                      <a:r>
                        <a:rPr lang="en-US" sz="2400" dirty="0"/>
                        <a:t>Integrated circuit</a:t>
                      </a:r>
                    </a:p>
                  </a:txBody>
                  <a:tcPr anchor="ctr"/>
                </a:tc>
                <a:tc>
                  <a:txBody>
                    <a:bodyPr/>
                    <a:lstStyle/>
                    <a:p>
                      <a:pPr algn="l"/>
                      <a:r>
                        <a:rPr lang="en-US" sz="2400" dirty="0"/>
                        <a:t>Computation</a:t>
                      </a:r>
                    </a:p>
                  </a:txBody>
                  <a:tcPr anchor="ctr"/>
                </a:tc>
                <a:tc>
                  <a:txBody>
                    <a:bodyPr/>
                    <a:lstStyle/>
                    <a:p>
                      <a:pPr algn="l"/>
                      <a:r>
                        <a:rPr lang="en-US" sz="2400" dirty="0"/>
                        <a:t>Software &amp; Systems</a:t>
                      </a:r>
                    </a:p>
                  </a:txBody>
                  <a:tcPr anchor="ctr"/>
                </a:tc>
                <a:extLst>
                  <a:ext uri="{0D108BD9-81ED-4DB2-BD59-A6C34878D82A}">
                    <a16:rowId xmlns:a16="http://schemas.microsoft.com/office/drawing/2014/main" val="2064043440"/>
                  </a:ext>
                </a:extLst>
              </a:tr>
              <a:tr h="957198">
                <a:tc>
                  <a:txBody>
                    <a:bodyPr/>
                    <a:lstStyle/>
                    <a:p>
                      <a:pPr algn="l"/>
                      <a:r>
                        <a:rPr lang="en-US" sz="2400" dirty="0"/>
                        <a:t>Coding agents</a:t>
                      </a:r>
                    </a:p>
                  </a:txBody>
                  <a:tcPr anchor="ctr"/>
                </a:tc>
                <a:tc>
                  <a:txBody>
                    <a:bodyPr/>
                    <a:lstStyle/>
                    <a:p>
                      <a:pPr algn="l"/>
                      <a:r>
                        <a:rPr lang="en-US" sz="2400" dirty="0"/>
                        <a:t>Software implementation</a:t>
                      </a:r>
                    </a:p>
                  </a:txBody>
                  <a:tcPr anchor="ctr"/>
                </a:tc>
                <a:tc>
                  <a:txBody>
                    <a:bodyPr/>
                    <a:lstStyle/>
                    <a:p>
                      <a:pPr algn="l"/>
                      <a:r>
                        <a:rPr lang="en-US" sz="2400" dirty="0"/>
                        <a:t>Software engineering</a:t>
                      </a:r>
                    </a:p>
                  </a:txBody>
                  <a:tcPr anchor="ctr"/>
                </a:tc>
                <a:extLst>
                  <a:ext uri="{0D108BD9-81ED-4DB2-BD59-A6C34878D82A}">
                    <a16:rowId xmlns:a16="http://schemas.microsoft.com/office/drawing/2014/main" val="768153019"/>
                  </a:ext>
                </a:extLst>
              </a:tr>
            </a:tbl>
          </a:graphicData>
        </a:graphic>
      </p:graphicFrame>
      <p:sp>
        <p:nvSpPr>
          <p:cNvPr id="10" name="TextBox 9">
            <a:extLst>
              <a:ext uri="{FF2B5EF4-FFF2-40B4-BE49-F238E27FC236}">
                <a16:creationId xmlns:a16="http://schemas.microsoft.com/office/drawing/2014/main" id="{F17C0687-2C42-A17B-DAC9-87280433D2E7}"/>
              </a:ext>
            </a:extLst>
          </p:cNvPr>
          <p:cNvSpPr txBox="1"/>
          <p:nvPr/>
        </p:nvSpPr>
        <p:spPr>
          <a:xfrm>
            <a:off x="1270334" y="814468"/>
            <a:ext cx="6216316" cy="738664"/>
          </a:xfrm>
          <a:prstGeom prst="rect">
            <a:avLst/>
          </a:prstGeom>
          <a:noFill/>
        </p:spPr>
        <p:txBody>
          <a:bodyPr wrap="square" rtlCol="0">
            <a:spAutoFit/>
          </a:bodyPr>
          <a:lstStyle/>
          <a:p>
            <a:r>
              <a:rPr lang="en-US" u="sng" dirty="0"/>
              <a:t>Goldratt’s Theory of Constraints / Amdahl’s Law</a:t>
            </a:r>
            <a:r>
              <a:rPr lang="en-US" dirty="0"/>
              <a:t>:</a:t>
            </a:r>
          </a:p>
          <a:p>
            <a:r>
              <a:rPr lang="en-US" b="1" i="1" dirty="0"/>
              <a:t>	</a:t>
            </a:r>
            <a:r>
              <a:rPr lang="en-US" sz="2400" b="1" i="1" dirty="0"/>
              <a:t>Removing one bottleneck exposes the next</a:t>
            </a:r>
            <a:endParaRPr lang="en-US" sz="2400" b="1" dirty="0"/>
          </a:p>
        </p:txBody>
      </p:sp>
      <p:sp>
        <p:nvSpPr>
          <p:cNvPr id="14" name="Rectangle 13">
            <a:extLst>
              <a:ext uri="{FF2B5EF4-FFF2-40B4-BE49-F238E27FC236}">
                <a16:creationId xmlns:a16="http://schemas.microsoft.com/office/drawing/2014/main" id="{11E8D08A-D0BC-E43D-2D28-0FE1264B6DD5}"/>
              </a:ext>
            </a:extLst>
          </p:cNvPr>
          <p:cNvSpPr/>
          <p:nvPr/>
        </p:nvSpPr>
        <p:spPr>
          <a:xfrm>
            <a:off x="160421" y="5457524"/>
            <a:ext cx="8646695" cy="1081388"/>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3CBE246-48E5-16F4-4A36-506F3AD5047C}"/>
              </a:ext>
            </a:extLst>
          </p:cNvPr>
          <p:cNvSpPr/>
          <p:nvPr/>
        </p:nvSpPr>
        <p:spPr>
          <a:xfrm>
            <a:off x="5890661" y="2675823"/>
            <a:ext cx="2624689" cy="809862"/>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B6DE994-F7AD-CA82-2431-B6DA876C706A}"/>
              </a:ext>
            </a:extLst>
          </p:cNvPr>
          <p:cNvSpPr/>
          <p:nvPr/>
        </p:nvSpPr>
        <p:spPr>
          <a:xfrm>
            <a:off x="100684" y="3517769"/>
            <a:ext cx="8646695" cy="1049304"/>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9C28A54-C5FA-D2C2-7A32-FBA5916B9710}"/>
              </a:ext>
            </a:extLst>
          </p:cNvPr>
          <p:cNvSpPr/>
          <p:nvPr/>
        </p:nvSpPr>
        <p:spPr>
          <a:xfrm>
            <a:off x="248652" y="4514717"/>
            <a:ext cx="8646695" cy="1165828"/>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84A1EC5-685F-0485-D937-D312484B6A34}"/>
              </a:ext>
            </a:extLst>
          </p:cNvPr>
          <p:cNvSpPr/>
          <p:nvPr/>
        </p:nvSpPr>
        <p:spPr>
          <a:xfrm>
            <a:off x="5890660" y="3625983"/>
            <a:ext cx="2624689" cy="856650"/>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F50F5C2-5692-C602-83BD-1A5D831A060C}"/>
              </a:ext>
            </a:extLst>
          </p:cNvPr>
          <p:cNvSpPr/>
          <p:nvPr/>
        </p:nvSpPr>
        <p:spPr>
          <a:xfrm>
            <a:off x="5890659" y="4562640"/>
            <a:ext cx="2624689" cy="856650"/>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6EC4075-AADF-C299-7796-88865F8E5162}"/>
              </a:ext>
            </a:extLst>
          </p:cNvPr>
          <p:cNvSpPr/>
          <p:nvPr/>
        </p:nvSpPr>
        <p:spPr>
          <a:xfrm>
            <a:off x="5903538" y="5584702"/>
            <a:ext cx="2624689" cy="809862"/>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236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10F25-1E8C-EB1F-8678-4A7F5B1CDF9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A4CC5BB-723B-20D6-2E82-2308784CE2F9}"/>
              </a:ext>
            </a:extLst>
          </p:cNvPr>
          <p:cNvSpPr>
            <a:spLocks noGrp="1"/>
          </p:cNvSpPr>
          <p:nvPr>
            <p:ph type="title"/>
          </p:nvPr>
        </p:nvSpPr>
        <p:spPr/>
        <p:txBody>
          <a:bodyPr>
            <a:noAutofit/>
          </a:bodyPr>
          <a:lstStyle/>
          <a:p>
            <a:pPr algn="ctr"/>
            <a:r>
              <a:rPr lang="en-US" sz="2400" dirty="0"/>
              <a:t>The Agentic Substrate: </a:t>
            </a:r>
            <a:r>
              <a:rPr lang="en-US" sz="2400" i="1" dirty="0"/>
              <a:t>“Commodity Intelligence”</a:t>
            </a:r>
          </a:p>
        </p:txBody>
      </p:sp>
      <p:sp>
        <p:nvSpPr>
          <p:cNvPr id="4" name="Slide Number Placeholder 3">
            <a:extLst>
              <a:ext uri="{FF2B5EF4-FFF2-40B4-BE49-F238E27FC236}">
                <a16:creationId xmlns:a16="http://schemas.microsoft.com/office/drawing/2014/main" id="{8D3AB5E7-E037-5A83-BA23-EC0134056A62}"/>
              </a:ext>
            </a:extLst>
          </p:cNvPr>
          <p:cNvSpPr>
            <a:spLocks noGrp="1"/>
          </p:cNvSpPr>
          <p:nvPr>
            <p:ph type="sldNum" sz="quarter" idx="4"/>
          </p:nvPr>
        </p:nvSpPr>
        <p:spPr/>
        <p:txBody>
          <a:bodyPr/>
          <a:lstStyle/>
          <a:p>
            <a:fld id="{B7EB45DA-9A0D-DC49-8E02-F30A5DDC21C3}" type="slidenum">
              <a:rPr lang="en-US" smtClean="0"/>
              <a:t>11</a:t>
            </a:fld>
            <a:endParaRPr lang="en-US"/>
          </a:p>
        </p:txBody>
      </p:sp>
      <p:pic>
        <p:nvPicPr>
          <p:cNvPr id="5" name="Picture 4">
            <a:extLst>
              <a:ext uri="{FF2B5EF4-FFF2-40B4-BE49-F238E27FC236}">
                <a16:creationId xmlns:a16="http://schemas.microsoft.com/office/drawing/2014/main" id="{FD6E942D-78E2-BD56-CFDE-04CE72C4D391}"/>
              </a:ext>
            </a:extLst>
          </p:cNvPr>
          <p:cNvPicPr>
            <a:picLocks noChangeAspect="1"/>
          </p:cNvPicPr>
          <p:nvPr/>
        </p:nvPicPr>
        <p:blipFill>
          <a:blip r:embed="rId3"/>
          <a:stretch>
            <a:fillRect/>
          </a:stretch>
        </p:blipFill>
        <p:spPr>
          <a:xfrm>
            <a:off x="694093" y="1045029"/>
            <a:ext cx="7755814" cy="3748384"/>
          </a:xfrm>
          <a:prstGeom prst="rect">
            <a:avLst/>
          </a:prstGeom>
        </p:spPr>
      </p:pic>
      <p:pic>
        <p:nvPicPr>
          <p:cNvPr id="2" name="Picture 1">
            <a:extLst>
              <a:ext uri="{FF2B5EF4-FFF2-40B4-BE49-F238E27FC236}">
                <a16:creationId xmlns:a16="http://schemas.microsoft.com/office/drawing/2014/main" id="{A9AA83B5-F1D5-52A8-3E4D-E6CBAFCB15A7}"/>
              </a:ext>
            </a:extLst>
          </p:cNvPr>
          <p:cNvPicPr>
            <a:picLocks noChangeAspect="1"/>
          </p:cNvPicPr>
          <p:nvPr/>
        </p:nvPicPr>
        <p:blipFill>
          <a:blip r:embed="rId4"/>
          <a:stretch>
            <a:fillRect/>
          </a:stretch>
        </p:blipFill>
        <p:spPr>
          <a:xfrm>
            <a:off x="2630260" y="1299400"/>
            <a:ext cx="3883479" cy="4785261"/>
          </a:xfrm>
          <a:prstGeom prst="rect">
            <a:avLst/>
          </a:prstGeom>
          <a:ln>
            <a:noFill/>
          </a:ln>
        </p:spPr>
      </p:pic>
    </p:spTree>
    <p:extLst>
      <p:ext uri="{BB962C8B-B14F-4D97-AF65-F5344CB8AC3E}">
        <p14:creationId xmlns:p14="http://schemas.microsoft.com/office/powerpoint/2010/main" val="1270449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9" presetClass="emph" presetSubtype="0" nodeType="withEffect">
                                  <p:stCondLst>
                                    <p:cond delay="0"/>
                                  </p:stCondLst>
                                  <p:childTnLst>
                                    <p:set>
                                      <p:cBhvr>
                                        <p:cTn id="8" dur="indefinite"/>
                                        <p:tgtEl>
                                          <p:spTgt spid="5"/>
                                        </p:tgtEl>
                                        <p:attrNameLst>
                                          <p:attrName>style.opacity</p:attrName>
                                        </p:attrNameLst>
                                      </p:cBhvr>
                                      <p:to>
                                        <p:strVal val="0.5"/>
                                      </p:to>
                                    </p:set>
                                    <p:animEffect filter="image" prLst="opacity: 0.5">
                                      <p:cBhvr rctx="IE">
                                        <p:cTn id="9" dur="indefinite"/>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D2DEC-BD5B-E4CE-0009-953FDBA0A92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6CB1C8-85A1-6004-6FCB-2378AF96D9D3}"/>
              </a:ext>
            </a:extLst>
          </p:cNvPr>
          <p:cNvSpPr>
            <a:spLocks noGrp="1"/>
          </p:cNvSpPr>
          <p:nvPr>
            <p:ph idx="1"/>
          </p:nvPr>
        </p:nvSpPr>
        <p:spPr>
          <a:ln>
            <a:solidFill>
              <a:schemeClr val="bg1"/>
            </a:solidFill>
          </a:ln>
        </p:spPr>
        <p:txBody>
          <a:bodyPr/>
          <a:lstStyle/>
          <a:p>
            <a:pPr marL="342900" indent="-342900">
              <a:buFont typeface="+mj-lt"/>
              <a:buAutoNum type="arabicPeriod"/>
            </a:pPr>
            <a:r>
              <a:rPr lang="en-US" dirty="0">
                <a:solidFill>
                  <a:schemeClr val="accent6">
                    <a:lumMod val="40000"/>
                    <a:lumOff val="60000"/>
                  </a:schemeClr>
                </a:solidFill>
              </a:rPr>
              <a:t>Who am I and why am I here</a:t>
            </a:r>
          </a:p>
          <a:p>
            <a:pPr marL="342900" indent="-342900">
              <a:buFont typeface="+mj-lt"/>
              <a:buAutoNum type="arabicPeriod"/>
            </a:pPr>
            <a:r>
              <a:rPr lang="en-US" b="1" dirty="0">
                <a:solidFill>
                  <a:schemeClr val="accent6">
                    <a:lumMod val="40000"/>
                    <a:lumOff val="60000"/>
                  </a:schemeClr>
                </a:solidFill>
              </a:rPr>
              <a:t>The substrate: Engineering shifts in response to technology change</a:t>
            </a:r>
          </a:p>
          <a:p>
            <a:pPr marL="342900" indent="-342900">
              <a:buFont typeface="+mj-lt"/>
              <a:buAutoNum type="arabicPeriod"/>
            </a:pPr>
            <a:r>
              <a:rPr lang="en-US" b="1" dirty="0">
                <a:solidFill>
                  <a:schemeClr val="bg1"/>
                </a:solidFill>
              </a:rPr>
              <a:t>Vibe coding</a:t>
            </a:r>
          </a:p>
          <a:p>
            <a:pPr marL="342900" indent="-342900">
              <a:buFont typeface="+mj-lt"/>
              <a:buAutoNum type="arabicPeriod"/>
            </a:pPr>
            <a:r>
              <a:rPr lang="en-US" dirty="0">
                <a:solidFill>
                  <a:schemeClr val="accent6">
                    <a:lumMod val="40000"/>
                    <a:lumOff val="60000"/>
                  </a:schemeClr>
                </a:solidFill>
              </a:rPr>
              <a:t>MAGE</a:t>
            </a:r>
          </a:p>
          <a:p>
            <a:pPr marL="342900" indent="-342900">
              <a:buFont typeface="+mj-lt"/>
              <a:buAutoNum type="arabicPeriod"/>
            </a:pPr>
            <a:r>
              <a:rPr lang="en-US" dirty="0">
                <a:solidFill>
                  <a:schemeClr val="accent6">
                    <a:lumMod val="40000"/>
                    <a:lumOff val="60000"/>
                  </a:schemeClr>
                </a:solidFill>
              </a:rPr>
              <a:t>Modeling</a:t>
            </a:r>
          </a:p>
          <a:p>
            <a:pPr marL="342900" indent="-342900">
              <a:buFont typeface="+mj-lt"/>
              <a:buAutoNum type="arabicPeriod"/>
            </a:pPr>
            <a:r>
              <a:rPr lang="en-US" dirty="0">
                <a:solidFill>
                  <a:schemeClr val="accent6">
                    <a:lumMod val="40000"/>
                    <a:lumOff val="60000"/>
                  </a:schemeClr>
                </a:solidFill>
              </a:rPr>
              <a:t>Alignment</a:t>
            </a:r>
          </a:p>
          <a:p>
            <a:pPr marL="342900" indent="-342900">
              <a:buFont typeface="+mj-lt"/>
              <a:buAutoNum type="arabicPeriod"/>
            </a:pPr>
            <a:r>
              <a:rPr lang="en-US" dirty="0">
                <a:solidFill>
                  <a:schemeClr val="accent6">
                    <a:lumMod val="40000"/>
                    <a:lumOff val="60000"/>
                  </a:schemeClr>
                </a:solidFill>
              </a:rPr>
              <a:t>Putting it together: The MAGE Method</a:t>
            </a:r>
          </a:p>
          <a:p>
            <a:pPr marL="342900" indent="-342900">
              <a:buFont typeface="+mj-lt"/>
              <a:buAutoNum type="arabicPeriod"/>
            </a:pPr>
            <a:r>
              <a:rPr lang="en-US" dirty="0">
                <a:solidFill>
                  <a:schemeClr val="accent6">
                    <a:lumMod val="40000"/>
                    <a:lumOff val="60000"/>
                  </a:schemeClr>
                </a:solidFill>
              </a:rPr>
              <a:t>Related work and Implications: for engineering, for research, for education</a:t>
            </a:r>
          </a:p>
          <a:p>
            <a:pPr marL="342900" indent="-342900">
              <a:buFont typeface="+mj-lt"/>
              <a:buAutoNum type="arabicPeriod"/>
            </a:pPr>
            <a:endParaRPr lang="en-US" dirty="0"/>
          </a:p>
          <a:p>
            <a:pPr marL="342900" indent="-342900">
              <a:buFont typeface="+mj-lt"/>
              <a:buAutoNum type="arabicPeriod"/>
            </a:pPr>
            <a:endParaRPr lang="en-US" dirty="0"/>
          </a:p>
        </p:txBody>
      </p:sp>
      <p:sp>
        <p:nvSpPr>
          <p:cNvPr id="3" name="Title 2">
            <a:extLst>
              <a:ext uri="{FF2B5EF4-FFF2-40B4-BE49-F238E27FC236}">
                <a16:creationId xmlns:a16="http://schemas.microsoft.com/office/drawing/2014/main" id="{87D7E237-13CB-A086-75BB-C0CF7CE84ECF}"/>
              </a:ext>
            </a:extLst>
          </p:cNvPr>
          <p:cNvSpPr>
            <a:spLocks noGrp="1"/>
          </p:cNvSpPr>
          <p:nvPr>
            <p:ph type="title"/>
          </p:nvPr>
        </p:nvSpPr>
        <p:spPr/>
        <p:txBody>
          <a:bodyPr>
            <a:normAutofit fontScale="90000"/>
          </a:bodyPr>
          <a:lstStyle/>
          <a:p>
            <a:r>
              <a:rPr lang="en-US" dirty="0"/>
              <a:t>Talk outline</a:t>
            </a:r>
          </a:p>
        </p:txBody>
      </p:sp>
      <p:sp>
        <p:nvSpPr>
          <p:cNvPr id="4" name="Slide Number Placeholder 3">
            <a:extLst>
              <a:ext uri="{FF2B5EF4-FFF2-40B4-BE49-F238E27FC236}">
                <a16:creationId xmlns:a16="http://schemas.microsoft.com/office/drawing/2014/main" id="{9E318080-F391-335E-D9E6-604CBFB40B38}"/>
              </a:ext>
            </a:extLst>
          </p:cNvPr>
          <p:cNvSpPr>
            <a:spLocks noGrp="1"/>
          </p:cNvSpPr>
          <p:nvPr>
            <p:ph type="sldNum" sz="quarter" idx="4"/>
          </p:nvPr>
        </p:nvSpPr>
        <p:spPr/>
        <p:txBody>
          <a:bodyPr/>
          <a:lstStyle/>
          <a:p>
            <a:fld id="{B7EB45DA-9A0D-DC49-8E02-F30A5DDC21C3}" type="slidenum">
              <a:rPr lang="en-US" smtClean="0"/>
              <a:t>12</a:t>
            </a:fld>
            <a:endParaRPr lang="en-US"/>
          </a:p>
        </p:txBody>
      </p:sp>
    </p:spTree>
    <p:extLst>
      <p:ext uri="{BB962C8B-B14F-4D97-AF65-F5344CB8AC3E}">
        <p14:creationId xmlns:p14="http://schemas.microsoft.com/office/powerpoint/2010/main" val="763562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9E2421-DFFD-18F7-F7C6-DE2D7C5D6FB3}"/>
              </a:ext>
            </a:extLst>
          </p:cNvPr>
          <p:cNvSpPr>
            <a:spLocks noGrp="1"/>
          </p:cNvSpPr>
          <p:nvPr>
            <p:ph type="title"/>
          </p:nvPr>
        </p:nvSpPr>
        <p:spPr>
          <a:xfrm>
            <a:off x="277147" y="118428"/>
            <a:ext cx="8686979" cy="638175"/>
          </a:xfrm>
        </p:spPr>
        <p:txBody>
          <a:bodyPr>
            <a:normAutofit fontScale="90000"/>
          </a:bodyPr>
          <a:lstStyle/>
          <a:p>
            <a:r>
              <a:rPr lang="en-US" dirty="0"/>
              <a:t>If we have commodity intelligence, can we retire?</a:t>
            </a:r>
          </a:p>
        </p:txBody>
      </p:sp>
      <p:sp>
        <p:nvSpPr>
          <p:cNvPr id="4" name="Slide Number Placeholder 3">
            <a:extLst>
              <a:ext uri="{FF2B5EF4-FFF2-40B4-BE49-F238E27FC236}">
                <a16:creationId xmlns:a16="http://schemas.microsoft.com/office/drawing/2014/main" id="{C5C054CC-1007-E7CB-75E0-E2131C208D9F}"/>
              </a:ext>
            </a:extLst>
          </p:cNvPr>
          <p:cNvSpPr>
            <a:spLocks noGrp="1"/>
          </p:cNvSpPr>
          <p:nvPr>
            <p:ph type="sldNum" sz="quarter" idx="4"/>
          </p:nvPr>
        </p:nvSpPr>
        <p:spPr/>
        <p:txBody>
          <a:bodyPr/>
          <a:lstStyle/>
          <a:p>
            <a:fld id="{B7EB45DA-9A0D-DC49-8E02-F30A5DDC21C3}" type="slidenum">
              <a:rPr lang="en-US" smtClean="0"/>
              <a:t>13</a:t>
            </a:fld>
            <a:endParaRPr lang="en-US"/>
          </a:p>
        </p:txBody>
      </p:sp>
      <p:pic>
        <p:nvPicPr>
          <p:cNvPr id="5" name="Picture 4">
            <a:extLst>
              <a:ext uri="{FF2B5EF4-FFF2-40B4-BE49-F238E27FC236}">
                <a16:creationId xmlns:a16="http://schemas.microsoft.com/office/drawing/2014/main" id="{578C01BA-6725-4758-7B6F-AD9952F810E3}"/>
              </a:ext>
            </a:extLst>
          </p:cNvPr>
          <p:cNvPicPr>
            <a:picLocks noChangeAspect="1"/>
          </p:cNvPicPr>
          <p:nvPr/>
        </p:nvPicPr>
        <p:blipFill>
          <a:blip r:embed="rId2"/>
          <a:stretch>
            <a:fillRect/>
          </a:stretch>
        </p:blipFill>
        <p:spPr>
          <a:xfrm>
            <a:off x="179872" y="867836"/>
            <a:ext cx="8784255" cy="3377593"/>
          </a:xfrm>
          <a:prstGeom prst="rect">
            <a:avLst/>
          </a:prstGeom>
        </p:spPr>
      </p:pic>
      <p:pic>
        <p:nvPicPr>
          <p:cNvPr id="9" name="Picture 8">
            <a:extLst>
              <a:ext uri="{FF2B5EF4-FFF2-40B4-BE49-F238E27FC236}">
                <a16:creationId xmlns:a16="http://schemas.microsoft.com/office/drawing/2014/main" id="{F0A2D042-AA2A-F75C-8120-E42DFC9ECBDF}"/>
              </a:ext>
            </a:extLst>
          </p:cNvPr>
          <p:cNvPicPr>
            <a:picLocks noChangeAspect="1"/>
          </p:cNvPicPr>
          <p:nvPr/>
        </p:nvPicPr>
        <p:blipFill>
          <a:blip r:embed="rId3"/>
          <a:stretch>
            <a:fillRect/>
          </a:stretch>
        </p:blipFill>
        <p:spPr>
          <a:xfrm>
            <a:off x="685799" y="4716830"/>
            <a:ext cx="7772400" cy="1452948"/>
          </a:xfrm>
          <a:prstGeom prst="rect">
            <a:avLst/>
          </a:prstGeom>
        </p:spPr>
      </p:pic>
    </p:spTree>
    <p:extLst>
      <p:ext uri="{BB962C8B-B14F-4D97-AF65-F5344CB8AC3E}">
        <p14:creationId xmlns:p14="http://schemas.microsoft.com/office/powerpoint/2010/main" val="18479817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2956FF-0F36-EA0C-FD6D-8D6F0594A35B}"/>
              </a:ext>
            </a:extLst>
          </p:cNvPr>
          <p:cNvSpPr>
            <a:spLocks noGrp="1"/>
          </p:cNvSpPr>
          <p:nvPr>
            <p:ph type="title"/>
          </p:nvPr>
        </p:nvSpPr>
        <p:spPr/>
        <p:txBody>
          <a:bodyPr>
            <a:normAutofit fontScale="90000"/>
          </a:bodyPr>
          <a:lstStyle/>
          <a:p>
            <a:r>
              <a:rPr lang="en-US" dirty="0"/>
              <a:t>The experience of the vibe coders</a:t>
            </a:r>
          </a:p>
        </p:txBody>
      </p:sp>
      <p:sp>
        <p:nvSpPr>
          <p:cNvPr id="4" name="Slide Number Placeholder 3">
            <a:extLst>
              <a:ext uri="{FF2B5EF4-FFF2-40B4-BE49-F238E27FC236}">
                <a16:creationId xmlns:a16="http://schemas.microsoft.com/office/drawing/2014/main" id="{64EA6586-2124-46E5-A2BD-90A7F64C7D06}"/>
              </a:ext>
            </a:extLst>
          </p:cNvPr>
          <p:cNvSpPr>
            <a:spLocks noGrp="1"/>
          </p:cNvSpPr>
          <p:nvPr>
            <p:ph type="sldNum" sz="quarter" idx="4"/>
          </p:nvPr>
        </p:nvSpPr>
        <p:spPr/>
        <p:txBody>
          <a:bodyPr/>
          <a:lstStyle/>
          <a:p>
            <a:fld id="{B7EB45DA-9A0D-DC49-8E02-F30A5DDC21C3}" type="slidenum">
              <a:rPr lang="en-US" smtClean="0"/>
              <a:t>14</a:t>
            </a:fld>
            <a:endParaRPr lang="en-US"/>
          </a:p>
        </p:txBody>
      </p:sp>
      <p:pic>
        <p:nvPicPr>
          <p:cNvPr id="10" name="Picture 9">
            <a:extLst>
              <a:ext uri="{FF2B5EF4-FFF2-40B4-BE49-F238E27FC236}">
                <a16:creationId xmlns:a16="http://schemas.microsoft.com/office/drawing/2014/main" id="{45DBD92F-95F0-0110-E02F-CC3726318E00}"/>
              </a:ext>
            </a:extLst>
          </p:cNvPr>
          <p:cNvPicPr>
            <a:picLocks noChangeAspect="1"/>
          </p:cNvPicPr>
          <p:nvPr/>
        </p:nvPicPr>
        <p:blipFill>
          <a:blip r:embed="rId2"/>
          <a:stretch>
            <a:fillRect/>
          </a:stretch>
        </p:blipFill>
        <p:spPr>
          <a:xfrm>
            <a:off x="932823" y="835046"/>
            <a:ext cx="7278353" cy="4385208"/>
          </a:xfrm>
          <a:prstGeom prst="rect">
            <a:avLst/>
          </a:prstGeom>
        </p:spPr>
      </p:pic>
      <p:sp>
        <p:nvSpPr>
          <p:cNvPr id="6" name="TextBox 5">
            <a:extLst>
              <a:ext uri="{FF2B5EF4-FFF2-40B4-BE49-F238E27FC236}">
                <a16:creationId xmlns:a16="http://schemas.microsoft.com/office/drawing/2014/main" id="{C51B4D25-4645-B45D-EE95-1EC7C5A2ACA6}"/>
              </a:ext>
            </a:extLst>
          </p:cNvPr>
          <p:cNvSpPr txBox="1"/>
          <p:nvPr/>
        </p:nvSpPr>
        <p:spPr>
          <a:xfrm>
            <a:off x="0" y="6277907"/>
            <a:ext cx="6492611" cy="646331"/>
          </a:xfrm>
          <a:prstGeom prst="rect">
            <a:avLst/>
          </a:prstGeom>
          <a:noFill/>
        </p:spPr>
        <p:txBody>
          <a:bodyPr wrap="none" rtlCol="0">
            <a:spAutoFit/>
          </a:bodyPr>
          <a:lstStyle/>
          <a:p>
            <a:r>
              <a:rPr lang="en-US" sz="1200" dirty="0">
                <a:hlinkClick r:id="rId3"/>
              </a:rPr>
              <a:t>https://daplab.cs.columbia.edu/general/2026/01/07/why-vibe-coding-fails-and-how-to-fix-it.html</a:t>
            </a:r>
            <a:endParaRPr lang="en-US" sz="1200" dirty="0"/>
          </a:p>
          <a:p>
            <a:r>
              <a:rPr lang="en-US" sz="1200" dirty="0">
                <a:hlinkClick r:id="rId4"/>
              </a:rPr>
              <a:t>https://daplab.cs.columbia.edu/general/2026/01/08/9-critical-failure-patterns-of-coding-agents.html</a:t>
            </a:r>
            <a:endParaRPr lang="en-US" sz="1200" dirty="0"/>
          </a:p>
          <a:p>
            <a:r>
              <a:rPr lang="en-US" sz="1200" dirty="0">
                <a:hlinkClick r:id="rId5"/>
              </a:rPr>
              <a:t>https://www.wsj.com/tech/ai/vibe-coding-slop-ai-tools-e6a99394</a:t>
            </a:r>
            <a:endParaRPr lang="en-US" sz="1200" dirty="0"/>
          </a:p>
        </p:txBody>
      </p:sp>
      <p:pic>
        <p:nvPicPr>
          <p:cNvPr id="7" name="Picture 6">
            <a:extLst>
              <a:ext uri="{FF2B5EF4-FFF2-40B4-BE49-F238E27FC236}">
                <a16:creationId xmlns:a16="http://schemas.microsoft.com/office/drawing/2014/main" id="{59EF2A3A-AD54-CCF9-4DD5-AAC49291F633}"/>
              </a:ext>
            </a:extLst>
          </p:cNvPr>
          <p:cNvPicPr>
            <a:picLocks noChangeAspect="1"/>
          </p:cNvPicPr>
          <p:nvPr/>
        </p:nvPicPr>
        <p:blipFill>
          <a:blip r:embed="rId6"/>
          <a:stretch>
            <a:fillRect/>
          </a:stretch>
        </p:blipFill>
        <p:spPr>
          <a:xfrm>
            <a:off x="1555296" y="5340367"/>
            <a:ext cx="6033407" cy="937540"/>
          </a:xfrm>
          <a:prstGeom prst="rect">
            <a:avLst/>
          </a:prstGeom>
          <a:ln>
            <a:solidFill>
              <a:schemeClr val="accent1"/>
            </a:solidFill>
          </a:ln>
        </p:spPr>
      </p:pic>
    </p:spTree>
    <p:extLst>
      <p:ext uri="{BB962C8B-B14F-4D97-AF65-F5344CB8AC3E}">
        <p14:creationId xmlns:p14="http://schemas.microsoft.com/office/powerpoint/2010/main" val="1118365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CADA35-D584-CA5B-8B35-B0D8BEE08E04}"/>
              </a:ext>
            </a:extLst>
          </p:cNvPr>
          <p:cNvSpPr>
            <a:spLocks noGrp="1"/>
          </p:cNvSpPr>
          <p:nvPr>
            <p:ph type="title"/>
          </p:nvPr>
        </p:nvSpPr>
        <p:spPr/>
        <p:txBody>
          <a:bodyPr>
            <a:normAutofit fontScale="90000"/>
          </a:bodyPr>
          <a:lstStyle/>
          <a:p>
            <a:r>
              <a:rPr lang="en-US" dirty="0"/>
              <a:t>The obvious answers: More oversight, more process</a:t>
            </a:r>
          </a:p>
        </p:txBody>
      </p:sp>
      <p:sp>
        <p:nvSpPr>
          <p:cNvPr id="4" name="Slide Number Placeholder 3">
            <a:extLst>
              <a:ext uri="{FF2B5EF4-FFF2-40B4-BE49-F238E27FC236}">
                <a16:creationId xmlns:a16="http://schemas.microsoft.com/office/drawing/2014/main" id="{CF8026C0-C3B3-9BA6-4CFC-1575A3CD52DA}"/>
              </a:ext>
            </a:extLst>
          </p:cNvPr>
          <p:cNvSpPr>
            <a:spLocks noGrp="1"/>
          </p:cNvSpPr>
          <p:nvPr>
            <p:ph type="sldNum" sz="quarter" idx="4"/>
          </p:nvPr>
        </p:nvSpPr>
        <p:spPr/>
        <p:txBody>
          <a:bodyPr/>
          <a:lstStyle/>
          <a:p>
            <a:fld id="{B7EB45DA-9A0D-DC49-8E02-F30A5DDC21C3}" type="slidenum">
              <a:rPr lang="en-US" smtClean="0"/>
              <a:t>15</a:t>
            </a:fld>
            <a:endParaRPr lang="en-US"/>
          </a:p>
        </p:txBody>
      </p:sp>
      <p:pic>
        <p:nvPicPr>
          <p:cNvPr id="5" name="Picture 4">
            <a:extLst>
              <a:ext uri="{FF2B5EF4-FFF2-40B4-BE49-F238E27FC236}">
                <a16:creationId xmlns:a16="http://schemas.microsoft.com/office/drawing/2014/main" id="{E0F4E85F-3826-2376-EF26-D5756B6DC427}"/>
              </a:ext>
            </a:extLst>
          </p:cNvPr>
          <p:cNvPicPr>
            <a:picLocks noChangeAspect="1"/>
          </p:cNvPicPr>
          <p:nvPr/>
        </p:nvPicPr>
        <p:blipFill>
          <a:blip r:embed="rId2"/>
          <a:stretch>
            <a:fillRect/>
          </a:stretch>
        </p:blipFill>
        <p:spPr>
          <a:xfrm>
            <a:off x="4810297" y="1502967"/>
            <a:ext cx="4038714" cy="1646030"/>
          </a:xfrm>
          <a:prstGeom prst="rect">
            <a:avLst/>
          </a:prstGeom>
          <a:ln>
            <a:solidFill>
              <a:schemeClr val="accent1"/>
            </a:solidFill>
          </a:ln>
        </p:spPr>
      </p:pic>
      <p:pic>
        <p:nvPicPr>
          <p:cNvPr id="6" name="Picture 5">
            <a:extLst>
              <a:ext uri="{FF2B5EF4-FFF2-40B4-BE49-F238E27FC236}">
                <a16:creationId xmlns:a16="http://schemas.microsoft.com/office/drawing/2014/main" id="{3355735C-080B-6C37-39FC-C33504F0CDBC}"/>
              </a:ext>
            </a:extLst>
          </p:cNvPr>
          <p:cNvPicPr>
            <a:picLocks noChangeAspect="1"/>
          </p:cNvPicPr>
          <p:nvPr/>
        </p:nvPicPr>
        <p:blipFill>
          <a:blip r:embed="rId3"/>
          <a:stretch>
            <a:fillRect/>
          </a:stretch>
        </p:blipFill>
        <p:spPr>
          <a:xfrm>
            <a:off x="277148" y="1502968"/>
            <a:ext cx="4320760" cy="1646030"/>
          </a:xfrm>
          <a:prstGeom prst="rect">
            <a:avLst/>
          </a:prstGeom>
          <a:ln>
            <a:solidFill>
              <a:schemeClr val="accent1"/>
            </a:solidFill>
          </a:ln>
        </p:spPr>
      </p:pic>
      <p:sp>
        <p:nvSpPr>
          <p:cNvPr id="7" name="TextBox 6">
            <a:extLst>
              <a:ext uri="{FF2B5EF4-FFF2-40B4-BE49-F238E27FC236}">
                <a16:creationId xmlns:a16="http://schemas.microsoft.com/office/drawing/2014/main" id="{38635370-B20C-204E-5350-8B054016121C}"/>
              </a:ext>
            </a:extLst>
          </p:cNvPr>
          <p:cNvSpPr txBox="1"/>
          <p:nvPr/>
        </p:nvSpPr>
        <p:spPr>
          <a:xfrm>
            <a:off x="1529138" y="883246"/>
            <a:ext cx="1816779" cy="584775"/>
          </a:xfrm>
          <a:prstGeom prst="rect">
            <a:avLst/>
          </a:prstGeom>
          <a:noFill/>
        </p:spPr>
        <p:txBody>
          <a:bodyPr wrap="none" rtlCol="0">
            <a:spAutoFit/>
          </a:bodyPr>
          <a:lstStyle/>
          <a:p>
            <a:r>
              <a:rPr lang="en-US" sz="3200" b="1" dirty="0"/>
              <a:t>Oversight</a:t>
            </a:r>
          </a:p>
        </p:txBody>
      </p:sp>
      <p:sp>
        <p:nvSpPr>
          <p:cNvPr id="8" name="TextBox 7">
            <a:extLst>
              <a:ext uri="{FF2B5EF4-FFF2-40B4-BE49-F238E27FC236}">
                <a16:creationId xmlns:a16="http://schemas.microsoft.com/office/drawing/2014/main" id="{3FF4F540-D5D5-CFAB-3BD6-889EA5BF65F5}"/>
              </a:ext>
            </a:extLst>
          </p:cNvPr>
          <p:cNvSpPr txBox="1"/>
          <p:nvPr/>
        </p:nvSpPr>
        <p:spPr>
          <a:xfrm>
            <a:off x="5269771" y="883246"/>
            <a:ext cx="3119765" cy="584775"/>
          </a:xfrm>
          <a:prstGeom prst="rect">
            <a:avLst/>
          </a:prstGeom>
          <a:noFill/>
        </p:spPr>
        <p:txBody>
          <a:bodyPr wrap="none" rtlCol="0">
            <a:spAutoFit/>
          </a:bodyPr>
          <a:lstStyle/>
          <a:p>
            <a:r>
              <a:rPr lang="en-US" sz="3200" b="1" dirty="0"/>
              <a:t>Process imitation</a:t>
            </a:r>
          </a:p>
        </p:txBody>
      </p:sp>
      <p:sp>
        <p:nvSpPr>
          <p:cNvPr id="9" name="TextBox 8">
            <a:extLst>
              <a:ext uri="{FF2B5EF4-FFF2-40B4-BE49-F238E27FC236}">
                <a16:creationId xmlns:a16="http://schemas.microsoft.com/office/drawing/2014/main" id="{F892E668-00EF-BD80-1A57-2881AEB0E857}"/>
              </a:ext>
            </a:extLst>
          </p:cNvPr>
          <p:cNvSpPr txBox="1"/>
          <p:nvPr/>
        </p:nvSpPr>
        <p:spPr>
          <a:xfrm>
            <a:off x="5208767" y="3183943"/>
            <a:ext cx="3246979" cy="369332"/>
          </a:xfrm>
          <a:prstGeom prst="rect">
            <a:avLst/>
          </a:prstGeom>
          <a:noFill/>
        </p:spPr>
        <p:txBody>
          <a:bodyPr wrap="none" rtlCol="0">
            <a:spAutoFit/>
          </a:bodyPr>
          <a:lstStyle/>
          <a:p>
            <a:r>
              <a:rPr lang="en-US" b="1" i="1" dirty="0"/>
              <a:t>Personas, </a:t>
            </a:r>
            <a:r>
              <a:rPr lang="en-US" b="1" dirty="0"/>
              <a:t>e.g.</a:t>
            </a:r>
            <a:r>
              <a:rPr lang="en-US" b="1" i="1" dirty="0"/>
              <a:t>, Yegge’s Gastown</a:t>
            </a:r>
          </a:p>
        </p:txBody>
      </p:sp>
      <p:sp>
        <p:nvSpPr>
          <p:cNvPr id="11" name="TextBox 10">
            <a:extLst>
              <a:ext uri="{FF2B5EF4-FFF2-40B4-BE49-F238E27FC236}">
                <a16:creationId xmlns:a16="http://schemas.microsoft.com/office/drawing/2014/main" id="{A00020D7-F991-4AF1-38AD-ADED9469A8F9}"/>
              </a:ext>
            </a:extLst>
          </p:cNvPr>
          <p:cNvSpPr txBox="1"/>
          <p:nvPr/>
        </p:nvSpPr>
        <p:spPr>
          <a:xfrm>
            <a:off x="454273" y="3602975"/>
            <a:ext cx="4143635" cy="584775"/>
          </a:xfrm>
          <a:prstGeom prst="rect">
            <a:avLst/>
          </a:prstGeom>
          <a:noFill/>
        </p:spPr>
        <p:txBody>
          <a:bodyPr wrap="none" rtlCol="0">
            <a:spAutoFit/>
          </a:bodyPr>
          <a:lstStyle/>
          <a:p>
            <a:r>
              <a:rPr lang="en-US" sz="3200" i="1" dirty="0"/>
              <a:t>Does not scale / </a:t>
            </a:r>
            <a:r>
              <a:rPr lang="en-US" sz="3200" i="1" dirty="0" err="1"/>
              <a:t>DevExp</a:t>
            </a:r>
            <a:endParaRPr lang="en-US" sz="3200" i="1" dirty="0"/>
          </a:p>
        </p:txBody>
      </p:sp>
      <p:sp>
        <p:nvSpPr>
          <p:cNvPr id="12" name="TextBox 11">
            <a:extLst>
              <a:ext uri="{FF2B5EF4-FFF2-40B4-BE49-F238E27FC236}">
                <a16:creationId xmlns:a16="http://schemas.microsoft.com/office/drawing/2014/main" id="{80441E97-BACB-0B0D-AD60-25F5D7C1C5ED}"/>
              </a:ext>
            </a:extLst>
          </p:cNvPr>
          <p:cNvSpPr txBox="1"/>
          <p:nvPr/>
        </p:nvSpPr>
        <p:spPr>
          <a:xfrm>
            <a:off x="4765241" y="3565266"/>
            <a:ext cx="4124591" cy="584775"/>
          </a:xfrm>
          <a:prstGeom prst="rect">
            <a:avLst/>
          </a:prstGeom>
          <a:noFill/>
        </p:spPr>
        <p:txBody>
          <a:bodyPr wrap="none" rtlCol="0">
            <a:spAutoFit/>
          </a:bodyPr>
          <a:lstStyle/>
          <a:p>
            <a:r>
              <a:rPr lang="en-US" sz="3200" i="1" dirty="0"/>
              <a:t>Process is not judgment</a:t>
            </a:r>
          </a:p>
        </p:txBody>
      </p:sp>
      <p:sp>
        <p:nvSpPr>
          <p:cNvPr id="14" name="TextBox 13">
            <a:extLst>
              <a:ext uri="{FF2B5EF4-FFF2-40B4-BE49-F238E27FC236}">
                <a16:creationId xmlns:a16="http://schemas.microsoft.com/office/drawing/2014/main" id="{A56DA766-880A-AE61-221C-644517DA759F}"/>
              </a:ext>
            </a:extLst>
          </p:cNvPr>
          <p:cNvSpPr txBox="1"/>
          <p:nvPr/>
        </p:nvSpPr>
        <p:spPr>
          <a:xfrm>
            <a:off x="0" y="4782522"/>
            <a:ext cx="9067972" cy="1200329"/>
          </a:xfrm>
          <a:prstGeom prst="rect">
            <a:avLst/>
          </a:prstGeom>
          <a:noFill/>
        </p:spPr>
        <p:txBody>
          <a:bodyPr wrap="square" rtlCol="0">
            <a:spAutoFit/>
          </a:bodyPr>
          <a:lstStyle/>
          <a:p>
            <a:pPr algn="ctr"/>
            <a:r>
              <a:rPr lang="en-US" sz="3600" b="1" i="1" dirty="0"/>
              <a:t>Q: How do we retain agentic velocity while preserving engineering judgment &amp; oversight?</a:t>
            </a:r>
          </a:p>
        </p:txBody>
      </p:sp>
      <p:sp>
        <p:nvSpPr>
          <p:cNvPr id="15" name="TextBox 14">
            <a:extLst>
              <a:ext uri="{FF2B5EF4-FFF2-40B4-BE49-F238E27FC236}">
                <a16:creationId xmlns:a16="http://schemas.microsoft.com/office/drawing/2014/main" id="{2B71936A-7704-7794-2C33-F1A1B728C1A0}"/>
              </a:ext>
            </a:extLst>
          </p:cNvPr>
          <p:cNvSpPr txBox="1"/>
          <p:nvPr/>
        </p:nvSpPr>
        <p:spPr>
          <a:xfrm>
            <a:off x="1131781" y="3244334"/>
            <a:ext cx="2918941" cy="369332"/>
          </a:xfrm>
          <a:prstGeom prst="rect">
            <a:avLst/>
          </a:prstGeom>
          <a:noFill/>
        </p:spPr>
        <p:txBody>
          <a:bodyPr wrap="none" rtlCol="0">
            <a:spAutoFit/>
          </a:bodyPr>
          <a:lstStyle/>
          <a:p>
            <a:r>
              <a:rPr lang="en-US" b="1" i="1" dirty="0"/>
              <a:t>“My job is now code review”</a:t>
            </a:r>
          </a:p>
        </p:txBody>
      </p:sp>
    </p:spTree>
    <p:extLst>
      <p:ext uri="{BB962C8B-B14F-4D97-AF65-F5344CB8AC3E}">
        <p14:creationId xmlns:p14="http://schemas.microsoft.com/office/powerpoint/2010/main" val="1907780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67357-5211-9825-FCD2-D2103569F45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79C480-3BEA-01EB-B16C-E75CB5A2F28A}"/>
              </a:ext>
            </a:extLst>
          </p:cNvPr>
          <p:cNvSpPr>
            <a:spLocks noGrp="1"/>
          </p:cNvSpPr>
          <p:nvPr>
            <p:ph idx="1"/>
          </p:nvPr>
        </p:nvSpPr>
        <p:spPr>
          <a:ln>
            <a:solidFill>
              <a:schemeClr val="bg1"/>
            </a:solidFill>
          </a:ln>
        </p:spPr>
        <p:txBody>
          <a:bodyPr/>
          <a:lstStyle/>
          <a:p>
            <a:pPr marL="342900" indent="-342900">
              <a:buFont typeface="+mj-lt"/>
              <a:buAutoNum type="arabicPeriod"/>
            </a:pPr>
            <a:r>
              <a:rPr lang="en-US" dirty="0">
                <a:solidFill>
                  <a:schemeClr val="accent6">
                    <a:lumMod val="40000"/>
                    <a:lumOff val="60000"/>
                  </a:schemeClr>
                </a:solidFill>
              </a:rPr>
              <a:t>Who am I and why am I here</a:t>
            </a:r>
          </a:p>
          <a:p>
            <a:pPr marL="342900" indent="-342900">
              <a:buFont typeface="+mj-lt"/>
              <a:buAutoNum type="arabicPeriod"/>
            </a:pPr>
            <a:r>
              <a:rPr lang="en-US" b="1" dirty="0">
                <a:solidFill>
                  <a:schemeClr val="accent6">
                    <a:lumMod val="40000"/>
                    <a:lumOff val="60000"/>
                  </a:schemeClr>
                </a:solidFill>
              </a:rPr>
              <a:t>The substrate: Engineering shifts in response to technology change</a:t>
            </a:r>
          </a:p>
          <a:p>
            <a:pPr marL="342900" indent="-342900">
              <a:buFont typeface="+mj-lt"/>
              <a:buAutoNum type="arabicPeriod"/>
            </a:pPr>
            <a:r>
              <a:rPr lang="en-US" dirty="0">
                <a:solidFill>
                  <a:schemeClr val="accent6">
                    <a:lumMod val="40000"/>
                    <a:lumOff val="60000"/>
                  </a:schemeClr>
                </a:solidFill>
              </a:rPr>
              <a:t>Vibe coding</a:t>
            </a:r>
          </a:p>
          <a:p>
            <a:pPr marL="342900" indent="-342900">
              <a:buFont typeface="+mj-lt"/>
              <a:buAutoNum type="arabicPeriod"/>
            </a:pPr>
            <a:r>
              <a:rPr lang="en-US" b="1" dirty="0">
                <a:solidFill>
                  <a:schemeClr val="bg1"/>
                </a:solidFill>
              </a:rPr>
              <a:t>MAGE</a:t>
            </a:r>
          </a:p>
          <a:p>
            <a:pPr marL="342900" indent="-342900">
              <a:buFont typeface="+mj-lt"/>
              <a:buAutoNum type="arabicPeriod"/>
            </a:pPr>
            <a:r>
              <a:rPr lang="en-US" dirty="0">
                <a:solidFill>
                  <a:schemeClr val="accent6">
                    <a:lumMod val="40000"/>
                    <a:lumOff val="60000"/>
                  </a:schemeClr>
                </a:solidFill>
              </a:rPr>
              <a:t>Modeling</a:t>
            </a:r>
          </a:p>
          <a:p>
            <a:pPr marL="342900" indent="-342900">
              <a:buFont typeface="+mj-lt"/>
              <a:buAutoNum type="arabicPeriod"/>
            </a:pPr>
            <a:r>
              <a:rPr lang="en-US" dirty="0">
                <a:solidFill>
                  <a:schemeClr val="accent6">
                    <a:lumMod val="40000"/>
                    <a:lumOff val="60000"/>
                  </a:schemeClr>
                </a:solidFill>
              </a:rPr>
              <a:t>Alignment</a:t>
            </a:r>
          </a:p>
          <a:p>
            <a:pPr marL="342900" indent="-342900">
              <a:buFont typeface="+mj-lt"/>
              <a:buAutoNum type="arabicPeriod"/>
            </a:pPr>
            <a:r>
              <a:rPr lang="en-US" dirty="0">
                <a:solidFill>
                  <a:schemeClr val="accent6">
                    <a:lumMod val="40000"/>
                    <a:lumOff val="60000"/>
                  </a:schemeClr>
                </a:solidFill>
              </a:rPr>
              <a:t>Putting it together: The MAGE Method</a:t>
            </a:r>
          </a:p>
          <a:p>
            <a:pPr marL="342900" indent="-342900">
              <a:buFont typeface="+mj-lt"/>
              <a:buAutoNum type="arabicPeriod"/>
            </a:pPr>
            <a:r>
              <a:rPr lang="en-US" dirty="0">
                <a:solidFill>
                  <a:schemeClr val="accent6">
                    <a:lumMod val="40000"/>
                    <a:lumOff val="60000"/>
                  </a:schemeClr>
                </a:solidFill>
              </a:rPr>
              <a:t>Related work and Implications: for engineering, for research, for education</a:t>
            </a:r>
          </a:p>
          <a:p>
            <a:pPr marL="0" indent="0">
              <a:buNone/>
            </a:pPr>
            <a:endParaRPr lang="en-US" dirty="0"/>
          </a:p>
          <a:p>
            <a:pPr marL="342900" indent="-342900">
              <a:buFont typeface="+mj-lt"/>
              <a:buAutoNum type="arabicPeriod"/>
            </a:pPr>
            <a:endParaRPr lang="en-US" dirty="0"/>
          </a:p>
        </p:txBody>
      </p:sp>
      <p:sp>
        <p:nvSpPr>
          <p:cNvPr id="3" name="Title 2">
            <a:extLst>
              <a:ext uri="{FF2B5EF4-FFF2-40B4-BE49-F238E27FC236}">
                <a16:creationId xmlns:a16="http://schemas.microsoft.com/office/drawing/2014/main" id="{6985902A-D44F-5C77-115A-D981BB1F4620}"/>
              </a:ext>
            </a:extLst>
          </p:cNvPr>
          <p:cNvSpPr>
            <a:spLocks noGrp="1"/>
          </p:cNvSpPr>
          <p:nvPr>
            <p:ph type="title"/>
          </p:nvPr>
        </p:nvSpPr>
        <p:spPr/>
        <p:txBody>
          <a:bodyPr>
            <a:normAutofit fontScale="90000"/>
          </a:bodyPr>
          <a:lstStyle/>
          <a:p>
            <a:r>
              <a:rPr lang="en-US" dirty="0"/>
              <a:t>Talk outline</a:t>
            </a:r>
          </a:p>
        </p:txBody>
      </p:sp>
      <p:sp>
        <p:nvSpPr>
          <p:cNvPr id="4" name="Slide Number Placeholder 3">
            <a:extLst>
              <a:ext uri="{FF2B5EF4-FFF2-40B4-BE49-F238E27FC236}">
                <a16:creationId xmlns:a16="http://schemas.microsoft.com/office/drawing/2014/main" id="{55974CB1-89FB-8700-A151-32D87C1164CA}"/>
              </a:ext>
            </a:extLst>
          </p:cNvPr>
          <p:cNvSpPr>
            <a:spLocks noGrp="1"/>
          </p:cNvSpPr>
          <p:nvPr>
            <p:ph type="sldNum" sz="quarter" idx="4"/>
          </p:nvPr>
        </p:nvSpPr>
        <p:spPr/>
        <p:txBody>
          <a:bodyPr/>
          <a:lstStyle/>
          <a:p>
            <a:fld id="{B7EB45DA-9A0D-DC49-8E02-F30A5DDC21C3}" type="slidenum">
              <a:rPr lang="en-US" smtClean="0"/>
              <a:t>16</a:t>
            </a:fld>
            <a:endParaRPr lang="en-US"/>
          </a:p>
        </p:txBody>
      </p:sp>
    </p:spTree>
    <p:extLst>
      <p:ext uri="{BB962C8B-B14F-4D97-AF65-F5344CB8AC3E}">
        <p14:creationId xmlns:p14="http://schemas.microsoft.com/office/powerpoint/2010/main" val="1810759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2F6B113-0A54-C54F-7C02-69E5356750F3}"/>
              </a:ext>
            </a:extLst>
          </p:cNvPr>
          <p:cNvSpPr>
            <a:spLocks noGrp="1"/>
          </p:cNvSpPr>
          <p:nvPr>
            <p:ph type="title"/>
          </p:nvPr>
        </p:nvSpPr>
        <p:spPr/>
        <p:txBody>
          <a:bodyPr>
            <a:normAutofit fontScale="90000"/>
          </a:bodyPr>
          <a:lstStyle/>
          <a:p>
            <a:r>
              <a:rPr lang="en-US" dirty="0"/>
              <a:t>Mage principles: Modeling and Alignment</a:t>
            </a:r>
          </a:p>
        </p:txBody>
      </p:sp>
      <p:sp>
        <p:nvSpPr>
          <p:cNvPr id="2" name="Slide Number Placeholder 1">
            <a:extLst>
              <a:ext uri="{FF2B5EF4-FFF2-40B4-BE49-F238E27FC236}">
                <a16:creationId xmlns:a16="http://schemas.microsoft.com/office/drawing/2014/main" id="{39AFD0B7-2C8A-B7D9-9A42-5BD78E0ED25C}"/>
              </a:ext>
            </a:extLst>
          </p:cNvPr>
          <p:cNvSpPr>
            <a:spLocks noGrp="1"/>
          </p:cNvSpPr>
          <p:nvPr>
            <p:ph type="sldNum" sz="quarter" idx="4"/>
          </p:nvPr>
        </p:nvSpPr>
        <p:spPr/>
        <p:txBody>
          <a:bodyPr/>
          <a:lstStyle/>
          <a:p>
            <a:fld id="{B7EB45DA-9A0D-DC49-8E02-F30A5DDC21C3}" type="slidenum">
              <a:rPr lang="en-US" smtClean="0"/>
              <a:t>17</a:t>
            </a:fld>
            <a:endParaRPr lang="en-US"/>
          </a:p>
        </p:txBody>
      </p:sp>
      <p:pic>
        <p:nvPicPr>
          <p:cNvPr id="3" name="Picture 2">
            <a:extLst>
              <a:ext uri="{FF2B5EF4-FFF2-40B4-BE49-F238E27FC236}">
                <a16:creationId xmlns:a16="http://schemas.microsoft.com/office/drawing/2014/main" id="{650C72C1-0FFE-81D3-0270-9DADF78BD879}"/>
              </a:ext>
            </a:extLst>
          </p:cNvPr>
          <p:cNvPicPr>
            <a:picLocks noChangeAspect="1"/>
          </p:cNvPicPr>
          <p:nvPr/>
        </p:nvPicPr>
        <p:blipFill>
          <a:blip r:embed="rId2"/>
          <a:stretch>
            <a:fillRect/>
          </a:stretch>
        </p:blipFill>
        <p:spPr>
          <a:xfrm>
            <a:off x="89680" y="1883664"/>
            <a:ext cx="8964639" cy="2760164"/>
          </a:xfrm>
          <a:prstGeom prst="rect">
            <a:avLst/>
          </a:prstGeom>
        </p:spPr>
      </p:pic>
    </p:spTree>
    <p:extLst>
      <p:ext uri="{BB962C8B-B14F-4D97-AF65-F5344CB8AC3E}">
        <p14:creationId xmlns:p14="http://schemas.microsoft.com/office/powerpoint/2010/main" val="2187757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801D3E-CA03-DDE1-F50F-4F4FD7887A2B}"/>
              </a:ext>
            </a:extLst>
          </p:cNvPr>
          <p:cNvSpPr>
            <a:spLocks noGrp="1"/>
          </p:cNvSpPr>
          <p:nvPr>
            <p:ph type="sldNum" sz="quarter" idx="4"/>
          </p:nvPr>
        </p:nvSpPr>
        <p:spPr/>
        <p:txBody>
          <a:bodyPr/>
          <a:lstStyle/>
          <a:p>
            <a:fld id="{B7EB45DA-9A0D-DC49-8E02-F30A5DDC21C3}" type="slidenum">
              <a:rPr lang="en-US" smtClean="0"/>
              <a:t>18</a:t>
            </a:fld>
            <a:endParaRPr lang="en-US"/>
          </a:p>
        </p:txBody>
      </p:sp>
      <p:pic>
        <p:nvPicPr>
          <p:cNvPr id="6" name="Picture 5">
            <a:extLst>
              <a:ext uri="{FF2B5EF4-FFF2-40B4-BE49-F238E27FC236}">
                <a16:creationId xmlns:a16="http://schemas.microsoft.com/office/drawing/2014/main" id="{FAC08FA6-F1C7-0A29-7250-BAFA9429DC8E}"/>
              </a:ext>
            </a:extLst>
          </p:cNvPr>
          <p:cNvPicPr>
            <a:picLocks noChangeAspect="1"/>
          </p:cNvPicPr>
          <p:nvPr/>
        </p:nvPicPr>
        <p:blipFill>
          <a:blip r:embed="rId2"/>
          <a:stretch>
            <a:fillRect/>
          </a:stretch>
        </p:blipFill>
        <p:spPr>
          <a:xfrm>
            <a:off x="1834702" y="0"/>
            <a:ext cx="7284806" cy="6858000"/>
          </a:xfrm>
          <a:prstGeom prst="rect">
            <a:avLst/>
          </a:prstGeom>
        </p:spPr>
      </p:pic>
      <p:sp>
        <p:nvSpPr>
          <p:cNvPr id="2" name="TextBox 1">
            <a:extLst>
              <a:ext uri="{FF2B5EF4-FFF2-40B4-BE49-F238E27FC236}">
                <a16:creationId xmlns:a16="http://schemas.microsoft.com/office/drawing/2014/main" id="{6E23EEA0-7A3C-98FC-673F-0986481690F1}"/>
              </a:ext>
            </a:extLst>
          </p:cNvPr>
          <p:cNvSpPr txBox="1"/>
          <p:nvPr/>
        </p:nvSpPr>
        <p:spPr>
          <a:xfrm>
            <a:off x="24492" y="1322195"/>
            <a:ext cx="1676100" cy="1323439"/>
          </a:xfrm>
          <a:prstGeom prst="rect">
            <a:avLst/>
          </a:prstGeom>
          <a:noFill/>
        </p:spPr>
        <p:txBody>
          <a:bodyPr wrap="none" rtlCol="0">
            <a:spAutoFit/>
          </a:bodyPr>
          <a:lstStyle/>
          <a:p>
            <a:pPr algn="ctr"/>
            <a:r>
              <a:rPr lang="en-US" sz="4000" b="1" dirty="0"/>
              <a:t>MAGE</a:t>
            </a:r>
          </a:p>
          <a:p>
            <a:pPr algn="ctr"/>
            <a:r>
              <a:rPr lang="en-US" sz="4000" b="1" dirty="0"/>
              <a:t>Theory</a:t>
            </a:r>
          </a:p>
        </p:txBody>
      </p:sp>
      <p:pic>
        <p:nvPicPr>
          <p:cNvPr id="5" name="Picture 4">
            <a:extLst>
              <a:ext uri="{FF2B5EF4-FFF2-40B4-BE49-F238E27FC236}">
                <a16:creationId xmlns:a16="http://schemas.microsoft.com/office/drawing/2014/main" id="{21CE0242-9C99-FF40-80B3-7CFB86EAD87D}"/>
              </a:ext>
            </a:extLst>
          </p:cNvPr>
          <p:cNvPicPr>
            <a:picLocks noChangeAspect="1"/>
          </p:cNvPicPr>
          <p:nvPr/>
        </p:nvPicPr>
        <p:blipFill>
          <a:blip r:embed="rId3"/>
          <a:stretch>
            <a:fillRect/>
          </a:stretch>
        </p:blipFill>
        <p:spPr>
          <a:xfrm>
            <a:off x="158619" y="2768422"/>
            <a:ext cx="1407846" cy="1443945"/>
          </a:xfrm>
          <a:prstGeom prst="rect">
            <a:avLst/>
          </a:prstGeom>
        </p:spPr>
      </p:pic>
      <p:sp>
        <p:nvSpPr>
          <p:cNvPr id="7" name="TextBox 6">
            <a:extLst>
              <a:ext uri="{FF2B5EF4-FFF2-40B4-BE49-F238E27FC236}">
                <a16:creationId xmlns:a16="http://schemas.microsoft.com/office/drawing/2014/main" id="{81765294-9B9B-C40D-65B1-0EE47D5B997D}"/>
              </a:ext>
            </a:extLst>
          </p:cNvPr>
          <p:cNvSpPr txBox="1"/>
          <p:nvPr/>
        </p:nvSpPr>
        <p:spPr>
          <a:xfrm>
            <a:off x="-50622" y="4212367"/>
            <a:ext cx="1885324" cy="369332"/>
          </a:xfrm>
          <a:prstGeom prst="rect">
            <a:avLst/>
          </a:prstGeom>
          <a:noFill/>
        </p:spPr>
        <p:txBody>
          <a:bodyPr wrap="none" rtlCol="0">
            <a:spAutoFit/>
          </a:bodyPr>
          <a:lstStyle/>
          <a:p>
            <a:r>
              <a:rPr lang="en-US" i="1" dirty="0"/>
              <a:t>Blog, links to book</a:t>
            </a:r>
          </a:p>
        </p:txBody>
      </p:sp>
    </p:spTree>
    <p:extLst>
      <p:ext uri="{BB962C8B-B14F-4D97-AF65-F5344CB8AC3E}">
        <p14:creationId xmlns:p14="http://schemas.microsoft.com/office/powerpoint/2010/main" val="2527788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34C1CD-E008-DDE4-CE48-CD4FBFC250D3}"/>
              </a:ext>
            </a:extLst>
          </p:cNvPr>
          <p:cNvSpPr>
            <a:spLocks noGrp="1"/>
          </p:cNvSpPr>
          <p:nvPr>
            <p:ph type="title"/>
          </p:nvPr>
        </p:nvSpPr>
        <p:spPr>
          <a:xfrm>
            <a:off x="54864" y="136525"/>
            <a:ext cx="9287476" cy="638175"/>
          </a:xfrm>
        </p:spPr>
        <p:txBody>
          <a:bodyPr>
            <a:normAutofit fontScale="90000"/>
          </a:bodyPr>
          <a:lstStyle/>
          <a:p>
            <a:r>
              <a:rPr lang="en-US" dirty="0"/>
              <a:t>MAGE captures industry descriptions of “effective Agentic SE”</a:t>
            </a:r>
          </a:p>
        </p:txBody>
      </p:sp>
      <p:sp>
        <p:nvSpPr>
          <p:cNvPr id="4" name="Slide Number Placeholder 3">
            <a:extLst>
              <a:ext uri="{FF2B5EF4-FFF2-40B4-BE49-F238E27FC236}">
                <a16:creationId xmlns:a16="http://schemas.microsoft.com/office/drawing/2014/main" id="{1BF78F75-38D7-6E5A-8F94-2C076A8876DF}"/>
              </a:ext>
            </a:extLst>
          </p:cNvPr>
          <p:cNvSpPr>
            <a:spLocks noGrp="1"/>
          </p:cNvSpPr>
          <p:nvPr>
            <p:ph type="sldNum" sz="quarter" idx="4"/>
          </p:nvPr>
        </p:nvSpPr>
        <p:spPr/>
        <p:txBody>
          <a:bodyPr/>
          <a:lstStyle/>
          <a:p>
            <a:fld id="{B7EB45DA-9A0D-DC49-8E02-F30A5DDC21C3}" type="slidenum">
              <a:rPr lang="en-US" smtClean="0"/>
              <a:t>19</a:t>
            </a:fld>
            <a:endParaRPr lang="en-US"/>
          </a:p>
        </p:txBody>
      </p:sp>
      <p:pic>
        <p:nvPicPr>
          <p:cNvPr id="5" name="Picture 4">
            <a:extLst>
              <a:ext uri="{FF2B5EF4-FFF2-40B4-BE49-F238E27FC236}">
                <a16:creationId xmlns:a16="http://schemas.microsoft.com/office/drawing/2014/main" id="{5FD8DFD5-76B6-EE38-1249-CEF0A48A2A95}"/>
              </a:ext>
            </a:extLst>
          </p:cNvPr>
          <p:cNvPicPr>
            <a:picLocks noChangeAspect="1"/>
          </p:cNvPicPr>
          <p:nvPr/>
        </p:nvPicPr>
        <p:blipFill>
          <a:blip r:embed="rId2"/>
          <a:stretch>
            <a:fillRect/>
          </a:stretch>
        </p:blipFill>
        <p:spPr>
          <a:xfrm>
            <a:off x="548610" y="1513400"/>
            <a:ext cx="7772400" cy="4294549"/>
          </a:xfrm>
          <a:prstGeom prst="rect">
            <a:avLst/>
          </a:prstGeom>
        </p:spPr>
      </p:pic>
    </p:spTree>
    <p:extLst>
      <p:ext uri="{BB962C8B-B14F-4D97-AF65-F5344CB8AC3E}">
        <p14:creationId xmlns:p14="http://schemas.microsoft.com/office/powerpoint/2010/main" val="1468634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2C5CE45-3B2C-D5E3-6E5C-908663A200B7}"/>
              </a:ext>
            </a:extLst>
          </p:cNvPr>
          <p:cNvSpPr>
            <a:spLocks noGrp="1"/>
          </p:cNvSpPr>
          <p:nvPr>
            <p:ph idx="1"/>
          </p:nvPr>
        </p:nvSpPr>
        <p:spPr/>
        <p:txBody>
          <a:bodyPr/>
          <a:lstStyle/>
          <a:p>
            <a:pPr marL="342900" indent="-342900">
              <a:buFont typeface="+mj-lt"/>
              <a:buAutoNum type="arabicPeriod"/>
            </a:pPr>
            <a:r>
              <a:rPr lang="en-US" dirty="0"/>
              <a:t>Who am I and why am I here</a:t>
            </a:r>
          </a:p>
          <a:p>
            <a:pPr marL="342900" indent="-342900">
              <a:buFont typeface="+mj-lt"/>
              <a:buAutoNum type="arabicPeriod"/>
            </a:pPr>
            <a:r>
              <a:rPr lang="en-US" dirty="0"/>
              <a:t>The substrate: Engineering shifts in response to technology change</a:t>
            </a:r>
          </a:p>
          <a:p>
            <a:pPr marL="342900" indent="-342900">
              <a:buFont typeface="+mj-lt"/>
              <a:buAutoNum type="arabicPeriod"/>
            </a:pPr>
            <a:r>
              <a:rPr lang="en-US" dirty="0"/>
              <a:t>Vibe coding</a:t>
            </a:r>
          </a:p>
          <a:p>
            <a:pPr marL="342900" indent="-342900">
              <a:buFont typeface="+mj-lt"/>
              <a:buAutoNum type="arabicPeriod"/>
            </a:pPr>
            <a:r>
              <a:rPr lang="en-US" dirty="0"/>
              <a:t>MAGE</a:t>
            </a:r>
          </a:p>
          <a:p>
            <a:pPr marL="342900" indent="-342900">
              <a:buFont typeface="+mj-lt"/>
              <a:buAutoNum type="arabicPeriod"/>
            </a:pPr>
            <a:r>
              <a:rPr lang="en-US" dirty="0"/>
              <a:t>Modeling</a:t>
            </a:r>
          </a:p>
          <a:p>
            <a:pPr marL="342900" indent="-342900">
              <a:buFont typeface="+mj-lt"/>
              <a:buAutoNum type="arabicPeriod"/>
            </a:pPr>
            <a:r>
              <a:rPr lang="en-US" dirty="0"/>
              <a:t>Alignment</a:t>
            </a:r>
          </a:p>
          <a:p>
            <a:pPr marL="342900" indent="-342900">
              <a:buFont typeface="+mj-lt"/>
              <a:buAutoNum type="arabicPeriod"/>
            </a:pPr>
            <a:r>
              <a:rPr lang="en-US" dirty="0"/>
              <a:t>Putting it together: The MAGE Method</a:t>
            </a:r>
          </a:p>
          <a:p>
            <a:pPr marL="342900" indent="-342900">
              <a:buFont typeface="+mj-lt"/>
              <a:buAutoNum type="arabicPeriod"/>
            </a:pPr>
            <a:r>
              <a:rPr lang="en-US" dirty="0">
                <a:solidFill>
                  <a:schemeClr val="bg1"/>
                </a:solidFill>
              </a:rPr>
              <a:t>Related work and Implications:</a:t>
            </a:r>
            <a:r>
              <a:rPr lang="en-US" dirty="0"/>
              <a:t> for engineering, for research, for education</a:t>
            </a:r>
          </a:p>
          <a:p>
            <a:pPr marL="342900" indent="-342900">
              <a:buFont typeface="+mj-lt"/>
              <a:buAutoNum type="arabicPeriod"/>
            </a:pPr>
            <a:endParaRPr lang="en-US" dirty="0"/>
          </a:p>
          <a:p>
            <a:pPr marL="342900" indent="-342900">
              <a:buFont typeface="+mj-lt"/>
              <a:buAutoNum type="arabicPeriod"/>
            </a:pPr>
            <a:endParaRPr lang="en-US" dirty="0"/>
          </a:p>
        </p:txBody>
      </p:sp>
      <p:sp>
        <p:nvSpPr>
          <p:cNvPr id="3" name="Title 2">
            <a:extLst>
              <a:ext uri="{FF2B5EF4-FFF2-40B4-BE49-F238E27FC236}">
                <a16:creationId xmlns:a16="http://schemas.microsoft.com/office/drawing/2014/main" id="{854C76BB-5EE4-8893-06C1-23F3A6D0182B}"/>
              </a:ext>
            </a:extLst>
          </p:cNvPr>
          <p:cNvSpPr>
            <a:spLocks noGrp="1"/>
          </p:cNvSpPr>
          <p:nvPr>
            <p:ph type="title"/>
          </p:nvPr>
        </p:nvSpPr>
        <p:spPr/>
        <p:txBody>
          <a:bodyPr>
            <a:normAutofit fontScale="90000"/>
          </a:bodyPr>
          <a:lstStyle/>
          <a:p>
            <a:r>
              <a:rPr lang="en-US" dirty="0"/>
              <a:t>Talk outline</a:t>
            </a:r>
          </a:p>
        </p:txBody>
      </p:sp>
      <p:sp>
        <p:nvSpPr>
          <p:cNvPr id="4" name="Slide Number Placeholder 3">
            <a:extLst>
              <a:ext uri="{FF2B5EF4-FFF2-40B4-BE49-F238E27FC236}">
                <a16:creationId xmlns:a16="http://schemas.microsoft.com/office/drawing/2014/main" id="{616F4735-B376-FBCB-1FD1-0A7D01BE9E55}"/>
              </a:ext>
            </a:extLst>
          </p:cNvPr>
          <p:cNvSpPr>
            <a:spLocks noGrp="1"/>
          </p:cNvSpPr>
          <p:nvPr>
            <p:ph type="sldNum" sz="quarter" idx="4"/>
          </p:nvPr>
        </p:nvSpPr>
        <p:spPr/>
        <p:txBody>
          <a:bodyPr/>
          <a:lstStyle/>
          <a:p>
            <a:fld id="{B7EB45DA-9A0D-DC49-8E02-F30A5DDC21C3}" type="slidenum">
              <a:rPr lang="en-US" smtClean="0"/>
              <a:t>2</a:t>
            </a:fld>
            <a:endParaRPr lang="en-US"/>
          </a:p>
        </p:txBody>
      </p:sp>
    </p:spTree>
    <p:extLst>
      <p:ext uri="{BB962C8B-B14F-4D97-AF65-F5344CB8AC3E}">
        <p14:creationId xmlns:p14="http://schemas.microsoft.com/office/powerpoint/2010/main" val="2679909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D032B-7703-1D00-282D-A18F0748E8E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3BFB78-5927-1A83-09DA-B861ECF2D592}"/>
              </a:ext>
            </a:extLst>
          </p:cNvPr>
          <p:cNvSpPr>
            <a:spLocks noGrp="1"/>
          </p:cNvSpPr>
          <p:nvPr>
            <p:ph idx="1"/>
          </p:nvPr>
        </p:nvSpPr>
        <p:spPr>
          <a:ln>
            <a:solidFill>
              <a:schemeClr val="bg1"/>
            </a:solidFill>
          </a:ln>
        </p:spPr>
        <p:txBody>
          <a:bodyPr/>
          <a:lstStyle/>
          <a:p>
            <a:pPr marL="342900" indent="-342900">
              <a:buFont typeface="+mj-lt"/>
              <a:buAutoNum type="arabicPeriod"/>
            </a:pPr>
            <a:r>
              <a:rPr lang="en-US" dirty="0">
                <a:solidFill>
                  <a:schemeClr val="accent6">
                    <a:lumMod val="40000"/>
                    <a:lumOff val="60000"/>
                  </a:schemeClr>
                </a:solidFill>
              </a:rPr>
              <a:t>Who am I and why am I here</a:t>
            </a:r>
          </a:p>
          <a:p>
            <a:pPr marL="342900" indent="-342900">
              <a:buFont typeface="+mj-lt"/>
              <a:buAutoNum type="arabicPeriod"/>
            </a:pPr>
            <a:r>
              <a:rPr lang="en-US" b="1" dirty="0">
                <a:solidFill>
                  <a:schemeClr val="accent6">
                    <a:lumMod val="40000"/>
                    <a:lumOff val="60000"/>
                  </a:schemeClr>
                </a:solidFill>
              </a:rPr>
              <a:t>The substrate: Engineering shifts in response to technology change</a:t>
            </a:r>
          </a:p>
          <a:p>
            <a:pPr marL="342900" indent="-342900">
              <a:buFont typeface="+mj-lt"/>
              <a:buAutoNum type="arabicPeriod"/>
            </a:pPr>
            <a:r>
              <a:rPr lang="en-US" dirty="0">
                <a:solidFill>
                  <a:schemeClr val="accent6">
                    <a:lumMod val="40000"/>
                    <a:lumOff val="60000"/>
                  </a:schemeClr>
                </a:solidFill>
              </a:rPr>
              <a:t>Vibe coding</a:t>
            </a:r>
          </a:p>
          <a:p>
            <a:pPr marL="342900" indent="-342900">
              <a:buFont typeface="+mj-lt"/>
              <a:buAutoNum type="arabicPeriod"/>
            </a:pPr>
            <a:r>
              <a:rPr lang="en-US" dirty="0">
                <a:solidFill>
                  <a:schemeClr val="accent6">
                    <a:lumMod val="40000"/>
                    <a:lumOff val="60000"/>
                  </a:schemeClr>
                </a:solidFill>
              </a:rPr>
              <a:t>MAGE</a:t>
            </a:r>
          </a:p>
          <a:p>
            <a:pPr marL="342900" indent="-342900">
              <a:buFont typeface="+mj-lt"/>
              <a:buAutoNum type="arabicPeriod"/>
            </a:pPr>
            <a:r>
              <a:rPr lang="en-US" b="1" dirty="0">
                <a:solidFill>
                  <a:schemeClr val="bg1"/>
                </a:solidFill>
              </a:rPr>
              <a:t>Modeling</a:t>
            </a:r>
          </a:p>
          <a:p>
            <a:pPr marL="342900" indent="-342900">
              <a:buFont typeface="+mj-lt"/>
              <a:buAutoNum type="arabicPeriod"/>
            </a:pPr>
            <a:r>
              <a:rPr lang="en-US" dirty="0">
                <a:solidFill>
                  <a:schemeClr val="accent6">
                    <a:lumMod val="40000"/>
                    <a:lumOff val="60000"/>
                  </a:schemeClr>
                </a:solidFill>
              </a:rPr>
              <a:t>Alignment</a:t>
            </a:r>
          </a:p>
          <a:p>
            <a:pPr marL="342900" indent="-342900">
              <a:buFont typeface="+mj-lt"/>
              <a:buAutoNum type="arabicPeriod"/>
            </a:pPr>
            <a:r>
              <a:rPr lang="en-US" dirty="0">
                <a:solidFill>
                  <a:schemeClr val="accent6">
                    <a:lumMod val="40000"/>
                    <a:lumOff val="60000"/>
                  </a:schemeClr>
                </a:solidFill>
              </a:rPr>
              <a:t>Putting it together: The MAGE Method</a:t>
            </a:r>
          </a:p>
          <a:p>
            <a:pPr marL="342900" indent="-342900">
              <a:buFont typeface="+mj-lt"/>
              <a:buAutoNum type="arabicPeriod"/>
            </a:pPr>
            <a:r>
              <a:rPr lang="en-US" dirty="0">
                <a:solidFill>
                  <a:schemeClr val="accent6">
                    <a:lumMod val="40000"/>
                    <a:lumOff val="60000"/>
                  </a:schemeClr>
                </a:solidFill>
              </a:rPr>
              <a:t>Related work and Implications: for engineering, for research, for education</a:t>
            </a:r>
          </a:p>
          <a:p>
            <a:pPr marL="0" indent="0">
              <a:buNone/>
            </a:pPr>
            <a:endParaRPr lang="en-US" dirty="0"/>
          </a:p>
          <a:p>
            <a:pPr marL="342900" indent="-342900">
              <a:buFont typeface="+mj-lt"/>
              <a:buAutoNum type="arabicPeriod"/>
            </a:pPr>
            <a:endParaRPr lang="en-US" dirty="0"/>
          </a:p>
        </p:txBody>
      </p:sp>
      <p:sp>
        <p:nvSpPr>
          <p:cNvPr id="3" name="Title 2">
            <a:extLst>
              <a:ext uri="{FF2B5EF4-FFF2-40B4-BE49-F238E27FC236}">
                <a16:creationId xmlns:a16="http://schemas.microsoft.com/office/drawing/2014/main" id="{5A7AA74E-3864-7AFD-9495-54F5AC26CFB5}"/>
              </a:ext>
            </a:extLst>
          </p:cNvPr>
          <p:cNvSpPr>
            <a:spLocks noGrp="1"/>
          </p:cNvSpPr>
          <p:nvPr>
            <p:ph type="title"/>
          </p:nvPr>
        </p:nvSpPr>
        <p:spPr/>
        <p:txBody>
          <a:bodyPr>
            <a:normAutofit fontScale="90000"/>
          </a:bodyPr>
          <a:lstStyle/>
          <a:p>
            <a:r>
              <a:rPr lang="en-US" dirty="0"/>
              <a:t>Talk outline</a:t>
            </a:r>
          </a:p>
        </p:txBody>
      </p:sp>
      <p:sp>
        <p:nvSpPr>
          <p:cNvPr id="4" name="Slide Number Placeholder 3">
            <a:extLst>
              <a:ext uri="{FF2B5EF4-FFF2-40B4-BE49-F238E27FC236}">
                <a16:creationId xmlns:a16="http://schemas.microsoft.com/office/drawing/2014/main" id="{1D8FF06A-7E5A-BFA8-C499-CE3C81D98E0B}"/>
              </a:ext>
            </a:extLst>
          </p:cNvPr>
          <p:cNvSpPr>
            <a:spLocks noGrp="1"/>
          </p:cNvSpPr>
          <p:nvPr>
            <p:ph type="sldNum" sz="quarter" idx="4"/>
          </p:nvPr>
        </p:nvSpPr>
        <p:spPr/>
        <p:txBody>
          <a:bodyPr/>
          <a:lstStyle/>
          <a:p>
            <a:fld id="{B7EB45DA-9A0D-DC49-8E02-F30A5DDC21C3}" type="slidenum">
              <a:rPr lang="en-US" smtClean="0"/>
              <a:t>20</a:t>
            </a:fld>
            <a:endParaRPr lang="en-US"/>
          </a:p>
        </p:txBody>
      </p:sp>
    </p:spTree>
    <p:extLst>
      <p:ext uri="{BB962C8B-B14F-4D97-AF65-F5344CB8AC3E}">
        <p14:creationId xmlns:p14="http://schemas.microsoft.com/office/powerpoint/2010/main" val="6503807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282B6E-667C-E2A6-50FB-28D9B3E49457}"/>
              </a:ext>
            </a:extLst>
          </p:cNvPr>
          <p:cNvSpPr>
            <a:spLocks noGrp="1"/>
          </p:cNvSpPr>
          <p:nvPr>
            <p:ph type="title"/>
          </p:nvPr>
        </p:nvSpPr>
        <p:spPr>
          <a:xfrm>
            <a:off x="277148" y="118428"/>
            <a:ext cx="8557768" cy="638175"/>
          </a:xfrm>
        </p:spPr>
        <p:txBody>
          <a:bodyPr>
            <a:normAutofit fontScale="90000"/>
          </a:bodyPr>
          <a:lstStyle/>
          <a:p>
            <a:r>
              <a:rPr lang="en-US" dirty="0"/>
              <a:t>Modeling </a:t>
            </a:r>
            <a:r>
              <a:rPr lang="en-US" dirty="0">
                <a:sym typeface="Wingdings" pitchFamily="2" charset="2"/>
              </a:rPr>
              <a:t> Coherence	  | 	No modeling  Churn</a:t>
            </a:r>
            <a:endParaRPr lang="en-US" dirty="0"/>
          </a:p>
        </p:txBody>
      </p:sp>
      <p:sp>
        <p:nvSpPr>
          <p:cNvPr id="4" name="Slide Number Placeholder 3">
            <a:extLst>
              <a:ext uri="{FF2B5EF4-FFF2-40B4-BE49-F238E27FC236}">
                <a16:creationId xmlns:a16="http://schemas.microsoft.com/office/drawing/2014/main" id="{FB920360-290F-B220-F80F-A0DCC876A10D}"/>
              </a:ext>
            </a:extLst>
          </p:cNvPr>
          <p:cNvSpPr>
            <a:spLocks noGrp="1"/>
          </p:cNvSpPr>
          <p:nvPr>
            <p:ph type="sldNum" sz="quarter" idx="4"/>
          </p:nvPr>
        </p:nvSpPr>
        <p:spPr/>
        <p:txBody>
          <a:bodyPr/>
          <a:lstStyle/>
          <a:p>
            <a:fld id="{B7EB45DA-9A0D-DC49-8E02-F30A5DDC21C3}" type="slidenum">
              <a:rPr lang="en-US" smtClean="0"/>
              <a:t>21</a:t>
            </a:fld>
            <a:endParaRPr lang="en-US"/>
          </a:p>
        </p:txBody>
      </p:sp>
      <p:pic>
        <p:nvPicPr>
          <p:cNvPr id="5" name="Picture 4">
            <a:extLst>
              <a:ext uri="{FF2B5EF4-FFF2-40B4-BE49-F238E27FC236}">
                <a16:creationId xmlns:a16="http://schemas.microsoft.com/office/drawing/2014/main" id="{934F9899-4346-D398-963F-AAB2F88F746F}"/>
              </a:ext>
            </a:extLst>
          </p:cNvPr>
          <p:cNvPicPr>
            <a:picLocks noChangeAspect="1"/>
          </p:cNvPicPr>
          <p:nvPr/>
        </p:nvPicPr>
        <p:blipFill>
          <a:blip r:embed="rId3"/>
          <a:stretch>
            <a:fillRect/>
          </a:stretch>
        </p:blipFill>
        <p:spPr>
          <a:xfrm>
            <a:off x="685800" y="1040748"/>
            <a:ext cx="7772400" cy="5431172"/>
          </a:xfrm>
          <a:prstGeom prst="rect">
            <a:avLst/>
          </a:prstGeom>
        </p:spPr>
      </p:pic>
    </p:spTree>
    <p:extLst>
      <p:ext uri="{BB962C8B-B14F-4D97-AF65-F5344CB8AC3E}">
        <p14:creationId xmlns:p14="http://schemas.microsoft.com/office/powerpoint/2010/main" val="677557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F6966A-2C9F-83B9-BB48-22662E8841C3}"/>
              </a:ext>
            </a:extLst>
          </p:cNvPr>
          <p:cNvSpPr>
            <a:spLocks noGrp="1"/>
          </p:cNvSpPr>
          <p:nvPr>
            <p:ph type="title"/>
          </p:nvPr>
        </p:nvSpPr>
        <p:spPr/>
        <p:txBody>
          <a:bodyPr>
            <a:normAutofit fontScale="90000"/>
          </a:bodyPr>
          <a:lstStyle/>
          <a:p>
            <a:r>
              <a:rPr lang="en-US" dirty="0"/>
              <a:t>Models let us encode obligations</a:t>
            </a:r>
          </a:p>
        </p:txBody>
      </p:sp>
      <p:sp>
        <p:nvSpPr>
          <p:cNvPr id="4" name="Slide Number Placeholder 3">
            <a:extLst>
              <a:ext uri="{FF2B5EF4-FFF2-40B4-BE49-F238E27FC236}">
                <a16:creationId xmlns:a16="http://schemas.microsoft.com/office/drawing/2014/main" id="{AC129992-764B-5D50-5371-E4B14A791E96}"/>
              </a:ext>
            </a:extLst>
          </p:cNvPr>
          <p:cNvSpPr>
            <a:spLocks noGrp="1"/>
          </p:cNvSpPr>
          <p:nvPr>
            <p:ph type="sldNum" sz="quarter" idx="4"/>
          </p:nvPr>
        </p:nvSpPr>
        <p:spPr/>
        <p:txBody>
          <a:bodyPr/>
          <a:lstStyle/>
          <a:p>
            <a:fld id="{B7EB45DA-9A0D-DC49-8E02-F30A5DDC21C3}" type="slidenum">
              <a:rPr lang="en-US" smtClean="0"/>
              <a:t>22</a:t>
            </a:fld>
            <a:endParaRPr lang="en-US"/>
          </a:p>
        </p:txBody>
      </p:sp>
      <p:pic>
        <p:nvPicPr>
          <p:cNvPr id="5" name="Picture 4">
            <a:extLst>
              <a:ext uri="{FF2B5EF4-FFF2-40B4-BE49-F238E27FC236}">
                <a16:creationId xmlns:a16="http://schemas.microsoft.com/office/drawing/2014/main" id="{1030C4A3-97C4-682E-1D71-0329176F6EAE}"/>
              </a:ext>
            </a:extLst>
          </p:cNvPr>
          <p:cNvPicPr>
            <a:picLocks noChangeAspect="1"/>
          </p:cNvPicPr>
          <p:nvPr/>
        </p:nvPicPr>
        <p:blipFill>
          <a:blip r:embed="rId3"/>
          <a:stretch>
            <a:fillRect/>
          </a:stretch>
        </p:blipFill>
        <p:spPr>
          <a:xfrm>
            <a:off x="307785" y="1365815"/>
            <a:ext cx="8528430" cy="4126370"/>
          </a:xfrm>
          <a:prstGeom prst="rect">
            <a:avLst/>
          </a:prstGeom>
        </p:spPr>
      </p:pic>
    </p:spTree>
    <p:extLst>
      <p:ext uri="{BB962C8B-B14F-4D97-AF65-F5344CB8AC3E}">
        <p14:creationId xmlns:p14="http://schemas.microsoft.com/office/powerpoint/2010/main" val="15559878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B31066-8356-0717-3AEA-1CE5D9C17F26}"/>
              </a:ext>
            </a:extLst>
          </p:cNvPr>
          <p:cNvSpPr>
            <a:spLocks noGrp="1"/>
          </p:cNvSpPr>
          <p:nvPr>
            <p:ph type="title"/>
          </p:nvPr>
        </p:nvSpPr>
        <p:spPr/>
        <p:txBody>
          <a:bodyPr>
            <a:normAutofit fontScale="90000"/>
          </a:bodyPr>
          <a:lstStyle/>
          <a:p>
            <a:r>
              <a:rPr lang="en-US" dirty="0"/>
              <a:t>Example: Behavioral models (State machines)</a:t>
            </a:r>
          </a:p>
        </p:txBody>
      </p:sp>
      <p:sp>
        <p:nvSpPr>
          <p:cNvPr id="4" name="Slide Number Placeholder 3">
            <a:extLst>
              <a:ext uri="{FF2B5EF4-FFF2-40B4-BE49-F238E27FC236}">
                <a16:creationId xmlns:a16="http://schemas.microsoft.com/office/drawing/2014/main" id="{883DC397-02F2-D149-5514-788AFB3379D9}"/>
              </a:ext>
            </a:extLst>
          </p:cNvPr>
          <p:cNvSpPr>
            <a:spLocks noGrp="1"/>
          </p:cNvSpPr>
          <p:nvPr>
            <p:ph type="sldNum" sz="quarter" idx="4"/>
          </p:nvPr>
        </p:nvSpPr>
        <p:spPr/>
        <p:txBody>
          <a:bodyPr/>
          <a:lstStyle/>
          <a:p>
            <a:fld id="{B7EB45DA-9A0D-DC49-8E02-F30A5DDC21C3}" type="slidenum">
              <a:rPr lang="en-US" smtClean="0"/>
              <a:t>23</a:t>
            </a:fld>
            <a:endParaRPr lang="en-US"/>
          </a:p>
        </p:txBody>
      </p:sp>
      <p:pic>
        <p:nvPicPr>
          <p:cNvPr id="5" name="Picture 4">
            <a:extLst>
              <a:ext uri="{FF2B5EF4-FFF2-40B4-BE49-F238E27FC236}">
                <a16:creationId xmlns:a16="http://schemas.microsoft.com/office/drawing/2014/main" id="{B8DBD1F9-CF2D-64B2-DC62-648ECD4C718E}"/>
              </a:ext>
            </a:extLst>
          </p:cNvPr>
          <p:cNvPicPr>
            <a:picLocks noChangeAspect="1"/>
          </p:cNvPicPr>
          <p:nvPr/>
        </p:nvPicPr>
        <p:blipFill>
          <a:blip r:embed="rId3"/>
          <a:stretch>
            <a:fillRect/>
          </a:stretch>
        </p:blipFill>
        <p:spPr>
          <a:xfrm>
            <a:off x="356691" y="1367924"/>
            <a:ext cx="8430617" cy="4122151"/>
          </a:xfrm>
          <a:prstGeom prst="rect">
            <a:avLst/>
          </a:prstGeom>
        </p:spPr>
      </p:pic>
    </p:spTree>
    <p:extLst>
      <p:ext uri="{BB962C8B-B14F-4D97-AF65-F5344CB8AC3E}">
        <p14:creationId xmlns:p14="http://schemas.microsoft.com/office/powerpoint/2010/main" val="2676214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21843-5222-7FCD-B4B8-063E3D28742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6943161-0266-3B7A-0129-D4A6AE265AD0}"/>
              </a:ext>
            </a:extLst>
          </p:cNvPr>
          <p:cNvSpPr>
            <a:spLocks noGrp="1"/>
          </p:cNvSpPr>
          <p:nvPr>
            <p:ph type="title"/>
          </p:nvPr>
        </p:nvSpPr>
        <p:spPr>
          <a:xfrm>
            <a:off x="277148" y="118428"/>
            <a:ext cx="8866852" cy="638175"/>
          </a:xfrm>
        </p:spPr>
        <p:txBody>
          <a:bodyPr>
            <a:normAutofit fontScale="90000"/>
          </a:bodyPr>
          <a:lstStyle/>
          <a:p>
            <a:r>
              <a:rPr lang="en-US" dirty="0"/>
              <a:t>Example: Service flow model (e.g., data flow diagrams)</a:t>
            </a:r>
          </a:p>
        </p:txBody>
      </p:sp>
      <p:sp>
        <p:nvSpPr>
          <p:cNvPr id="4" name="Slide Number Placeholder 3">
            <a:extLst>
              <a:ext uri="{FF2B5EF4-FFF2-40B4-BE49-F238E27FC236}">
                <a16:creationId xmlns:a16="http://schemas.microsoft.com/office/drawing/2014/main" id="{6ED44AEA-C9E9-425E-DC76-F8CC81D1B142}"/>
              </a:ext>
            </a:extLst>
          </p:cNvPr>
          <p:cNvSpPr>
            <a:spLocks noGrp="1"/>
          </p:cNvSpPr>
          <p:nvPr>
            <p:ph type="sldNum" sz="quarter" idx="4"/>
          </p:nvPr>
        </p:nvSpPr>
        <p:spPr/>
        <p:txBody>
          <a:bodyPr/>
          <a:lstStyle/>
          <a:p>
            <a:fld id="{B7EB45DA-9A0D-DC49-8E02-F30A5DDC21C3}" type="slidenum">
              <a:rPr lang="en-US" smtClean="0"/>
              <a:t>24</a:t>
            </a:fld>
            <a:endParaRPr lang="en-US"/>
          </a:p>
        </p:txBody>
      </p:sp>
      <p:pic>
        <p:nvPicPr>
          <p:cNvPr id="2" name="Picture 1">
            <a:extLst>
              <a:ext uri="{FF2B5EF4-FFF2-40B4-BE49-F238E27FC236}">
                <a16:creationId xmlns:a16="http://schemas.microsoft.com/office/drawing/2014/main" id="{498A6394-4CAA-E030-EF2B-4330863064E4}"/>
              </a:ext>
            </a:extLst>
          </p:cNvPr>
          <p:cNvPicPr>
            <a:picLocks noChangeAspect="1"/>
          </p:cNvPicPr>
          <p:nvPr/>
        </p:nvPicPr>
        <p:blipFill>
          <a:blip r:embed="rId3"/>
          <a:stretch>
            <a:fillRect/>
          </a:stretch>
        </p:blipFill>
        <p:spPr>
          <a:xfrm>
            <a:off x="548610" y="1271465"/>
            <a:ext cx="7772400" cy="4863710"/>
          </a:xfrm>
          <a:prstGeom prst="rect">
            <a:avLst/>
          </a:prstGeom>
        </p:spPr>
      </p:pic>
    </p:spTree>
    <p:extLst>
      <p:ext uri="{BB962C8B-B14F-4D97-AF65-F5344CB8AC3E}">
        <p14:creationId xmlns:p14="http://schemas.microsoft.com/office/powerpoint/2010/main" val="42320384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7287FF-9A07-D16B-D8C4-1545F22A8A32}"/>
              </a:ext>
            </a:extLst>
          </p:cNvPr>
          <p:cNvSpPr>
            <a:spLocks noGrp="1"/>
          </p:cNvSpPr>
          <p:nvPr>
            <p:ph type="title"/>
          </p:nvPr>
        </p:nvSpPr>
        <p:spPr/>
        <p:txBody>
          <a:bodyPr>
            <a:normAutofit fontScale="90000"/>
          </a:bodyPr>
          <a:lstStyle/>
          <a:p>
            <a:r>
              <a:rPr lang="en-US" dirty="0"/>
              <a:t>Models are views that encode distinct obligations</a:t>
            </a:r>
          </a:p>
        </p:txBody>
      </p:sp>
      <p:sp>
        <p:nvSpPr>
          <p:cNvPr id="4" name="Slide Number Placeholder 3">
            <a:extLst>
              <a:ext uri="{FF2B5EF4-FFF2-40B4-BE49-F238E27FC236}">
                <a16:creationId xmlns:a16="http://schemas.microsoft.com/office/drawing/2014/main" id="{35A2556A-0F0F-AEB8-FB7F-68C0EB31D093}"/>
              </a:ext>
            </a:extLst>
          </p:cNvPr>
          <p:cNvSpPr>
            <a:spLocks noGrp="1"/>
          </p:cNvSpPr>
          <p:nvPr>
            <p:ph type="sldNum" sz="quarter" idx="4"/>
          </p:nvPr>
        </p:nvSpPr>
        <p:spPr/>
        <p:txBody>
          <a:bodyPr/>
          <a:lstStyle/>
          <a:p>
            <a:fld id="{B7EB45DA-9A0D-DC49-8E02-F30A5DDC21C3}" type="slidenum">
              <a:rPr lang="en-US" smtClean="0"/>
              <a:t>25</a:t>
            </a:fld>
            <a:endParaRPr lang="en-US"/>
          </a:p>
        </p:txBody>
      </p:sp>
      <p:pic>
        <p:nvPicPr>
          <p:cNvPr id="5" name="Picture 4">
            <a:extLst>
              <a:ext uri="{FF2B5EF4-FFF2-40B4-BE49-F238E27FC236}">
                <a16:creationId xmlns:a16="http://schemas.microsoft.com/office/drawing/2014/main" id="{A9CE9FC0-35A9-1012-2406-D77B8B015B76}"/>
              </a:ext>
            </a:extLst>
          </p:cNvPr>
          <p:cNvPicPr>
            <a:picLocks noChangeAspect="1"/>
          </p:cNvPicPr>
          <p:nvPr/>
        </p:nvPicPr>
        <p:blipFill>
          <a:blip r:embed="rId2"/>
          <a:stretch>
            <a:fillRect/>
          </a:stretch>
        </p:blipFill>
        <p:spPr>
          <a:xfrm>
            <a:off x="1149350" y="892175"/>
            <a:ext cx="6845300" cy="5829300"/>
          </a:xfrm>
          <a:prstGeom prst="rect">
            <a:avLst/>
          </a:prstGeom>
        </p:spPr>
      </p:pic>
    </p:spTree>
    <p:extLst>
      <p:ext uri="{BB962C8B-B14F-4D97-AF65-F5344CB8AC3E}">
        <p14:creationId xmlns:p14="http://schemas.microsoft.com/office/powerpoint/2010/main" val="16144727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146A4-C323-B5FF-C09A-945157EC860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68645E-D104-1151-DCC1-1E90D63B78C0}"/>
              </a:ext>
            </a:extLst>
          </p:cNvPr>
          <p:cNvSpPr>
            <a:spLocks noGrp="1"/>
          </p:cNvSpPr>
          <p:nvPr>
            <p:ph idx="1"/>
          </p:nvPr>
        </p:nvSpPr>
        <p:spPr>
          <a:ln>
            <a:solidFill>
              <a:schemeClr val="bg1"/>
            </a:solidFill>
          </a:ln>
        </p:spPr>
        <p:txBody>
          <a:bodyPr/>
          <a:lstStyle/>
          <a:p>
            <a:pPr marL="342900" indent="-342900">
              <a:buFont typeface="+mj-lt"/>
              <a:buAutoNum type="arabicPeriod"/>
            </a:pPr>
            <a:r>
              <a:rPr lang="en-US" dirty="0">
                <a:solidFill>
                  <a:schemeClr val="accent6">
                    <a:lumMod val="40000"/>
                    <a:lumOff val="60000"/>
                  </a:schemeClr>
                </a:solidFill>
              </a:rPr>
              <a:t>Who am I and why am I here</a:t>
            </a:r>
          </a:p>
          <a:p>
            <a:pPr marL="342900" indent="-342900">
              <a:buFont typeface="+mj-lt"/>
              <a:buAutoNum type="arabicPeriod"/>
            </a:pPr>
            <a:r>
              <a:rPr lang="en-US" b="1" dirty="0">
                <a:solidFill>
                  <a:schemeClr val="accent6">
                    <a:lumMod val="40000"/>
                    <a:lumOff val="60000"/>
                  </a:schemeClr>
                </a:solidFill>
              </a:rPr>
              <a:t>The substrate: Engineering shifts in response to technology change</a:t>
            </a:r>
          </a:p>
          <a:p>
            <a:pPr marL="342900" indent="-342900">
              <a:buFont typeface="+mj-lt"/>
              <a:buAutoNum type="arabicPeriod"/>
            </a:pPr>
            <a:r>
              <a:rPr lang="en-US" dirty="0">
                <a:solidFill>
                  <a:schemeClr val="accent6">
                    <a:lumMod val="40000"/>
                    <a:lumOff val="60000"/>
                  </a:schemeClr>
                </a:solidFill>
              </a:rPr>
              <a:t>Vibe coding</a:t>
            </a:r>
          </a:p>
          <a:p>
            <a:pPr marL="342900" indent="-342900">
              <a:buFont typeface="+mj-lt"/>
              <a:buAutoNum type="arabicPeriod"/>
            </a:pPr>
            <a:r>
              <a:rPr lang="en-US" dirty="0">
                <a:solidFill>
                  <a:schemeClr val="accent6">
                    <a:lumMod val="40000"/>
                    <a:lumOff val="60000"/>
                  </a:schemeClr>
                </a:solidFill>
              </a:rPr>
              <a:t>MAGE</a:t>
            </a:r>
          </a:p>
          <a:p>
            <a:pPr marL="342900" indent="-342900">
              <a:buFont typeface="+mj-lt"/>
              <a:buAutoNum type="arabicPeriod"/>
            </a:pPr>
            <a:r>
              <a:rPr lang="en-US" dirty="0">
                <a:solidFill>
                  <a:schemeClr val="accent6">
                    <a:lumMod val="40000"/>
                    <a:lumOff val="60000"/>
                  </a:schemeClr>
                </a:solidFill>
              </a:rPr>
              <a:t>Modeling</a:t>
            </a:r>
          </a:p>
          <a:p>
            <a:pPr marL="342900" indent="-342900">
              <a:buFont typeface="+mj-lt"/>
              <a:buAutoNum type="arabicPeriod"/>
            </a:pPr>
            <a:r>
              <a:rPr lang="en-US" b="1" dirty="0">
                <a:solidFill>
                  <a:schemeClr val="bg1"/>
                </a:solidFill>
              </a:rPr>
              <a:t>Alignment</a:t>
            </a:r>
          </a:p>
          <a:p>
            <a:pPr marL="342900" indent="-342900">
              <a:buFont typeface="+mj-lt"/>
              <a:buAutoNum type="arabicPeriod"/>
            </a:pPr>
            <a:r>
              <a:rPr lang="en-US" dirty="0">
                <a:solidFill>
                  <a:schemeClr val="accent6">
                    <a:lumMod val="40000"/>
                    <a:lumOff val="60000"/>
                  </a:schemeClr>
                </a:solidFill>
              </a:rPr>
              <a:t>Putting it together: The MAGE Method</a:t>
            </a:r>
          </a:p>
          <a:p>
            <a:pPr marL="342900" indent="-342900">
              <a:buFont typeface="+mj-lt"/>
              <a:buAutoNum type="arabicPeriod"/>
            </a:pPr>
            <a:r>
              <a:rPr lang="en-US" dirty="0">
                <a:solidFill>
                  <a:schemeClr val="accent6">
                    <a:lumMod val="40000"/>
                    <a:lumOff val="60000"/>
                  </a:schemeClr>
                </a:solidFill>
              </a:rPr>
              <a:t>Related work and Implications: for engineering, for research, for education</a:t>
            </a:r>
          </a:p>
          <a:p>
            <a:pPr marL="0" indent="0">
              <a:buNone/>
            </a:pPr>
            <a:endParaRPr lang="en-US" dirty="0"/>
          </a:p>
          <a:p>
            <a:pPr marL="342900" indent="-342900">
              <a:buFont typeface="+mj-lt"/>
              <a:buAutoNum type="arabicPeriod"/>
            </a:pPr>
            <a:endParaRPr lang="en-US" dirty="0"/>
          </a:p>
        </p:txBody>
      </p:sp>
      <p:sp>
        <p:nvSpPr>
          <p:cNvPr id="3" name="Title 2">
            <a:extLst>
              <a:ext uri="{FF2B5EF4-FFF2-40B4-BE49-F238E27FC236}">
                <a16:creationId xmlns:a16="http://schemas.microsoft.com/office/drawing/2014/main" id="{A0EB5570-2181-2851-CB5D-B5D558BA0072}"/>
              </a:ext>
            </a:extLst>
          </p:cNvPr>
          <p:cNvSpPr>
            <a:spLocks noGrp="1"/>
          </p:cNvSpPr>
          <p:nvPr>
            <p:ph type="title"/>
          </p:nvPr>
        </p:nvSpPr>
        <p:spPr/>
        <p:txBody>
          <a:bodyPr>
            <a:normAutofit fontScale="90000"/>
          </a:bodyPr>
          <a:lstStyle/>
          <a:p>
            <a:r>
              <a:rPr lang="en-US" dirty="0"/>
              <a:t>Talk outline</a:t>
            </a:r>
          </a:p>
        </p:txBody>
      </p:sp>
      <p:sp>
        <p:nvSpPr>
          <p:cNvPr id="4" name="Slide Number Placeholder 3">
            <a:extLst>
              <a:ext uri="{FF2B5EF4-FFF2-40B4-BE49-F238E27FC236}">
                <a16:creationId xmlns:a16="http://schemas.microsoft.com/office/drawing/2014/main" id="{042458E7-4803-9079-3391-896520DE952B}"/>
              </a:ext>
            </a:extLst>
          </p:cNvPr>
          <p:cNvSpPr>
            <a:spLocks noGrp="1"/>
          </p:cNvSpPr>
          <p:nvPr>
            <p:ph type="sldNum" sz="quarter" idx="4"/>
          </p:nvPr>
        </p:nvSpPr>
        <p:spPr/>
        <p:txBody>
          <a:bodyPr/>
          <a:lstStyle/>
          <a:p>
            <a:fld id="{B7EB45DA-9A0D-DC49-8E02-F30A5DDC21C3}" type="slidenum">
              <a:rPr lang="en-US" smtClean="0"/>
              <a:t>26</a:t>
            </a:fld>
            <a:endParaRPr lang="en-US"/>
          </a:p>
        </p:txBody>
      </p:sp>
    </p:spTree>
    <p:extLst>
      <p:ext uri="{BB962C8B-B14F-4D97-AF65-F5344CB8AC3E}">
        <p14:creationId xmlns:p14="http://schemas.microsoft.com/office/powerpoint/2010/main" val="34595303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A6D496-7B24-6136-E30B-C38CC0538299}"/>
              </a:ext>
            </a:extLst>
          </p:cNvPr>
          <p:cNvSpPr>
            <a:spLocks noGrp="1"/>
          </p:cNvSpPr>
          <p:nvPr>
            <p:ph type="title"/>
          </p:nvPr>
        </p:nvSpPr>
        <p:spPr/>
        <p:txBody>
          <a:bodyPr>
            <a:normAutofit fontScale="90000"/>
          </a:bodyPr>
          <a:lstStyle/>
          <a:p>
            <a:r>
              <a:rPr lang="en-US" dirty="0"/>
              <a:t>Alignment is easier with explicit models</a:t>
            </a:r>
          </a:p>
        </p:txBody>
      </p:sp>
      <p:sp>
        <p:nvSpPr>
          <p:cNvPr id="4" name="Slide Number Placeholder 3">
            <a:extLst>
              <a:ext uri="{FF2B5EF4-FFF2-40B4-BE49-F238E27FC236}">
                <a16:creationId xmlns:a16="http://schemas.microsoft.com/office/drawing/2014/main" id="{2160C05D-A828-25E0-8429-236B6FC9C196}"/>
              </a:ext>
            </a:extLst>
          </p:cNvPr>
          <p:cNvSpPr>
            <a:spLocks noGrp="1"/>
          </p:cNvSpPr>
          <p:nvPr>
            <p:ph type="sldNum" sz="quarter" idx="4"/>
          </p:nvPr>
        </p:nvSpPr>
        <p:spPr/>
        <p:txBody>
          <a:bodyPr/>
          <a:lstStyle/>
          <a:p>
            <a:fld id="{B7EB45DA-9A0D-DC49-8E02-F30A5DDC21C3}" type="slidenum">
              <a:rPr lang="en-US" smtClean="0"/>
              <a:t>27</a:t>
            </a:fld>
            <a:endParaRPr lang="en-US"/>
          </a:p>
        </p:txBody>
      </p:sp>
      <p:pic>
        <p:nvPicPr>
          <p:cNvPr id="5" name="Picture 4">
            <a:extLst>
              <a:ext uri="{FF2B5EF4-FFF2-40B4-BE49-F238E27FC236}">
                <a16:creationId xmlns:a16="http://schemas.microsoft.com/office/drawing/2014/main" id="{E7C83F23-B46D-0532-FBC1-B2E6D1BA7BC2}"/>
              </a:ext>
            </a:extLst>
          </p:cNvPr>
          <p:cNvPicPr>
            <a:picLocks noChangeAspect="1"/>
          </p:cNvPicPr>
          <p:nvPr/>
        </p:nvPicPr>
        <p:blipFill>
          <a:blip r:embed="rId3"/>
          <a:stretch>
            <a:fillRect/>
          </a:stretch>
        </p:blipFill>
        <p:spPr>
          <a:xfrm>
            <a:off x="1297116" y="940075"/>
            <a:ext cx="6549767" cy="5598837"/>
          </a:xfrm>
          <a:prstGeom prst="rect">
            <a:avLst/>
          </a:prstGeom>
        </p:spPr>
      </p:pic>
    </p:spTree>
    <p:extLst>
      <p:ext uri="{BB962C8B-B14F-4D97-AF65-F5344CB8AC3E}">
        <p14:creationId xmlns:p14="http://schemas.microsoft.com/office/powerpoint/2010/main" val="2109451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9179D9-9501-C75E-0022-73C03534FB9E}"/>
              </a:ext>
            </a:extLst>
          </p:cNvPr>
          <p:cNvSpPr>
            <a:spLocks noGrp="1"/>
          </p:cNvSpPr>
          <p:nvPr>
            <p:ph type="title"/>
          </p:nvPr>
        </p:nvSpPr>
        <p:spPr/>
        <p:txBody>
          <a:bodyPr>
            <a:normAutofit fontScale="90000"/>
          </a:bodyPr>
          <a:lstStyle/>
          <a:p>
            <a:r>
              <a:rPr lang="en-US" dirty="0"/>
              <a:t>Alignment can act at different points</a:t>
            </a:r>
          </a:p>
        </p:txBody>
      </p:sp>
      <p:sp>
        <p:nvSpPr>
          <p:cNvPr id="4" name="Slide Number Placeholder 3">
            <a:extLst>
              <a:ext uri="{FF2B5EF4-FFF2-40B4-BE49-F238E27FC236}">
                <a16:creationId xmlns:a16="http://schemas.microsoft.com/office/drawing/2014/main" id="{28498B86-3486-2BFE-C8D9-1B1F944C1C62}"/>
              </a:ext>
            </a:extLst>
          </p:cNvPr>
          <p:cNvSpPr>
            <a:spLocks noGrp="1"/>
          </p:cNvSpPr>
          <p:nvPr>
            <p:ph type="sldNum" sz="quarter" idx="4"/>
          </p:nvPr>
        </p:nvSpPr>
        <p:spPr/>
        <p:txBody>
          <a:bodyPr/>
          <a:lstStyle/>
          <a:p>
            <a:fld id="{B7EB45DA-9A0D-DC49-8E02-F30A5DDC21C3}" type="slidenum">
              <a:rPr lang="en-US" smtClean="0"/>
              <a:t>28</a:t>
            </a:fld>
            <a:endParaRPr lang="en-US"/>
          </a:p>
        </p:txBody>
      </p:sp>
      <p:pic>
        <p:nvPicPr>
          <p:cNvPr id="5" name="Picture 4">
            <a:extLst>
              <a:ext uri="{FF2B5EF4-FFF2-40B4-BE49-F238E27FC236}">
                <a16:creationId xmlns:a16="http://schemas.microsoft.com/office/drawing/2014/main" id="{1EBBC8DB-7C9C-047A-8BFC-873DC880B56B}"/>
              </a:ext>
            </a:extLst>
          </p:cNvPr>
          <p:cNvPicPr>
            <a:picLocks noChangeAspect="1"/>
          </p:cNvPicPr>
          <p:nvPr/>
        </p:nvPicPr>
        <p:blipFill>
          <a:blip r:embed="rId3"/>
          <a:stretch>
            <a:fillRect/>
          </a:stretch>
        </p:blipFill>
        <p:spPr>
          <a:xfrm>
            <a:off x="643765" y="840236"/>
            <a:ext cx="7856470" cy="3684960"/>
          </a:xfrm>
          <a:prstGeom prst="rect">
            <a:avLst/>
          </a:prstGeom>
        </p:spPr>
      </p:pic>
      <p:pic>
        <p:nvPicPr>
          <p:cNvPr id="6" name="Picture 5">
            <a:extLst>
              <a:ext uri="{FF2B5EF4-FFF2-40B4-BE49-F238E27FC236}">
                <a16:creationId xmlns:a16="http://schemas.microsoft.com/office/drawing/2014/main" id="{8A8442C8-7122-4F35-BAA7-B228C36297B2}"/>
              </a:ext>
            </a:extLst>
          </p:cNvPr>
          <p:cNvPicPr>
            <a:picLocks noChangeAspect="1"/>
          </p:cNvPicPr>
          <p:nvPr/>
        </p:nvPicPr>
        <p:blipFill>
          <a:blip r:embed="rId4"/>
          <a:stretch>
            <a:fillRect/>
          </a:stretch>
        </p:blipFill>
        <p:spPr>
          <a:xfrm>
            <a:off x="1578756" y="4525195"/>
            <a:ext cx="5440645" cy="2148985"/>
          </a:xfrm>
          <a:prstGeom prst="rect">
            <a:avLst/>
          </a:prstGeom>
        </p:spPr>
      </p:pic>
      <p:sp>
        <p:nvSpPr>
          <p:cNvPr id="7" name="TextBox 6">
            <a:extLst>
              <a:ext uri="{FF2B5EF4-FFF2-40B4-BE49-F238E27FC236}">
                <a16:creationId xmlns:a16="http://schemas.microsoft.com/office/drawing/2014/main" id="{9D9AE00A-4AC5-8B46-7193-1434EE1E9AE8}"/>
              </a:ext>
            </a:extLst>
          </p:cNvPr>
          <p:cNvSpPr txBox="1"/>
          <p:nvPr/>
        </p:nvSpPr>
        <p:spPr>
          <a:xfrm>
            <a:off x="7019401" y="4953356"/>
            <a:ext cx="2133276" cy="646331"/>
          </a:xfrm>
          <a:prstGeom prst="rect">
            <a:avLst/>
          </a:prstGeom>
          <a:noFill/>
        </p:spPr>
        <p:txBody>
          <a:bodyPr wrap="none" rtlCol="0">
            <a:spAutoFit/>
          </a:bodyPr>
          <a:lstStyle/>
          <a:p>
            <a:r>
              <a:rPr lang="en-US" b="1" dirty="0"/>
              <a:t>Semantic gaps</a:t>
            </a:r>
          </a:p>
          <a:p>
            <a:r>
              <a:rPr lang="en-US" b="1" dirty="0"/>
              <a:t>End-to-end principle</a:t>
            </a:r>
          </a:p>
        </p:txBody>
      </p:sp>
    </p:spTree>
    <p:extLst>
      <p:ext uri="{BB962C8B-B14F-4D97-AF65-F5344CB8AC3E}">
        <p14:creationId xmlns:p14="http://schemas.microsoft.com/office/powerpoint/2010/main" val="43099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699F00F-FC14-5F87-FF38-3FB41091C6DC}"/>
              </a:ext>
            </a:extLst>
          </p:cNvPr>
          <p:cNvPicPr>
            <a:picLocks noGrp="1" noChangeAspect="1"/>
          </p:cNvPicPr>
          <p:nvPr>
            <p:ph idx="1"/>
          </p:nvPr>
        </p:nvPicPr>
        <p:blipFill>
          <a:blip r:embed="rId2"/>
          <a:stretch>
            <a:fillRect/>
          </a:stretch>
        </p:blipFill>
        <p:spPr>
          <a:xfrm>
            <a:off x="277813" y="1579465"/>
            <a:ext cx="8556625" cy="4618233"/>
          </a:xfrm>
          <a:prstGeom prst="rect">
            <a:avLst/>
          </a:prstGeom>
        </p:spPr>
      </p:pic>
      <p:sp>
        <p:nvSpPr>
          <p:cNvPr id="3" name="Title 2">
            <a:extLst>
              <a:ext uri="{FF2B5EF4-FFF2-40B4-BE49-F238E27FC236}">
                <a16:creationId xmlns:a16="http://schemas.microsoft.com/office/drawing/2014/main" id="{DC49A650-0D56-5402-A5CA-C1D78BCDB64F}"/>
              </a:ext>
            </a:extLst>
          </p:cNvPr>
          <p:cNvSpPr>
            <a:spLocks noGrp="1"/>
          </p:cNvSpPr>
          <p:nvPr>
            <p:ph type="title"/>
          </p:nvPr>
        </p:nvSpPr>
        <p:spPr/>
        <p:txBody>
          <a:bodyPr>
            <a:normAutofit fontScale="90000"/>
          </a:bodyPr>
          <a:lstStyle/>
          <a:p>
            <a:r>
              <a:rPr lang="en-US" dirty="0"/>
              <a:t>Kinds of alignment questions you might ask</a:t>
            </a:r>
          </a:p>
        </p:txBody>
      </p:sp>
      <p:sp>
        <p:nvSpPr>
          <p:cNvPr id="4" name="Slide Number Placeholder 3">
            <a:extLst>
              <a:ext uri="{FF2B5EF4-FFF2-40B4-BE49-F238E27FC236}">
                <a16:creationId xmlns:a16="http://schemas.microsoft.com/office/drawing/2014/main" id="{611F5CC8-06B9-279F-B61E-3A1865289636}"/>
              </a:ext>
            </a:extLst>
          </p:cNvPr>
          <p:cNvSpPr>
            <a:spLocks noGrp="1"/>
          </p:cNvSpPr>
          <p:nvPr>
            <p:ph type="sldNum" sz="quarter" idx="4"/>
          </p:nvPr>
        </p:nvSpPr>
        <p:spPr/>
        <p:txBody>
          <a:bodyPr/>
          <a:lstStyle/>
          <a:p>
            <a:fld id="{B7EB45DA-9A0D-DC49-8E02-F30A5DDC21C3}" type="slidenum">
              <a:rPr lang="en-US" smtClean="0"/>
              <a:t>29</a:t>
            </a:fld>
            <a:endParaRPr lang="en-US"/>
          </a:p>
        </p:txBody>
      </p:sp>
    </p:spTree>
    <p:extLst>
      <p:ext uri="{BB962C8B-B14F-4D97-AF65-F5344CB8AC3E}">
        <p14:creationId xmlns:p14="http://schemas.microsoft.com/office/powerpoint/2010/main" val="3306563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D183E-CFAF-B685-95C0-F81A5BAACEE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63900DC-21BC-BF95-D70B-E49A7612A09B}"/>
              </a:ext>
            </a:extLst>
          </p:cNvPr>
          <p:cNvSpPr>
            <a:spLocks noGrp="1"/>
          </p:cNvSpPr>
          <p:nvPr>
            <p:ph idx="1"/>
          </p:nvPr>
        </p:nvSpPr>
        <p:spPr/>
        <p:txBody>
          <a:bodyPr/>
          <a:lstStyle/>
          <a:p>
            <a:pPr marL="342900" indent="-342900">
              <a:buFont typeface="+mj-lt"/>
              <a:buAutoNum type="arabicPeriod"/>
            </a:pPr>
            <a:r>
              <a:rPr lang="en-US" b="1" dirty="0"/>
              <a:t>Who am I and why am I here</a:t>
            </a:r>
          </a:p>
          <a:p>
            <a:pPr marL="342900" indent="-342900">
              <a:buFont typeface="+mj-lt"/>
              <a:buAutoNum type="arabicPeriod"/>
            </a:pPr>
            <a:r>
              <a:rPr lang="en-US" dirty="0">
                <a:solidFill>
                  <a:schemeClr val="accent6">
                    <a:lumMod val="40000"/>
                    <a:lumOff val="60000"/>
                  </a:schemeClr>
                </a:solidFill>
              </a:rPr>
              <a:t>The substrate: Engineering shifts in response to technology change</a:t>
            </a:r>
          </a:p>
          <a:p>
            <a:pPr marL="342900" indent="-342900">
              <a:buFont typeface="+mj-lt"/>
              <a:buAutoNum type="arabicPeriod"/>
            </a:pPr>
            <a:r>
              <a:rPr lang="en-US" dirty="0">
                <a:solidFill>
                  <a:schemeClr val="accent6">
                    <a:lumMod val="40000"/>
                    <a:lumOff val="60000"/>
                  </a:schemeClr>
                </a:solidFill>
              </a:rPr>
              <a:t>Vibe coding</a:t>
            </a:r>
          </a:p>
          <a:p>
            <a:pPr marL="342900" indent="-342900">
              <a:buFont typeface="+mj-lt"/>
              <a:buAutoNum type="arabicPeriod"/>
            </a:pPr>
            <a:r>
              <a:rPr lang="en-US" dirty="0">
                <a:solidFill>
                  <a:schemeClr val="accent6">
                    <a:lumMod val="40000"/>
                    <a:lumOff val="60000"/>
                  </a:schemeClr>
                </a:solidFill>
              </a:rPr>
              <a:t>MAGE</a:t>
            </a:r>
          </a:p>
          <a:p>
            <a:pPr marL="342900" indent="-342900">
              <a:buFont typeface="+mj-lt"/>
              <a:buAutoNum type="arabicPeriod"/>
            </a:pPr>
            <a:r>
              <a:rPr lang="en-US" dirty="0">
                <a:solidFill>
                  <a:schemeClr val="accent6">
                    <a:lumMod val="40000"/>
                    <a:lumOff val="60000"/>
                  </a:schemeClr>
                </a:solidFill>
              </a:rPr>
              <a:t>Modeling</a:t>
            </a:r>
          </a:p>
          <a:p>
            <a:pPr marL="342900" indent="-342900">
              <a:buFont typeface="+mj-lt"/>
              <a:buAutoNum type="arabicPeriod"/>
            </a:pPr>
            <a:r>
              <a:rPr lang="en-US" dirty="0">
                <a:solidFill>
                  <a:schemeClr val="accent6">
                    <a:lumMod val="40000"/>
                    <a:lumOff val="60000"/>
                  </a:schemeClr>
                </a:solidFill>
              </a:rPr>
              <a:t>Alignment</a:t>
            </a:r>
          </a:p>
          <a:p>
            <a:pPr marL="342900" indent="-342900">
              <a:buFont typeface="+mj-lt"/>
              <a:buAutoNum type="arabicPeriod"/>
            </a:pPr>
            <a:r>
              <a:rPr lang="en-US" dirty="0">
                <a:solidFill>
                  <a:schemeClr val="accent6">
                    <a:lumMod val="40000"/>
                    <a:lumOff val="60000"/>
                  </a:schemeClr>
                </a:solidFill>
              </a:rPr>
              <a:t>Putting it together: The MAGE Method</a:t>
            </a:r>
          </a:p>
          <a:p>
            <a:pPr marL="342900" indent="-342900">
              <a:buFont typeface="+mj-lt"/>
              <a:buAutoNum type="arabicPeriod"/>
            </a:pPr>
            <a:r>
              <a:rPr lang="en-US" dirty="0">
                <a:solidFill>
                  <a:schemeClr val="accent6">
                    <a:lumMod val="40000"/>
                    <a:lumOff val="60000"/>
                  </a:schemeClr>
                </a:solidFill>
              </a:rPr>
              <a:t>Related work and Implications: for engineering, for research, for education</a:t>
            </a:r>
          </a:p>
          <a:p>
            <a:pPr marL="342900" indent="-342900">
              <a:buFont typeface="+mj-lt"/>
              <a:buAutoNum type="arabicPeriod"/>
            </a:pPr>
            <a:endParaRPr lang="en-US" dirty="0"/>
          </a:p>
          <a:p>
            <a:pPr marL="342900" indent="-342900">
              <a:buFont typeface="+mj-lt"/>
              <a:buAutoNum type="arabicPeriod"/>
            </a:pPr>
            <a:endParaRPr lang="en-US" dirty="0"/>
          </a:p>
        </p:txBody>
      </p:sp>
      <p:sp>
        <p:nvSpPr>
          <p:cNvPr id="3" name="Title 2">
            <a:extLst>
              <a:ext uri="{FF2B5EF4-FFF2-40B4-BE49-F238E27FC236}">
                <a16:creationId xmlns:a16="http://schemas.microsoft.com/office/drawing/2014/main" id="{D2627423-F6B8-5123-D23D-679F9472A641}"/>
              </a:ext>
            </a:extLst>
          </p:cNvPr>
          <p:cNvSpPr>
            <a:spLocks noGrp="1"/>
          </p:cNvSpPr>
          <p:nvPr>
            <p:ph type="title"/>
          </p:nvPr>
        </p:nvSpPr>
        <p:spPr/>
        <p:txBody>
          <a:bodyPr>
            <a:normAutofit fontScale="90000"/>
          </a:bodyPr>
          <a:lstStyle/>
          <a:p>
            <a:r>
              <a:rPr lang="en-US" dirty="0"/>
              <a:t>Talk outline</a:t>
            </a:r>
          </a:p>
        </p:txBody>
      </p:sp>
      <p:sp>
        <p:nvSpPr>
          <p:cNvPr id="4" name="Slide Number Placeholder 3">
            <a:extLst>
              <a:ext uri="{FF2B5EF4-FFF2-40B4-BE49-F238E27FC236}">
                <a16:creationId xmlns:a16="http://schemas.microsoft.com/office/drawing/2014/main" id="{AABF1916-6EE6-2981-48B9-A08A8E239D17}"/>
              </a:ext>
            </a:extLst>
          </p:cNvPr>
          <p:cNvSpPr>
            <a:spLocks noGrp="1"/>
          </p:cNvSpPr>
          <p:nvPr>
            <p:ph type="sldNum" sz="quarter" idx="4"/>
          </p:nvPr>
        </p:nvSpPr>
        <p:spPr/>
        <p:txBody>
          <a:bodyPr/>
          <a:lstStyle/>
          <a:p>
            <a:fld id="{B7EB45DA-9A0D-DC49-8E02-F30A5DDC21C3}" type="slidenum">
              <a:rPr lang="en-US" smtClean="0"/>
              <a:t>3</a:t>
            </a:fld>
            <a:endParaRPr lang="en-US"/>
          </a:p>
        </p:txBody>
      </p:sp>
    </p:spTree>
    <p:extLst>
      <p:ext uri="{BB962C8B-B14F-4D97-AF65-F5344CB8AC3E}">
        <p14:creationId xmlns:p14="http://schemas.microsoft.com/office/powerpoint/2010/main" val="15832485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9F77E-8549-466F-CED8-33B566A5E88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202471B-B1D5-692B-10DC-024187530820}"/>
              </a:ext>
            </a:extLst>
          </p:cNvPr>
          <p:cNvSpPr>
            <a:spLocks noGrp="1"/>
          </p:cNvSpPr>
          <p:nvPr>
            <p:ph idx="1"/>
          </p:nvPr>
        </p:nvSpPr>
        <p:spPr>
          <a:ln>
            <a:solidFill>
              <a:schemeClr val="bg1"/>
            </a:solidFill>
          </a:ln>
        </p:spPr>
        <p:txBody>
          <a:bodyPr/>
          <a:lstStyle/>
          <a:p>
            <a:pPr marL="342900" indent="-342900">
              <a:buFont typeface="+mj-lt"/>
              <a:buAutoNum type="arabicPeriod"/>
            </a:pPr>
            <a:r>
              <a:rPr lang="en-US" dirty="0">
                <a:solidFill>
                  <a:schemeClr val="accent6">
                    <a:lumMod val="40000"/>
                    <a:lumOff val="60000"/>
                  </a:schemeClr>
                </a:solidFill>
              </a:rPr>
              <a:t>Who am I and why am I here</a:t>
            </a:r>
          </a:p>
          <a:p>
            <a:pPr marL="342900" indent="-342900">
              <a:buFont typeface="+mj-lt"/>
              <a:buAutoNum type="arabicPeriod"/>
            </a:pPr>
            <a:r>
              <a:rPr lang="en-US" b="1" dirty="0">
                <a:solidFill>
                  <a:schemeClr val="accent6">
                    <a:lumMod val="40000"/>
                    <a:lumOff val="60000"/>
                  </a:schemeClr>
                </a:solidFill>
              </a:rPr>
              <a:t>The substrate: Engineering shifts in response to technology change</a:t>
            </a:r>
          </a:p>
          <a:p>
            <a:pPr marL="342900" indent="-342900">
              <a:buFont typeface="+mj-lt"/>
              <a:buAutoNum type="arabicPeriod"/>
            </a:pPr>
            <a:r>
              <a:rPr lang="en-US" dirty="0">
                <a:solidFill>
                  <a:schemeClr val="accent6">
                    <a:lumMod val="40000"/>
                    <a:lumOff val="60000"/>
                  </a:schemeClr>
                </a:solidFill>
              </a:rPr>
              <a:t>Vibe coding</a:t>
            </a:r>
          </a:p>
          <a:p>
            <a:pPr marL="342900" indent="-342900">
              <a:buFont typeface="+mj-lt"/>
              <a:buAutoNum type="arabicPeriod"/>
            </a:pPr>
            <a:r>
              <a:rPr lang="en-US" dirty="0">
                <a:solidFill>
                  <a:schemeClr val="accent6">
                    <a:lumMod val="40000"/>
                    <a:lumOff val="60000"/>
                  </a:schemeClr>
                </a:solidFill>
              </a:rPr>
              <a:t>MAGE</a:t>
            </a:r>
          </a:p>
          <a:p>
            <a:pPr marL="342900" indent="-342900">
              <a:buFont typeface="+mj-lt"/>
              <a:buAutoNum type="arabicPeriod"/>
            </a:pPr>
            <a:r>
              <a:rPr lang="en-US" dirty="0">
                <a:solidFill>
                  <a:schemeClr val="accent6">
                    <a:lumMod val="40000"/>
                    <a:lumOff val="60000"/>
                  </a:schemeClr>
                </a:solidFill>
              </a:rPr>
              <a:t>Modeling</a:t>
            </a:r>
          </a:p>
          <a:p>
            <a:pPr marL="342900" indent="-342900">
              <a:buFont typeface="+mj-lt"/>
              <a:buAutoNum type="arabicPeriod"/>
            </a:pPr>
            <a:r>
              <a:rPr lang="en-US" b="1" dirty="0">
                <a:solidFill>
                  <a:schemeClr val="accent6">
                    <a:lumMod val="40000"/>
                    <a:lumOff val="60000"/>
                  </a:schemeClr>
                </a:solidFill>
              </a:rPr>
              <a:t>Alignment</a:t>
            </a:r>
          </a:p>
          <a:p>
            <a:pPr marL="342900" indent="-342900">
              <a:buFont typeface="+mj-lt"/>
              <a:buAutoNum type="arabicPeriod"/>
            </a:pPr>
            <a:r>
              <a:rPr lang="en-US" b="1" dirty="0">
                <a:solidFill>
                  <a:schemeClr val="bg1"/>
                </a:solidFill>
              </a:rPr>
              <a:t>Putting it together: The MAGE Method</a:t>
            </a:r>
          </a:p>
          <a:p>
            <a:pPr marL="342900" indent="-342900">
              <a:buFont typeface="+mj-lt"/>
              <a:buAutoNum type="arabicPeriod"/>
            </a:pPr>
            <a:r>
              <a:rPr lang="en-US" dirty="0">
                <a:solidFill>
                  <a:schemeClr val="accent6">
                    <a:lumMod val="40000"/>
                    <a:lumOff val="60000"/>
                  </a:schemeClr>
                </a:solidFill>
              </a:rPr>
              <a:t>Related work and Implications: for engineering, for research, for education</a:t>
            </a:r>
          </a:p>
          <a:p>
            <a:pPr marL="0" indent="0">
              <a:buNone/>
            </a:pPr>
            <a:endParaRPr lang="en-US" dirty="0"/>
          </a:p>
          <a:p>
            <a:pPr marL="342900" indent="-342900">
              <a:buFont typeface="+mj-lt"/>
              <a:buAutoNum type="arabicPeriod"/>
            </a:pPr>
            <a:endParaRPr lang="en-US" dirty="0"/>
          </a:p>
        </p:txBody>
      </p:sp>
      <p:sp>
        <p:nvSpPr>
          <p:cNvPr id="3" name="Title 2">
            <a:extLst>
              <a:ext uri="{FF2B5EF4-FFF2-40B4-BE49-F238E27FC236}">
                <a16:creationId xmlns:a16="http://schemas.microsoft.com/office/drawing/2014/main" id="{54AE88E9-B0CF-BF4D-8E22-982F55C3090C}"/>
              </a:ext>
            </a:extLst>
          </p:cNvPr>
          <p:cNvSpPr>
            <a:spLocks noGrp="1"/>
          </p:cNvSpPr>
          <p:nvPr>
            <p:ph type="title"/>
          </p:nvPr>
        </p:nvSpPr>
        <p:spPr/>
        <p:txBody>
          <a:bodyPr>
            <a:normAutofit fontScale="90000"/>
          </a:bodyPr>
          <a:lstStyle/>
          <a:p>
            <a:r>
              <a:rPr lang="en-US" dirty="0"/>
              <a:t>Talk outline</a:t>
            </a:r>
          </a:p>
        </p:txBody>
      </p:sp>
      <p:sp>
        <p:nvSpPr>
          <p:cNvPr id="4" name="Slide Number Placeholder 3">
            <a:extLst>
              <a:ext uri="{FF2B5EF4-FFF2-40B4-BE49-F238E27FC236}">
                <a16:creationId xmlns:a16="http://schemas.microsoft.com/office/drawing/2014/main" id="{7CC6934E-2A4C-55FF-B7D1-3B1AC7D8EC8A}"/>
              </a:ext>
            </a:extLst>
          </p:cNvPr>
          <p:cNvSpPr>
            <a:spLocks noGrp="1"/>
          </p:cNvSpPr>
          <p:nvPr>
            <p:ph type="sldNum" sz="quarter" idx="4"/>
          </p:nvPr>
        </p:nvSpPr>
        <p:spPr/>
        <p:txBody>
          <a:bodyPr/>
          <a:lstStyle/>
          <a:p>
            <a:fld id="{B7EB45DA-9A0D-DC49-8E02-F30A5DDC21C3}" type="slidenum">
              <a:rPr lang="en-US" smtClean="0"/>
              <a:t>30</a:t>
            </a:fld>
            <a:endParaRPr lang="en-US"/>
          </a:p>
        </p:txBody>
      </p:sp>
    </p:spTree>
    <p:extLst>
      <p:ext uri="{BB962C8B-B14F-4D97-AF65-F5344CB8AC3E}">
        <p14:creationId xmlns:p14="http://schemas.microsoft.com/office/powerpoint/2010/main" val="29891112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AFFCCA-3D3A-7BD1-2F97-EC4D2EB1E96D}"/>
              </a:ext>
            </a:extLst>
          </p:cNvPr>
          <p:cNvSpPr>
            <a:spLocks noGrp="1"/>
          </p:cNvSpPr>
          <p:nvPr>
            <p:ph type="title"/>
          </p:nvPr>
        </p:nvSpPr>
        <p:spPr/>
        <p:txBody>
          <a:bodyPr>
            <a:normAutofit fontScale="90000"/>
          </a:bodyPr>
          <a:lstStyle/>
          <a:p>
            <a:r>
              <a:rPr lang="en-US" dirty="0"/>
              <a:t>Greenfield MAGE</a:t>
            </a:r>
          </a:p>
        </p:txBody>
      </p:sp>
      <p:sp>
        <p:nvSpPr>
          <p:cNvPr id="4" name="Slide Number Placeholder 3">
            <a:extLst>
              <a:ext uri="{FF2B5EF4-FFF2-40B4-BE49-F238E27FC236}">
                <a16:creationId xmlns:a16="http://schemas.microsoft.com/office/drawing/2014/main" id="{C0335760-DF1F-F6BB-9FDF-D41A05865DC4}"/>
              </a:ext>
            </a:extLst>
          </p:cNvPr>
          <p:cNvSpPr>
            <a:spLocks noGrp="1"/>
          </p:cNvSpPr>
          <p:nvPr>
            <p:ph type="sldNum" sz="quarter" idx="4"/>
          </p:nvPr>
        </p:nvSpPr>
        <p:spPr/>
        <p:txBody>
          <a:bodyPr/>
          <a:lstStyle/>
          <a:p>
            <a:fld id="{B7EB45DA-9A0D-DC49-8E02-F30A5DDC21C3}" type="slidenum">
              <a:rPr lang="en-US" smtClean="0"/>
              <a:t>31</a:t>
            </a:fld>
            <a:endParaRPr lang="en-US"/>
          </a:p>
        </p:txBody>
      </p:sp>
      <p:pic>
        <p:nvPicPr>
          <p:cNvPr id="5" name="Picture 4">
            <a:extLst>
              <a:ext uri="{FF2B5EF4-FFF2-40B4-BE49-F238E27FC236}">
                <a16:creationId xmlns:a16="http://schemas.microsoft.com/office/drawing/2014/main" id="{89737F95-ACCB-9B74-CC84-0B9C287A742D}"/>
              </a:ext>
            </a:extLst>
          </p:cNvPr>
          <p:cNvPicPr>
            <a:picLocks noChangeAspect="1"/>
          </p:cNvPicPr>
          <p:nvPr/>
        </p:nvPicPr>
        <p:blipFill>
          <a:blip r:embed="rId3"/>
          <a:stretch>
            <a:fillRect/>
          </a:stretch>
        </p:blipFill>
        <p:spPr>
          <a:xfrm>
            <a:off x="282808" y="2529206"/>
            <a:ext cx="8578384" cy="2387095"/>
          </a:xfrm>
          <a:prstGeom prst="rect">
            <a:avLst/>
          </a:prstGeom>
        </p:spPr>
      </p:pic>
    </p:spTree>
    <p:extLst>
      <p:ext uri="{BB962C8B-B14F-4D97-AF65-F5344CB8AC3E}">
        <p14:creationId xmlns:p14="http://schemas.microsoft.com/office/powerpoint/2010/main" val="4749450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F44774-6A77-1398-91B9-2ED9CBF5005C}"/>
              </a:ext>
            </a:extLst>
          </p:cNvPr>
          <p:cNvSpPr>
            <a:spLocks noGrp="1"/>
          </p:cNvSpPr>
          <p:nvPr>
            <p:ph type="title"/>
          </p:nvPr>
        </p:nvSpPr>
        <p:spPr>
          <a:xfrm>
            <a:off x="277148" y="118428"/>
            <a:ext cx="9086308" cy="638175"/>
          </a:xfrm>
        </p:spPr>
        <p:txBody>
          <a:bodyPr>
            <a:normAutofit fontScale="90000"/>
          </a:bodyPr>
          <a:lstStyle/>
          <a:p>
            <a:r>
              <a:rPr lang="en-US" dirty="0"/>
              <a:t>Brownfield MAGE: Inducing models from an existing system </a:t>
            </a:r>
          </a:p>
        </p:txBody>
      </p:sp>
      <p:sp>
        <p:nvSpPr>
          <p:cNvPr id="4" name="Slide Number Placeholder 3">
            <a:extLst>
              <a:ext uri="{FF2B5EF4-FFF2-40B4-BE49-F238E27FC236}">
                <a16:creationId xmlns:a16="http://schemas.microsoft.com/office/drawing/2014/main" id="{702A0647-2E53-F118-4017-314AE653770E}"/>
              </a:ext>
            </a:extLst>
          </p:cNvPr>
          <p:cNvSpPr>
            <a:spLocks noGrp="1"/>
          </p:cNvSpPr>
          <p:nvPr>
            <p:ph type="sldNum" sz="quarter" idx="4"/>
          </p:nvPr>
        </p:nvSpPr>
        <p:spPr/>
        <p:txBody>
          <a:bodyPr/>
          <a:lstStyle/>
          <a:p>
            <a:fld id="{B7EB45DA-9A0D-DC49-8E02-F30A5DDC21C3}" type="slidenum">
              <a:rPr lang="en-US" smtClean="0"/>
              <a:t>32</a:t>
            </a:fld>
            <a:endParaRPr lang="en-US"/>
          </a:p>
        </p:txBody>
      </p:sp>
      <p:pic>
        <p:nvPicPr>
          <p:cNvPr id="5" name="Picture 4">
            <a:extLst>
              <a:ext uri="{FF2B5EF4-FFF2-40B4-BE49-F238E27FC236}">
                <a16:creationId xmlns:a16="http://schemas.microsoft.com/office/drawing/2014/main" id="{C137E28E-5EA8-4519-D486-68DCB25FF9BD}"/>
              </a:ext>
            </a:extLst>
          </p:cNvPr>
          <p:cNvPicPr>
            <a:picLocks noChangeAspect="1"/>
          </p:cNvPicPr>
          <p:nvPr/>
        </p:nvPicPr>
        <p:blipFill>
          <a:blip r:embed="rId3"/>
          <a:stretch>
            <a:fillRect/>
          </a:stretch>
        </p:blipFill>
        <p:spPr>
          <a:xfrm>
            <a:off x="277148" y="833056"/>
            <a:ext cx="5907148" cy="5705856"/>
          </a:xfrm>
          <a:prstGeom prst="rect">
            <a:avLst/>
          </a:prstGeom>
        </p:spPr>
      </p:pic>
      <p:sp>
        <p:nvSpPr>
          <p:cNvPr id="6" name="TextBox 5">
            <a:extLst>
              <a:ext uri="{FF2B5EF4-FFF2-40B4-BE49-F238E27FC236}">
                <a16:creationId xmlns:a16="http://schemas.microsoft.com/office/drawing/2014/main" id="{8034085A-8D5C-49F8-4FC7-37A273FE27AB}"/>
              </a:ext>
            </a:extLst>
          </p:cNvPr>
          <p:cNvSpPr txBox="1"/>
          <p:nvPr/>
        </p:nvSpPr>
        <p:spPr>
          <a:xfrm>
            <a:off x="6184296" y="1645920"/>
            <a:ext cx="2751587" cy="830997"/>
          </a:xfrm>
          <a:prstGeom prst="rect">
            <a:avLst/>
          </a:prstGeom>
          <a:noFill/>
        </p:spPr>
        <p:txBody>
          <a:bodyPr wrap="none" rtlCol="0">
            <a:spAutoFit/>
          </a:bodyPr>
          <a:lstStyle/>
          <a:p>
            <a:r>
              <a:rPr lang="en-US" sz="2400" b="1" u="sng" dirty="0"/>
              <a:t>Example</a:t>
            </a:r>
          </a:p>
          <a:p>
            <a:r>
              <a:rPr lang="en-US" sz="2400" dirty="0"/>
              <a:t>Primitive density lint</a:t>
            </a:r>
          </a:p>
        </p:txBody>
      </p:sp>
    </p:spTree>
    <p:extLst>
      <p:ext uri="{BB962C8B-B14F-4D97-AF65-F5344CB8AC3E}">
        <p14:creationId xmlns:p14="http://schemas.microsoft.com/office/powerpoint/2010/main" val="294948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4A55B-F506-D41E-E00B-49FFFEB39DF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63861CF-EFCC-8E85-CBA0-2D464F8F6601}"/>
              </a:ext>
            </a:extLst>
          </p:cNvPr>
          <p:cNvSpPr>
            <a:spLocks noGrp="1"/>
          </p:cNvSpPr>
          <p:nvPr>
            <p:ph type="title"/>
          </p:nvPr>
        </p:nvSpPr>
        <p:spPr>
          <a:xfrm>
            <a:off x="277148" y="118428"/>
            <a:ext cx="8866852" cy="638175"/>
          </a:xfrm>
        </p:spPr>
        <p:txBody>
          <a:bodyPr>
            <a:normAutofit fontScale="90000"/>
          </a:bodyPr>
          <a:lstStyle/>
          <a:p>
            <a:r>
              <a:rPr lang="en-US" dirty="0"/>
              <a:t>MAGE Decision Matrix</a:t>
            </a:r>
          </a:p>
        </p:txBody>
      </p:sp>
      <p:sp>
        <p:nvSpPr>
          <p:cNvPr id="4" name="Slide Number Placeholder 3">
            <a:extLst>
              <a:ext uri="{FF2B5EF4-FFF2-40B4-BE49-F238E27FC236}">
                <a16:creationId xmlns:a16="http://schemas.microsoft.com/office/drawing/2014/main" id="{FA26F7AF-9A9D-0DE4-B65A-712E62F51D74}"/>
              </a:ext>
            </a:extLst>
          </p:cNvPr>
          <p:cNvSpPr>
            <a:spLocks noGrp="1"/>
          </p:cNvSpPr>
          <p:nvPr>
            <p:ph type="sldNum" sz="quarter" idx="4"/>
          </p:nvPr>
        </p:nvSpPr>
        <p:spPr/>
        <p:txBody>
          <a:bodyPr/>
          <a:lstStyle/>
          <a:p>
            <a:fld id="{B7EB45DA-9A0D-DC49-8E02-F30A5DDC21C3}" type="slidenum">
              <a:rPr lang="en-US" smtClean="0"/>
              <a:t>33</a:t>
            </a:fld>
            <a:endParaRPr lang="en-US"/>
          </a:p>
        </p:txBody>
      </p:sp>
      <p:pic>
        <p:nvPicPr>
          <p:cNvPr id="2" name="Picture 1">
            <a:extLst>
              <a:ext uri="{FF2B5EF4-FFF2-40B4-BE49-F238E27FC236}">
                <a16:creationId xmlns:a16="http://schemas.microsoft.com/office/drawing/2014/main" id="{7F61B8C5-1861-9C84-59B4-D8E074841BD9}"/>
              </a:ext>
            </a:extLst>
          </p:cNvPr>
          <p:cNvPicPr>
            <a:picLocks noChangeAspect="1"/>
          </p:cNvPicPr>
          <p:nvPr/>
        </p:nvPicPr>
        <p:blipFill>
          <a:blip r:embed="rId3"/>
          <a:stretch>
            <a:fillRect/>
          </a:stretch>
        </p:blipFill>
        <p:spPr>
          <a:xfrm>
            <a:off x="563770" y="1026017"/>
            <a:ext cx="8293608" cy="5330333"/>
          </a:xfrm>
          <a:prstGeom prst="rect">
            <a:avLst/>
          </a:prstGeom>
        </p:spPr>
      </p:pic>
    </p:spTree>
    <p:extLst>
      <p:ext uri="{BB962C8B-B14F-4D97-AF65-F5344CB8AC3E}">
        <p14:creationId xmlns:p14="http://schemas.microsoft.com/office/powerpoint/2010/main" val="2237268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4DB9753-E073-226D-7033-B64A08D9A77D}"/>
              </a:ext>
            </a:extLst>
          </p:cNvPr>
          <p:cNvSpPr>
            <a:spLocks noGrp="1"/>
          </p:cNvSpPr>
          <p:nvPr>
            <p:ph type="title"/>
          </p:nvPr>
        </p:nvSpPr>
        <p:spPr/>
        <p:txBody>
          <a:bodyPr/>
          <a:lstStyle/>
          <a:p>
            <a:r>
              <a:rPr lang="en-US" dirty="0"/>
              <a:t>DATA</a:t>
            </a:r>
          </a:p>
        </p:txBody>
      </p:sp>
      <p:sp>
        <p:nvSpPr>
          <p:cNvPr id="4" name="Slide Number Placeholder 3">
            <a:extLst>
              <a:ext uri="{FF2B5EF4-FFF2-40B4-BE49-F238E27FC236}">
                <a16:creationId xmlns:a16="http://schemas.microsoft.com/office/drawing/2014/main" id="{5AF74649-E488-CEE6-190D-3B7BA257F4D6}"/>
              </a:ext>
            </a:extLst>
          </p:cNvPr>
          <p:cNvSpPr>
            <a:spLocks noGrp="1"/>
          </p:cNvSpPr>
          <p:nvPr>
            <p:ph type="sldNum" sz="quarter" idx="4"/>
          </p:nvPr>
        </p:nvSpPr>
        <p:spPr/>
        <p:txBody>
          <a:bodyPr/>
          <a:lstStyle/>
          <a:p>
            <a:fld id="{B7EB45DA-9A0D-DC49-8E02-F30A5DDC21C3}" type="slidenum">
              <a:rPr lang="en-US" smtClean="0"/>
              <a:t>34</a:t>
            </a:fld>
            <a:endParaRPr lang="en-US"/>
          </a:p>
        </p:txBody>
      </p:sp>
    </p:spTree>
    <p:extLst>
      <p:ext uri="{BB962C8B-B14F-4D97-AF65-F5344CB8AC3E}">
        <p14:creationId xmlns:p14="http://schemas.microsoft.com/office/powerpoint/2010/main" val="30174853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DF63C3-45C5-113C-115B-B5C5037694C1}"/>
              </a:ext>
            </a:extLst>
          </p:cNvPr>
          <p:cNvSpPr>
            <a:spLocks noGrp="1"/>
          </p:cNvSpPr>
          <p:nvPr>
            <p:ph type="title"/>
          </p:nvPr>
        </p:nvSpPr>
        <p:spPr>
          <a:xfrm>
            <a:off x="277148" y="118428"/>
            <a:ext cx="8866852" cy="638175"/>
          </a:xfrm>
        </p:spPr>
        <p:txBody>
          <a:bodyPr>
            <a:normAutofit fontScale="90000"/>
          </a:bodyPr>
          <a:lstStyle/>
          <a:p>
            <a:r>
              <a:rPr lang="en-US" dirty="0"/>
              <a:t>Growth of </a:t>
            </a:r>
            <a:r>
              <a:rPr lang="en-US" dirty="0" err="1"/>
              <a:t>DocAble’s</a:t>
            </a:r>
            <a:r>
              <a:rPr lang="en-US" dirty="0"/>
              <a:t> Governed Engineering Environment</a:t>
            </a:r>
          </a:p>
        </p:txBody>
      </p:sp>
      <p:sp>
        <p:nvSpPr>
          <p:cNvPr id="3" name="Slide Number Placeholder 2">
            <a:extLst>
              <a:ext uri="{FF2B5EF4-FFF2-40B4-BE49-F238E27FC236}">
                <a16:creationId xmlns:a16="http://schemas.microsoft.com/office/drawing/2014/main" id="{56A0BADB-52D7-66B9-3AD4-69C0B7E2F0BD}"/>
              </a:ext>
            </a:extLst>
          </p:cNvPr>
          <p:cNvSpPr>
            <a:spLocks noGrp="1"/>
          </p:cNvSpPr>
          <p:nvPr>
            <p:ph type="sldNum" sz="quarter" idx="4"/>
          </p:nvPr>
        </p:nvSpPr>
        <p:spPr/>
        <p:txBody>
          <a:bodyPr/>
          <a:lstStyle/>
          <a:p>
            <a:fld id="{B7EB45DA-9A0D-DC49-8E02-F30A5DDC21C3}" type="slidenum">
              <a:rPr lang="en-US" smtClean="0"/>
              <a:t>35</a:t>
            </a:fld>
            <a:endParaRPr lang="en-US"/>
          </a:p>
        </p:txBody>
      </p:sp>
      <p:pic>
        <p:nvPicPr>
          <p:cNvPr id="6" name="Picture 5">
            <a:extLst>
              <a:ext uri="{FF2B5EF4-FFF2-40B4-BE49-F238E27FC236}">
                <a16:creationId xmlns:a16="http://schemas.microsoft.com/office/drawing/2014/main" id="{2F834847-FF82-74F1-3958-9CECF847BDEA}"/>
              </a:ext>
            </a:extLst>
          </p:cNvPr>
          <p:cNvPicPr>
            <a:picLocks noChangeAspect="1"/>
          </p:cNvPicPr>
          <p:nvPr/>
        </p:nvPicPr>
        <p:blipFill>
          <a:blip r:embed="rId2"/>
          <a:stretch>
            <a:fillRect/>
          </a:stretch>
        </p:blipFill>
        <p:spPr>
          <a:xfrm>
            <a:off x="277148" y="1418777"/>
            <a:ext cx="8458200" cy="4414993"/>
          </a:xfrm>
          <a:prstGeom prst="rect">
            <a:avLst/>
          </a:prstGeom>
        </p:spPr>
      </p:pic>
    </p:spTree>
    <p:extLst>
      <p:ext uri="{BB962C8B-B14F-4D97-AF65-F5344CB8AC3E}">
        <p14:creationId xmlns:p14="http://schemas.microsoft.com/office/powerpoint/2010/main" val="5253313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3E20A-1268-77F1-7B65-C6A57666D4F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730DCE1-6CDB-3C00-0F8D-EEAA9493C9D8}"/>
              </a:ext>
            </a:extLst>
          </p:cNvPr>
          <p:cNvSpPr>
            <a:spLocks noGrp="1"/>
          </p:cNvSpPr>
          <p:nvPr>
            <p:ph type="title"/>
          </p:nvPr>
        </p:nvSpPr>
        <p:spPr>
          <a:xfrm>
            <a:off x="277148" y="118428"/>
            <a:ext cx="8866852" cy="638175"/>
          </a:xfrm>
        </p:spPr>
        <p:txBody>
          <a:bodyPr>
            <a:normAutofit fontScale="90000"/>
          </a:bodyPr>
          <a:lstStyle/>
          <a:p>
            <a:r>
              <a:rPr lang="en-US" dirty="0"/>
              <a:t>Ratio of GEE to production code</a:t>
            </a:r>
          </a:p>
        </p:txBody>
      </p:sp>
      <p:sp>
        <p:nvSpPr>
          <p:cNvPr id="3" name="Slide Number Placeholder 2">
            <a:extLst>
              <a:ext uri="{FF2B5EF4-FFF2-40B4-BE49-F238E27FC236}">
                <a16:creationId xmlns:a16="http://schemas.microsoft.com/office/drawing/2014/main" id="{5AB1BEC7-62B3-F092-3794-0F3761EBD5C2}"/>
              </a:ext>
            </a:extLst>
          </p:cNvPr>
          <p:cNvSpPr>
            <a:spLocks noGrp="1"/>
          </p:cNvSpPr>
          <p:nvPr>
            <p:ph type="sldNum" sz="quarter" idx="4"/>
          </p:nvPr>
        </p:nvSpPr>
        <p:spPr/>
        <p:txBody>
          <a:bodyPr/>
          <a:lstStyle/>
          <a:p>
            <a:fld id="{B7EB45DA-9A0D-DC49-8E02-F30A5DDC21C3}" type="slidenum">
              <a:rPr lang="en-US" smtClean="0"/>
              <a:t>36</a:t>
            </a:fld>
            <a:endParaRPr lang="en-US"/>
          </a:p>
        </p:txBody>
      </p:sp>
      <p:pic>
        <p:nvPicPr>
          <p:cNvPr id="2" name="Picture 1">
            <a:extLst>
              <a:ext uri="{FF2B5EF4-FFF2-40B4-BE49-F238E27FC236}">
                <a16:creationId xmlns:a16="http://schemas.microsoft.com/office/drawing/2014/main" id="{794442FE-5818-C7D7-9858-6833EA68E391}"/>
              </a:ext>
            </a:extLst>
          </p:cNvPr>
          <p:cNvPicPr>
            <a:picLocks noChangeAspect="1"/>
          </p:cNvPicPr>
          <p:nvPr/>
        </p:nvPicPr>
        <p:blipFill>
          <a:blip r:embed="rId2"/>
          <a:stretch>
            <a:fillRect/>
          </a:stretch>
        </p:blipFill>
        <p:spPr>
          <a:xfrm>
            <a:off x="300759" y="1491404"/>
            <a:ext cx="8542482" cy="3875191"/>
          </a:xfrm>
          <a:prstGeom prst="rect">
            <a:avLst/>
          </a:prstGeom>
        </p:spPr>
      </p:pic>
    </p:spTree>
    <p:extLst>
      <p:ext uri="{BB962C8B-B14F-4D97-AF65-F5344CB8AC3E}">
        <p14:creationId xmlns:p14="http://schemas.microsoft.com/office/powerpoint/2010/main" val="8618291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09858-B105-530C-75F3-49E758E48ED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FD0C1C6-3703-47FE-3523-6AB512F5811A}"/>
              </a:ext>
            </a:extLst>
          </p:cNvPr>
          <p:cNvSpPr>
            <a:spLocks noGrp="1"/>
          </p:cNvSpPr>
          <p:nvPr>
            <p:ph type="title"/>
          </p:nvPr>
        </p:nvSpPr>
        <p:spPr>
          <a:xfrm>
            <a:off x="277148" y="118428"/>
            <a:ext cx="8866852" cy="638175"/>
          </a:xfrm>
        </p:spPr>
        <p:txBody>
          <a:bodyPr>
            <a:normAutofit fontScale="90000"/>
          </a:bodyPr>
          <a:lstStyle/>
          <a:p>
            <a:r>
              <a:rPr lang="en-US" dirty="0"/>
              <a:t>Commit volume -- ~1K commits/week</a:t>
            </a:r>
          </a:p>
        </p:txBody>
      </p:sp>
      <p:sp>
        <p:nvSpPr>
          <p:cNvPr id="3" name="Slide Number Placeholder 2">
            <a:extLst>
              <a:ext uri="{FF2B5EF4-FFF2-40B4-BE49-F238E27FC236}">
                <a16:creationId xmlns:a16="http://schemas.microsoft.com/office/drawing/2014/main" id="{B822147A-EEA4-CA23-0FD6-16B0AA536578}"/>
              </a:ext>
            </a:extLst>
          </p:cNvPr>
          <p:cNvSpPr>
            <a:spLocks noGrp="1"/>
          </p:cNvSpPr>
          <p:nvPr>
            <p:ph type="sldNum" sz="quarter" idx="4"/>
          </p:nvPr>
        </p:nvSpPr>
        <p:spPr/>
        <p:txBody>
          <a:bodyPr/>
          <a:lstStyle/>
          <a:p>
            <a:fld id="{B7EB45DA-9A0D-DC49-8E02-F30A5DDC21C3}" type="slidenum">
              <a:rPr lang="en-US" smtClean="0"/>
              <a:t>37</a:t>
            </a:fld>
            <a:endParaRPr lang="en-US"/>
          </a:p>
        </p:txBody>
      </p:sp>
      <p:pic>
        <p:nvPicPr>
          <p:cNvPr id="5" name="Picture 4">
            <a:extLst>
              <a:ext uri="{FF2B5EF4-FFF2-40B4-BE49-F238E27FC236}">
                <a16:creationId xmlns:a16="http://schemas.microsoft.com/office/drawing/2014/main" id="{5B0BA756-C5C3-C199-AA84-B58A6A9B9549}"/>
              </a:ext>
            </a:extLst>
          </p:cNvPr>
          <p:cNvPicPr>
            <a:picLocks noChangeAspect="1"/>
          </p:cNvPicPr>
          <p:nvPr/>
        </p:nvPicPr>
        <p:blipFill>
          <a:blip r:embed="rId2"/>
          <a:stretch>
            <a:fillRect/>
          </a:stretch>
        </p:blipFill>
        <p:spPr>
          <a:xfrm>
            <a:off x="685800" y="1311343"/>
            <a:ext cx="7772400" cy="4235314"/>
          </a:xfrm>
          <a:prstGeom prst="rect">
            <a:avLst/>
          </a:prstGeom>
        </p:spPr>
      </p:pic>
    </p:spTree>
    <p:extLst>
      <p:ext uri="{BB962C8B-B14F-4D97-AF65-F5344CB8AC3E}">
        <p14:creationId xmlns:p14="http://schemas.microsoft.com/office/powerpoint/2010/main" val="16813146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74783-6BE6-FA33-A49F-39E8182C0D2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2E910D0-3D90-EBB4-740D-9C624762C398}"/>
              </a:ext>
            </a:extLst>
          </p:cNvPr>
          <p:cNvSpPr>
            <a:spLocks noGrp="1"/>
          </p:cNvSpPr>
          <p:nvPr>
            <p:ph type="title"/>
          </p:nvPr>
        </p:nvSpPr>
        <p:spPr>
          <a:xfrm>
            <a:off x="277148" y="118428"/>
            <a:ext cx="8866852" cy="638175"/>
          </a:xfrm>
        </p:spPr>
        <p:txBody>
          <a:bodyPr>
            <a:normAutofit fontScale="90000"/>
          </a:bodyPr>
          <a:lstStyle/>
          <a:p>
            <a:r>
              <a:rPr lang="en-US" dirty="0"/>
              <a:t>Does MAGE impact </a:t>
            </a:r>
            <a:r>
              <a:rPr lang="en-US" dirty="0" err="1"/>
              <a:t>tokenomics</a:t>
            </a:r>
            <a:r>
              <a:rPr lang="en-US" dirty="0"/>
              <a:t>? </a:t>
            </a:r>
            <a:r>
              <a:rPr lang="en-US"/>
              <a:t>Maybe…</a:t>
            </a:r>
            <a:endParaRPr lang="en-US" dirty="0"/>
          </a:p>
        </p:txBody>
      </p:sp>
      <p:sp>
        <p:nvSpPr>
          <p:cNvPr id="3" name="Slide Number Placeholder 2">
            <a:extLst>
              <a:ext uri="{FF2B5EF4-FFF2-40B4-BE49-F238E27FC236}">
                <a16:creationId xmlns:a16="http://schemas.microsoft.com/office/drawing/2014/main" id="{7A11175C-C11A-7E7F-CEFF-C2171B2000FF}"/>
              </a:ext>
            </a:extLst>
          </p:cNvPr>
          <p:cNvSpPr>
            <a:spLocks noGrp="1"/>
          </p:cNvSpPr>
          <p:nvPr>
            <p:ph type="sldNum" sz="quarter" idx="4"/>
          </p:nvPr>
        </p:nvSpPr>
        <p:spPr/>
        <p:txBody>
          <a:bodyPr/>
          <a:lstStyle/>
          <a:p>
            <a:fld id="{B7EB45DA-9A0D-DC49-8E02-F30A5DDC21C3}" type="slidenum">
              <a:rPr lang="en-US" smtClean="0"/>
              <a:t>38</a:t>
            </a:fld>
            <a:endParaRPr lang="en-US"/>
          </a:p>
        </p:txBody>
      </p:sp>
      <p:pic>
        <p:nvPicPr>
          <p:cNvPr id="2" name="Picture 1">
            <a:extLst>
              <a:ext uri="{FF2B5EF4-FFF2-40B4-BE49-F238E27FC236}">
                <a16:creationId xmlns:a16="http://schemas.microsoft.com/office/drawing/2014/main" id="{E78C432B-9A96-0C9E-6E02-29C3CE1B3A71}"/>
              </a:ext>
            </a:extLst>
          </p:cNvPr>
          <p:cNvPicPr>
            <a:picLocks noChangeAspect="1"/>
          </p:cNvPicPr>
          <p:nvPr/>
        </p:nvPicPr>
        <p:blipFill>
          <a:blip r:embed="rId3"/>
          <a:srcRect b="84074"/>
          <a:stretch>
            <a:fillRect/>
          </a:stretch>
        </p:blipFill>
        <p:spPr>
          <a:xfrm>
            <a:off x="116739" y="2121409"/>
            <a:ext cx="8910522" cy="369332"/>
          </a:xfrm>
          <a:prstGeom prst="rect">
            <a:avLst/>
          </a:prstGeom>
        </p:spPr>
      </p:pic>
      <p:pic>
        <p:nvPicPr>
          <p:cNvPr id="7" name="Picture 6">
            <a:extLst>
              <a:ext uri="{FF2B5EF4-FFF2-40B4-BE49-F238E27FC236}">
                <a16:creationId xmlns:a16="http://schemas.microsoft.com/office/drawing/2014/main" id="{6EA148C0-22DA-2164-8EAB-7D5F29E39EED}"/>
              </a:ext>
            </a:extLst>
          </p:cNvPr>
          <p:cNvPicPr>
            <a:picLocks noChangeAspect="1"/>
          </p:cNvPicPr>
          <p:nvPr/>
        </p:nvPicPr>
        <p:blipFill>
          <a:blip r:embed="rId3"/>
          <a:srcRect t="48592"/>
          <a:stretch>
            <a:fillRect/>
          </a:stretch>
        </p:blipFill>
        <p:spPr>
          <a:xfrm>
            <a:off x="116739" y="2417589"/>
            <a:ext cx="8910522" cy="1192132"/>
          </a:xfrm>
          <a:prstGeom prst="rect">
            <a:avLst/>
          </a:prstGeom>
        </p:spPr>
      </p:pic>
    </p:spTree>
    <p:extLst>
      <p:ext uri="{BB962C8B-B14F-4D97-AF65-F5344CB8AC3E}">
        <p14:creationId xmlns:p14="http://schemas.microsoft.com/office/powerpoint/2010/main" val="4270374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67A35-35F2-8076-7DC3-EE2191224B8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262EBD-4448-8F75-CFCF-257927E3EF29}"/>
              </a:ext>
            </a:extLst>
          </p:cNvPr>
          <p:cNvSpPr>
            <a:spLocks noGrp="1"/>
          </p:cNvSpPr>
          <p:nvPr>
            <p:ph idx="1"/>
          </p:nvPr>
        </p:nvSpPr>
        <p:spPr>
          <a:ln>
            <a:solidFill>
              <a:schemeClr val="bg1"/>
            </a:solidFill>
          </a:ln>
        </p:spPr>
        <p:txBody>
          <a:bodyPr/>
          <a:lstStyle/>
          <a:p>
            <a:pPr marL="342900" indent="-342900">
              <a:buFont typeface="+mj-lt"/>
              <a:buAutoNum type="arabicPeriod"/>
            </a:pPr>
            <a:r>
              <a:rPr lang="en-US" dirty="0">
                <a:solidFill>
                  <a:schemeClr val="accent6">
                    <a:lumMod val="40000"/>
                    <a:lumOff val="60000"/>
                  </a:schemeClr>
                </a:solidFill>
              </a:rPr>
              <a:t>Who am I and why am I here</a:t>
            </a:r>
          </a:p>
          <a:p>
            <a:pPr marL="342900" indent="-342900">
              <a:buFont typeface="+mj-lt"/>
              <a:buAutoNum type="arabicPeriod"/>
            </a:pPr>
            <a:r>
              <a:rPr lang="en-US" b="1" dirty="0">
                <a:solidFill>
                  <a:schemeClr val="accent6">
                    <a:lumMod val="40000"/>
                    <a:lumOff val="60000"/>
                  </a:schemeClr>
                </a:solidFill>
              </a:rPr>
              <a:t>The substrate: Engineering shifts in response to technology change</a:t>
            </a:r>
          </a:p>
          <a:p>
            <a:pPr marL="342900" indent="-342900">
              <a:buFont typeface="+mj-lt"/>
              <a:buAutoNum type="arabicPeriod"/>
            </a:pPr>
            <a:r>
              <a:rPr lang="en-US" dirty="0">
                <a:solidFill>
                  <a:schemeClr val="accent6">
                    <a:lumMod val="40000"/>
                    <a:lumOff val="60000"/>
                  </a:schemeClr>
                </a:solidFill>
              </a:rPr>
              <a:t>Vibe coding</a:t>
            </a:r>
          </a:p>
          <a:p>
            <a:pPr marL="342900" indent="-342900">
              <a:buFont typeface="+mj-lt"/>
              <a:buAutoNum type="arabicPeriod"/>
            </a:pPr>
            <a:r>
              <a:rPr lang="en-US" dirty="0">
                <a:solidFill>
                  <a:schemeClr val="accent6">
                    <a:lumMod val="40000"/>
                    <a:lumOff val="60000"/>
                  </a:schemeClr>
                </a:solidFill>
              </a:rPr>
              <a:t>MAGE</a:t>
            </a:r>
          </a:p>
          <a:p>
            <a:pPr marL="342900" indent="-342900">
              <a:buFont typeface="+mj-lt"/>
              <a:buAutoNum type="arabicPeriod"/>
            </a:pPr>
            <a:r>
              <a:rPr lang="en-US" dirty="0">
                <a:solidFill>
                  <a:schemeClr val="accent6">
                    <a:lumMod val="40000"/>
                    <a:lumOff val="60000"/>
                  </a:schemeClr>
                </a:solidFill>
              </a:rPr>
              <a:t>Modeling</a:t>
            </a:r>
          </a:p>
          <a:p>
            <a:pPr marL="342900" indent="-342900">
              <a:buFont typeface="+mj-lt"/>
              <a:buAutoNum type="arabicPeriod"/>
            </a:pPr>
            <a:r>
              <a:rPr lang="en-US" dirty="0">
                <a:solidFill>
                  <a:schemeClr val="accent6">
                    <a:lumMod val="40000"/>
                    <a:lumOff val="60000"/>
                  </a:schemeClr>
                </a:solidFill>
              </a:rPr>
              <a:t>Alignment</a:t>
            </a:r>
          </a:p>
          <a:p>
            <a:pPr marL="342900" indent="-342900">
              <a:buFont typeface="+mj-lt"/>
              <a:buAutoNum type="arabicPeriod"/>
            </a:pPr>
            <a:r>
              <a:rPr lang="en-US" dirty="0">
                <a:solidFill>
                  <a:schemeClr val="accent6">
                    <a:lumMod val="40000"/>
                    <a:lumOff val="60000"/>
                  </a:schemeClr>
                </a:solidFill>
              </a:rPr>
              <a:t>Putting it together: The MAGE Method</a:t>
            </a:r>
          </a:p>
          <a:p>
            <a:pPr marL="342900" indent="-342900">
              <a:buFont typeface="+mj-lt"/>
              <a:buAutoNum type="arabicPeriod"/>
            </a:pPr>
            <a:r>
              <a:rPr lang="en-US" b="1" dirty="0">
                <a:solidFill>
                  <a:schemeClr val="bg1"/>
                </a:solidFill>
              </a:rPr>
              <a:t>Related work and Implications: for engineering, for research, for education</a:t>
            </a:r>
          </a:p>
          <a:p>
            <a:pPr marL="0" indent="0">
              <a:buNone/>
            </a:pPr>
            <a:endParaRPr lang="en-US" dirty="0"/>
          </a:p>
          <a:p>
            <a:pPr marL="342900" indent="-342900">
              <a:buFont typeface="+mj-lt"/>
              <a:buAutoNum type="arabicPeriod"/>
            </a:pPr>
            <a:endParaRPr lang="en-US" dirty="0"/>
          </a:p>
        </p:txBody>
      </p:sp>
      <p:sp>
        <p:nvSpPr>
          <p:cNvPr id="3" name="Title 2">
            <a:extLst>
              <a:ext uri="{FF2B5EF4-FFF2-40B4-BE49-F238E27FC236}">
                <a16:creationId xmlns:a16="http://schemas.microsoft.com/office/drawing/2014/main" id="{78067981-BD50-E46C-B4CA-9FB5B30AA310}"/>
              </a:ext>
            </a:extLst>
          </p:cNvPr>
          <p:cNvSpPr>
            <a:spLocks noGrp="1"/>
          </p:cNvSpPr>
          <p:nvPr>
            <p:ph type="title"/>
          </p:nvPr>
        </p:nvSpPr>
        <p:spPr/>
        <p:txBody>
          <a:bodyPr>
            <a:normAutofit fontScale="90000"/>
          </a:bodyPr>
          <a:lstStyle/>
          <a:p>
            <a:r>
              <a:rPr lang="en-US" dirty="0"/>
              <a:t>Talk outline</a:t>
            </a:r>
          </a:p>
        </p:txBody>
      </p:sp>
      <p:sp>
        <p:nvSpPr>
          <p:cNvPr id="4" name="Slide Number Placeholder 3">
            <a:extLst>
              <a:ext uri="{FF2B5EF4-FFF2-40B4-BE49-F238E27FC236}">
                <a16:creationId xmlns:a16="http://schemas.microsoft.com/office/drawing/2014/main" id="{44CB94A6-1C96-9870-B4A3-45D880D8A239}"/>
              </a:ext>
            </a:extLst>
          </p:cNvPr>
          <p:cNvSpPr>
            <a:spLocks noGrp="1"/>
          </p:cNvSpPr>
          <p:nvPr>
            <p:ph type="sldNum" sz="quarter" idx="4"/>
          </p:nvPr>
        </p:nvSpPr>
        <p:spPr/>
        <p:txBody>
          <a:bodyPr/>
          <a:lstStyle/>
          <a:p>
            <a:fld id="{B7EB45DA-9A0D-DC49-8E02-F30A5DDC21C3}" type="slidenum">
              <a:rPr lang="en-US" smtClean="0"/>
              <a:t>39</a:t>
            </a:fld>
            <a:endParaRPr lang="en-US"/>
          </a:p>
        </p:txBody>
      </p:sp>
    </p:spTree>
    <p:extLst>
      <p:ext uri="{BB962C8B-B14F-4D97-AF65-F5344CB8AC3E}">
        <p14:creationId xmlns:p14="http://schemas.microsoft.com/office/powerpoint/2010/main" val="3750479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9772EDA-0C8B-03E3-1004-D8CBE1E44D68}"/>
              </a:ext>
            </a:extLst>
          </p:cNvPr>
          <p:cNvSpPr>
            <a:spLocks noGrp="1"/>
          </p:cNvSpPr>
          <p:nvPr>
            <p:ph idx="1"/>
          </p:nvPr>
        </p:nvSpPr>
        <p:spPr/>
        <p:txBody>
          <a:bodyPr/>
          <a:lstStyle/>
          <a:p>
            <a:r>
              <a:rPr lang="en-US" dirty="0"/>
              <a:t>2012-2017: Software QA, IBM GPFS / Spectrum Scale</a:t>
            </a:r>
          </a:p>
          <a:p>
            <a:r>
              <a:rPr lang="en-US" dirty="0"/>
              <a:t>2019: Intern, IBM Research @ Almaden</a:t>
            </a:r>
          </a:p>
          <a:p>
            <a:r>
              <a:rPr lang="en-US" dirty="0"/>
              <a:t>2019-2020: Collaboration with Middleware group</a:t>
            </a:r>
          </a:p>
          <a:p>
            <a:pPr lvl="1"/>
            <a:r>
              <a:rPr lang="en-US" dirty="0"/>
              <a:t>Wittern, Erik, Alan Cha, James C. Davis, Guillaume </a:t>
            </a:r>
            <a:r>
              <a:rPr lang="en-US" dirty="0" err="1"/>
              <a:t>Baudart</a:t>
            </a:r>
            <a:r>
              <a:rPr lang="en-US" dirty="0"/>
              <a:t>, and Louis Mandel. "An empirical study of </a:t>
            </a:r>
            <a:r>
              <a:rPr lang="en-US" dirty="0" err="1"/>
              <a:t>GraphQL</a:t>
            </a:r>
            <a:r>
              <a:rPr lang="en-US" dirty="0"/>
              <a:t> schemas." In </a:t>
            </a:r>
            <a:r>
              <a:rPr lang="en-US" i="1" dirty="0"/>
              <a:t>International Conference on Service-Oriented Computing</a:t>
            </a:r>
            <a:r>
              <a:rPr lang="en-US" dirty="0"/>
              <a:t>, pp. 3-19. Cham: Springer International Publishing, 2019.</a:t>
            </a:r>
          </a:p>
          <a:p>
            <a:pPr lvl="1"/>
            <a:r>
              <a:rPr lang="en-US" dirty="0"/>
              <a:t>Cha, Alan, Erik Wittern, Guillaume </a:t>
            </a:r>
            <a:r>
              <a:rPr lang="en-US" dirty="0" err="1"/>
              <a:t>Baudart</a:t>
            </a:r>
            <a:r>
              <a:rPr lang="en-US" dirty="0"/>
              <a:t>, James C. Davis, Louis Mandel, and Jim A. Laredo. "A principled approach to </a:t>
            </a:r>
            <a:r>
              <a:rPr lang="en-US" dirty="0" err="1"/>
              <a:t>GraphQL</a:t>
            </a:r>
            <a:r>
              <a:rPr lang="en-US" dirty="0"/>
              <a:t> query cost analysis." In </a:t>
            </a:r>
            <a:r>
              <a:rPr lang="en-US" i="1" dirty="0"/>
              <a:t>Proceedings of the 28th ACM Joint Meeting on European Software Engineering Conference and Symposium on the Foundations of Software Engineering</a:t>
            </a:r>
            <a:r>
              <a:rPr lang="en-US" dirty="0"/>
              <a:t>, pp. 257-268. 2020.</a:t>
            </a:r>
          </a:p>
          <a:p>
            <a:endParaRPr lang="en-US" dirty="0"/>
          </a:p>
          <a:p>
            <a:r>
              <a:rPr lang="en-US" dirty="0"/>
              <a:t>2020-present: Assistant Professor, ECE @ Purdue</a:t>
            </a:r>
          </a:p>
          <a:p>
            <a:endParaRPr lang="en-US" dirty="0"/>
          </a:p>
          <a:p>
            <a:r>
              <a:rPr lang="en-US" dirty="0"/>
              <a:t>March 2026 – present: Saturator of 4 Claude Max 20x accounts</a:t>
            </a:r>
          </a:p>
        </p:txBody>
      </p:sp>
      <p:sp>
        <p:nvSpPr>
          <p:cNvPr id="3" name="Title 2">
            <a:extLst>
              <a:ext uri="{FF2B5EF4-FFF2-40B4-BE49-F238E27FC236}">
                <a16:creationId xmlns:a16="http://schemas.microsoft.com/office/drawing/2014/main" id="{8B725220-2252-641A-A623-B9832F21244D}"/>
              </a:ext>
            </a:extLst>
          </p:cNvPr>
          <p:cNvSpPr>
            <a:spLocks noGrp="1"/>
          </p:cNvSpPr>
          <p:nvPr>
            <p:ph type="title"/>
          </p:nvPr>
        </p:nvSpPr>
        <p:spPr/>
        <p:txBody>
          <a:bodyPr>
            <a:normAutofit fontScale="90000"/>
          </a:bodyPr>
          <a:lstStyle/>
          <a:p>
            <a:r>
              <a:rPr lang="en-US" dirty="0" err="1"/>
              <a:t>Biosketch</a:t>
            </a:r>
            <a:endParaRPr lang="en-US" dirty="0"/>
          </a:p>
        </p:txBody>
      </p:sp>
      <p:sp>
        <p:nvSpPr>
          <p:cNvPr id="4" name="Slide Number Placeholder 3">
            <a:extLst>
              <a:ext uri="{FF2B5EF4-FFF2-40B4-BE49-F238E27FC236}">
                <a16:creationId xmlns:a16="http://schemas.microsoft.com/office/drawing/2014/main" id="{12F7721E-F6D4-A6B1-54A6-03324A90EEA0}"/>
              </a:ext>
            </a:extLst>
          </p:cNvPr>
          <p:cNvSpPr>
            <a:spLocks noGrp="1"/>
          </p:cNvSpPr>
          <p:nvPr>
            <p:ph type="sldNum" sz="quarter" idx="4"/>
          </p:nvPr>
        </p:nvSpPr>
        <p:spPr/>
        <p:txBody>
          <a:bodyPr/>
          <a:lstStyle/>
          <a:p>
            <a:fld id="{B7EB45DA-9A0D-DC49-8E02-F30A5DDC21C3}" type="slidenum">
              <a:rPr lang="en-US" smtClean="0"/>
              <a:t>4</a:t>
            </a:fld>
            <a:endParaRPr lang="en-US"/>
          </a:p>
        </p:txBody>
      </p:sp>
      <p:sp>
        <p:nvSpPr>
          <p:cNvPr id="5" name="TextBox 4">
            <a:extLst>
              <a:ext uri="{FF2B5EF4-FFF2-40B4-BE49-F238E27FC236}">
                <a16:creationId xmlns:a16="http://schemas.microsoft.com/office/drawing/2014/main" id="{6C84A635-EB78-9C99-1394-910060F276AC}"/>
              </a:ext>
            </a:extLst>
          </p:cNvPr>
          <p:cNvSpPr txBox="1"/>
          <p:nvPr/>
        </p:nvSpPr>
        <p:spPr>
          <a:xfrm>
            <a:off x="101335" y="3429000"/>
            <a:ext cx="543739" cy="523220"/>
          </a:xfrm>
          <a:prstGeom prst="rect">
            <a:avLst/>
          </a:prstGeom>
          <a:noFill/>
        </p:spPr>
        <p:txBody>
          <a:bodyPr wrap="none" rtlCol="0">
            <a:spAutoFit/>
          </a:bodyPr>
          <a:lstStyle/>
          <a:p>
            <a:r>
              <a:rPr lang="en-US" sz="2800" dirty="0"/>
              <a:t>🏆</a:t>
            </a:r>
          </a:p>
        </p:txBody>
      </p:sp>
      <p:pic>
        <p:nvPicPr>
          <p:cNvPr id="9" name="Picture 8">
            <a:extLst>
              <a:ext uri="{FF2B5EF4-FFF2-40B4-BE49-F238E27FC236}">
                <a16:creationId xmlns:a16="http://schemas.microsoft.com/office/drawing/2014/main" id="{69087708-07DD-67D8-8388-589B838B7947}"/>
              </a:ext>
            </a:extLst>
          </p:cNvPr>
          <p:cNvPicPr>
            <a:picLocks noChangeAspect="1"/>
          </p:cNvPicPr>
          <p:nvPr/>
        </p:nvPicPr>
        <p:blipFill>
          <a:blip r:embed="rId3"/>
          <a:stretch>
            <a:fillRect/>
          </a:stretch>
        </p:blipFill>
        <p:spPr>
          <a:xfrm rot="5400000">
            <a:off x="-241774" y="1234208"/>
            <a:ext cx="3020787" cy="2265590"/>
          </a:xfrm>
          <a:prstGeom prst="rect">
            <a:avLst/>
          </a:prstGeom>
        </p:spPr>
      </p:pic>
      <p:pic>
        <p:nvPicPr>
          <p:cNvPr id="7" name="Picture 6">
            <a:extLst>
              <a:ext uri="{FF2B5EF4-FFF2-40B4-BE49-F238E27FC236}">
                <a16:creationId xmlns:a16="http://schemas.microsoft.com/office/drawing/2014/main" id="{F513252E-614D-D0CF-0CC5-24718652FC6A}"/>
              </a:ext>
            </a:extLst>
          </p:cNvPr>
          <p:cNvPicPr>
            <a:picLocks noChangeAspect="1"/>
          </p:cNvPicPr>
          <p:nvPr/>
        </p:nvPicPr>
        <p:blipFill>
          <a:blip r:embed="rId4"/>
          <a:stretch>
            <a:fillRect/>
          </a:stretch>
        </p:blipFill>
        <p:spPr>
          <a:xfrm>
            <a:off x="2192761" y="1715782"/>
            <a:ext cx="2265590" cy="3020786"/>
          </a:xfrm>
          <a:prstGeom prst="rect">
            <a:avLst/>
          </a:prstGeom>
        </p:spPr>
      </p:pic>
      <p:pic>
        <p:nvPicPr>
          <p:cNvPr id="11" name="Picture 10">
            <a:extLst>
              <a:ext uri="{FF2B5EF4-FFF2-40B4-BE49-F238E27FC236}">
                <a16:creationId xmlns:a16="http://schemas.microsoft.com/office/drawing/2014/main" id="{ED6FE3AC-E4B5-0E54-16DE-B49A42BB7756}"/>
              </a:ext>
            </a:extLst>
          </p:cNvPr>
          <p:cNvPicPr>
            <a:picLocks noChangeAspect="1"/>
          </p:cNvPicPr>
          <p:nvPr/>
        </p:nvPicPr>
        <p:blipFill>
          <a:blip r:embed="rId5"/>
          <a:stretch>
            <a:fillRect/>
          </a:stretch>
        </p:blipFill>
        <p:spPr>
          <a:xfrm>
            <a:off x="3553072" y="3791575"/>
            <a:ext cx="3189515" cy="2392136"/>
          </a:xfrm>
          <a:prstGeom prst="rect">
            <a:avLst/>
          </a:prstGeom>
        </p:spPr>
      </p:pic>
      <p:pic>
        <p:nvPicPr>
          <p:cNvPr id="13" name="Picture 12">
            <a:extLst>
              <a:ext uri="{FF2B5EF4-FFF2-40B4-BE49-F238E27FC236}">
                <a16:creationId xmlns:a16="http://schemas.microsoft.com/office/drawing/2014/main" id="{0A4602B0-3036-D28F-736D-728DF4CFA15D}"/>
              </a:ext>
            </a:extLst>
          </p:cNvPr>
          <p:cNvPicPr>
            <a:picLocks noChangeAspect="1"/>
          </p:cNvPicPr>
          <p:nvPr/>
        </p:nvPicPr>
        <p:blipFill>
          <a:blip r:embed="rId6"/>
          <a:stretch>
            <a:fillRect/>
          </a:stretch>
        </p:blipFill>
        <p:spPr>
          <a:xfrm>
            <a:off x="6270194" y="4833257"/>
            <a:ext cx="1518557" cy="2024743"/>
          </a:xfrm>
          <a:prstGeom prst="rect">
            <a:avLst/>
          </a:prstGeom>
        </p:spPr>
      </p:pic>
    </p:spTree>
    <p:extLst>
      <p:ext uri="{BB962C8B-B14F-4D97-AF65-F5344CB8AC3E}">
        <p14:creationId xmlns:p14="http://schemas.microsoft.com/office/powerpoint/2010/main" val="1692458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13"/>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9"/>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7"/>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A55BC5B-BF0E-1C12-D958-A76FEB878075}"/>
              </a:ext>
            </a:extLst>
          </p:cNvPr>
          <p:cNvSpPr>
            <a:spLocks noGrp="1"/>
          </p:cNvSpPr>
          <p:nvPr>
            <p:ph type="sldNum" sz="quarter" idx="4"/>
          </p:nvPr>
        </p:nvSpPr>
        <p:spPr/>
        <p:txBody>
          <a:bodyPr/>
          <a:lstStyle/>
          <a:p>
            <a:fld id="{B7EB45DA-9A0D-DC49-8E02-F30A5DDC21C3}" type="slidenum">
              <a:rPr lang="en-US" smtClean="0"/>
              <a:t>40</a:t>
            </a:fld>
            <a:endParaRPr lang="en-US"/>
          </a:p>
        </p:txBody>
      </p:sp>
      <p:pic>
        <p:nvPicPr>
          <p:cNvPr id="7" name="Picture 6">
            <a:extLst>
              <a:ext uri="{FF2B5EF4-FFF2-40B4-BE49-F238E27FC236}">
                <a16:creationId xmlns:a16="http://schemas.microsoft.com/office/drawing/2014/main" id="{96DAF8EC-D427-9769-BA3F-35CE14949F07}"/>
              </a:ext>
            </a:extLst>
          </p:cNvPr>
          <p:cNvPicPr>
            <a:picLocks noChangeAspect="1"/>
          </p:cNvPicPr>
          <p:nvPr/>
        </p:nvPicPr>
        <p:blipFill>
          <a:blip r:embed="rId3"/>
          <a:stretch>
            <a:fillRect/>
          </a:stretch>
        </p:blipFill>
        <p:spPr>
          <a:xfrm>
            <a:off x="1161288" y="640080"/>
            <a:ext cx="7126526" cy="6133737"/>
          </a:xfrm>
          <a:prstGeom prst="rect">
            <a:avLst/>
          </a:prstGeom>
        </p:spPr>
      </p:pic>
      <p:sp>
        <p:nvSpPr>
          <p:cNvPr id="8" name="TextBox 7">
            <a:extLst>
              <a:ext uri="{FF2B5EF4-FFF2-40B4-BE49-F238E27FC236}">
                <a16:creationId xmlns:a16="http://schemas.microsoft.com/office/drawing/2014/main" id="{12D66396-0403-04E1-DCD2-DF78ADFCC269}"/>
              </a:ext>
            </a:extLst>
          </p:cNvPr>
          <p:cNvSpPr txBox="1"/>
          <p:nvPr/>
        </p:nvSpPr>
        <p:spPr>
          <a:xfrm>
            <a:off x="-54864" y="45085"/>
            <a:ext cx="9436608" cy="523220"/>
          </a:xfrm>
          <a:prstGeom prst="rect">
            <a:avLst/>
          </a:prstGeom>
          <a:noFill/>
        </p:spPr>
        <p:txBody>
          <a:bodyPr wrap="square" rtlCol="0">
            <a:spAutoFit/>
          </a:bodyPr>
          <a:lstStyle/>
          <a:p>
            <a:r>
              <a:rPr lang="en-US" sz="2800" b="1" dirty="0"/>
              <a:t>MAGE bridges engineering and AI traditions to center the GEE</a:t>
            </a:r>
          </a:p>
        </p:txBody>
      </p:sp>
    </p:spTree>
    <p:extLst>
      <p:ext uri="{BB962C8B-B14F-4D97-AF65-F5344CB8AC3E}">
        <p14:creationId xmlns:p14="http://schemas.microsoft.com/office/powerpoint/2010/main" val="7379689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BBCE6C-2368-3FC9-483F-77A64091230F}"/>
              </a:ext>
            </a:extLst>
          </p:cNvPr>
          <p:cNvSpPr>
            <a:spLocks noGrp="1"/>
          </p:cNvSpPr>
          <p:nvPr>
            <p:ph type="title"/>
          </p:nvPr>
        </p:nvSpPr>
        <p:spPr/>
        <p:txBody>
          <a:bodyPr>
            <a:normAutofit fontScale="90000"/>
          </a:bodyPr>
          <a:lstStyle/>
          <a:p>
            <a:r>
              <a:rPr lang="en-US" i="1" dirty="0"/>
              <a:t>MAGE: Patting the engineering in software engineering</a:t>
            </a:r>
          </a:p>
        </p:txBody>
      </p:sp>
      <p:sp>
        <p:nvSpPr>
          <p:cNvPr id="2" name="Slide Number Placeholder 1">
            <a:extLst>
              <a:ext uri="{FF2B5EF4-FFF2-40B4-BE49-F238E27FC236}">
                <a16:creationId xmlns:a16="http://schemas.microsoft.com/office/drawing/2014/main" id="{86B3EC9A-ADF3-C3E2-63BC-68587CE474B1}"/>
              </a:ext>
            </a:extLst>
          </p:cNvPr>
          <p:cNvSpPr>
            <a:spLocks noGrp="1"/>
          </p:cNvSpPr>
          <p:nvPr>
            <p:ph type="sldNum" sz="quarter" idx="4"/>
          </p:nvPr>
        </p:nvSpPr>
        <p:spPr/>
        <p:txBody>
          <a:bodyPr/>
          <a:lstStyle/>
          <a:p>
            <a:fld id="{B7EB45DA-9A0D-DC49-8E02-F30A5DDC21C3}" type="slidenum">
              <a:rPr lang="en-US" smtClean="0"/>
              <a:t>41</a:t>
            </a:fld>
            <a:endParaRPr lang="en-US"/>
          </a:p>
        </p:txBody>
      </p:sp>
      <p:sp>
        <p:nvSpPr>
          <p:cNvPr id="5" name="TextBox 4">
            <a:extLst>
              <a:ext uri="{FF2B5EF4-FFF2-40B4-BE49-F238E27FC236}">
                <a16:creationId xmlns:a16="http://schemas.microsoft.com/office/drawing/2014/main" id="{91DB2CE9-B346-E37C-24D1-197609D37F3A}"/>
              </a:ext>
            </a:extLst>
          </p:cNvPr>
          <p:cNvSpPr txBox="1"/>
          <p:nvPr/>
        </p:nvSpPr>
        <p:spPr>
          <a:xfrm>
            <a:off x="0" y="6077247"/>
            <a:ext cx="3850862" cy="461665"/>
          </a:xfrm>
          <a:prstGeom prst="rect">
            <a:avLst/>
          </a:prstGeom>
          <a:noFill/>
        </p:spPr>
        <p:txBody>
          <a:bodyPr wrap="none" rtlCol="0">
            <a:spAutoFit/>
          </a:bodyPr>
          <a:lstStyle/>
          <a:p>
            <a:r>
              <a:rPr lang="en-US" sz="2400" i="1" dirty="0"/>
              <a:t>Thank you for your attention!</a:t>
            </a:r>
          </a:p>
        </p:txBody>
      </p:sp>
      <p:sp>
        <p:nvSpPr>
          <p:cNvPr id="6" name="TextBox 5">
            <a:extLst>
              <a:ext uri="{FF2B5EF4-FFF2-40B4-BE49-F238E27FC236}">
                <a16:creationId xmlns:a16="http://schemas.microsoft.com/office/drawing/2014/main" id="{D3B86A57-9FC1-D746-B54E-644E6F882032}"/>
              </a:ext>
            </a:extLst>
          </p:cNvPr>
          <p:cNvSpPr txBox="1"/>
          <p:nvPr/>
        </p:nvSpPr>
        <p:spPr>
          <a:xfrm>
            <a:off x="0" y="6412032"/>
            <a:ext cx="6875921" cy="369332"/>
          </a:xfrm>
          <a:prstGeom prst="rect">
            <a:avLst/>
          </a:prstGeom>
          <a:noFill/>
        </p:spPr>
        <p:txBody>
          <a:bodyPr wrap="none" rtlCol="0">
            <a:spAutoFit/>
          </a:bodyPr>
          <a:lstStyle/>
          <a:p>
            <a:r>
              <a:rPr lang="en-US" dirty="0"/>
              <a:t>https://</a:t>
            </a:r>
            <a:r>
              <a:rPr lang="en-US" dirty="0" err="1"/>
              <a:t>davisjam.github.io</a:t>
            </a:r>
            <a:r>
              <a:rPr lang="en-US" dirty="0"/>
              <a:t>/model-based-agentic-software-engineering/</a:t>
            </a:r>
          </a:p>
        </p:txBody>
      </p:sp>
    </p:spTree>
    <p:extLst>
      <p:ext uri="{BB962C8B-B14F-4D97-AF65-F5344CB8AC3E}">
        <p14:creationId xmlns:p14="http://schemas.microsoft.com/office/powerpoint/2010/main" val="4956952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ADE0E-3A73-8E49-857C-839BACF3DF5D}"/>
              </a:ext>
            </a:extLst>
          </p:cNvPr>
          <p:cNvSpPr>
            <a:spLocks noGrp="1"/>
          </p:cNvSpPr>
          <p:nvPr>
            <p:ph type="title"/>
          </p:nvPr>
        </p:nvSpPr>
        <p:spPr/>
        <p:txBody>
          <a:bodyPr/>
          <a:lstStyle/>
          <a:p>
            <a:r>
              <a:rPr lang="en-US" dirty="0"/>
              <a:t>BONUS</a:t>
            </a:r>
          </a:p>
        </p:txBody>
      </p:sp>
      <p:sp>
        <p:nvSpPr>
          <p:cNvPr id="3" name="Slide Number Placeholder 2">
            <a:extLst>
              <a:ext uri="{FF2B5EF4-FFF2-40B4-BE49-F238E27FC236}">
                <a16:creationId xmlns:a16="http://schemas.microsoft.com/office/drawing/2014/main" id="{7E98AA97-6055-929A-71FB-A7996B7531F3}"/>
              </a:ext>
            </a:extLst>
          </p:cNvPr>
          <p:cNvSpPr>
            <a:spLocks noGrp="1"/>
          </p:cNvSpPr>
          <p:nvPr>
            <p:ph type="sldNum" sz="quarter" idx="4"/>
          </p:nvPr>
        </p:nvSpPr>
        <p:spPr/>
        <p:txBody>
          <a:bodyPr/>
          <a:lstStyle/>
          <a:p>
            <a:fld id="{B7EB45DA-9A0D-DC49-8E02-F30A5DDC21C3}" type="slidenum">
              <a:rPr lang="en-US" smtClean="0"/>
              <a:t>42</a:t>
            </a:fld>
            <a:endParaRPr lang="en-US"/>
          </a:p>
        </p:txBody>
      </p:sp>
    </p:spTree>
    <p:extLst>
      <p:ext uri="{BB962C8B-B14F-4D97-AF65-F5344CB8AC3E}">
        <p14:creationId xmlns:p14="http://schemas.microsoft.com/office/powerpoint/2010/main" val="27448888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55FFBB-CA46-C5DF-9A5C-8B1C4D16E831}"/>
              </a:ext>
            </a:extLst>
          </p:cNvPr>
          <p:cNvSpPr>
            <a:spLocks noGrp="1"/>
          </p:cNvSpPr>
          <p:nvPr>
            <p:ph type="title"/>
          </p:nvPr>
        </p:nvSpPr>
        <p:spPr>
          <a:xfrm>
            <a:off x="277148" y="118428"/>
            <a:ext cx="8866852" cy="638175"/>
          </a:xfrm>
        </p:spPr>
        <p:txBody>
          <a:bodyPr>
            <a:normAutofit fontScale="90000"/>
          </a:bodyPr>
          <a:lstStyle/>
          <a:p>
            <a:r>
              <a:rPr lang="en-US" dirty="0"/>
              <a:t>Brownfield MAGE: Inducing models from an existing system</a:t>
            </a:r>
          </a:p>
        </p:txBody>
      </p:sp>
      <p:sp>
        <p:nvSpPr>
          <p:cNvPr id="4" name="Slide Number Placeholder 3">
            <a:extLst>
              <a:ext uri="{FF2B5EF4-FFF2-40B4-BE49-F238E27FC236}">
                <a16:creationId xmlns:a16="http://schemas.microsoft.com/office/drawing/2014/main" id="{C0F960D8-81FB-093B-6C34-245AD072FF8C}"/>
              </a:ext>
            </a:extLst>
          </p:cNvPr>
          <p:cNvSpPr>
            <a:spLocks noGrp="1"/>
          </p:cNvSpPr>
          <p:nvPr>
            <p:ph type="sldNum" sz="quarter" idx="4"/>
          </p:nvPr>
        </p:nvSpPr>
        <p:spPr/>
        <p:txBody>
          <a:bodyPr/>
          <a:lstStyle/>
          <a:p>
            <a:fld id="{B7EB45DA-9A0D-DC49-8E02-F30A5DDC21C3}" type="slidenum">
              <a:rPr lang="en-US" smtClean="0"/>
              <a:t>43</a:t>
            </a:fld>
            <a:endParaRPr lang="en-US"/>
          </a:p>
        </p:txBody>
      </p:sp>
      <p:pic>
        <p:nvPicPr>
          <p:cNvPr id="5" name="Picture 4">
            <a:extLst>
              <a:ext uri="{FF2B5EF4-FFF2-40B4-BE49-F238E27FC236}">
                <a16:creationId xmlns:a16="http://schemas.microsoft.com/office/drawing/2014/main" id="{166A024A-640A-6A4A-0512-C9B852CAC8AE}"/>
              </a:ext>
            </a:extLst>
          </p:cNvPr>
          <p:cNvPicPr>
            <a:picLocks noChangeAspect="1"/>
          </p:cNvPicPr>
          <p:nvPr/>
        </p:nvPicPr>
        <p:blipFill>
          <a:blip r:embed="rId3"/>
          <a:stretch>
            <a:fillRect/>
          </a:stretch>
        </p:blipFill>
        <p:spPr>
          <a:xfrm>
            <a:off x="685800" y="864827"/>
            <a:ext cx="7772400" cy="5128345"/>
          </a:xfrm>
          <a:prstGeom prst="rect">
            <a:avLst/>
          </a:prstGeom>
        </p:spPr>
      </p:pic>
    </p:spTree>
    <p:extLst>
      <p:ext uri="{BB962C8B-B14F-4D97-AF65-F5344CB8AC3E}">
        <p14:creationId xmlns:p14="http://schemas.microsoft.com/office/powerpoint/2010/main" val="2971821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DD86E3-A6D4-3788-E183-BDFE8D26636D}"/>
              </a:ext>
            </a:extLst>
          </p:cNvPr>
          <p:cNvSpPr>
            <a:spLocks noGrp="1"/>
          </p:cNvSpPr>
          <p:nvPr>
            <p:ph type="title"/>
          </p:nvPr>
        </p:nvSpPr>
        <p:spPr/>
        <p:txBody>
          <a:bodyPr>
            <a:normAutofit fontScale="90000"/>
          </a:bodyPr>
          <a:lstStyle/>
          <a:p>
            <a:r>
              <a:rPr lang="en-US" dirty="0"/>
              <a:t>Motivation: ADA Compliance</a:t>
            </a:r>
          </a:p>
        </p:txBody>
      </p:sp>
      <p:sp>
        <p:nvSpPr>
          <p:cNvPr id="4" name="Slide Number Placeholder 3">
            <a:extLst>
              <a:ext uri="{FF2B5EF4-FFF2-40B4-BE49-F238E27FC236}">
                <a16:creationId xmlns:a16="http://schemas.microsoft.com/office/drawing/2014/main" id="{B982697A-5309-C86B-58CD-B1F9CA0496A6}"/>
              </a:ext>
            </a:extLst>
          </p:cNvPr>
          <p:cNvSpPr>
            <a:spLocks noGrp="1"/>
          </p:cNvSpPr>
          <p:nvPr>
            <p:ph type="sldNum" sz="quarter" idx="4"/>
          </p:nvPr>
        </p:nvSpPr>
        <p:spPr/>
        <p:txBody>
          <a:bodyPr/>
          <a:lstStyle/>
          <a:p>
            <a:fld id="{B7EB45DA-9A0D-DC49-8E02-F30A5DDC21C3}" type="slidenum">
              <a:rPr lang="en-US" smtClean="0"/>
              <a:t>5</a:t>
            </a:fld>
            <a:endParaRPr lang="en-US"/>
          </a:p>
        </p:txBody>
      </p:sp>
      <p:graphicFrame>
        <p:nvGraphicFramePr>
          <p:cNvPr id="7" name="Diagram 6">
            <a:extLst>
              <a:ext uri="{FF2B5EF4-FFF2-40B4-BE49-F238E27FC236}">
                <a16:creationId xmlns:a16="http://schemas.microsoft.com/office/drawing/2014/main" id="{2BA1D440-47A0-84D0-0CB0-1E114CB73F0D}"/>
              </a:ext>
            </a:extLst>
          </p:cNvPr>
          <p:cNvGraphicFramePr/>
          <p:nvPr>
            <p:extLst>
              <p:ext uri="{D42A27DB-BD31-4B8C-83A1-F6EECF244321}">
                <p14:modId xmlns:p14="http://schemas.microsoft.com/office/powerpoint/2010/main" val="1933215749"/>
              </p:ext>
            </p:extLst>
          </p:nvPr>
        </p:nvGraphicFramePr>
        <p:xfrm>
          <a:off x="440872" y="756603"/>
          <a:ext cx="826225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a:extLst>
              <a:ext uri="{FF2B5EF4-FFF2-40B4-BE49-F238E27FC236}">
                <a16:creationId xmlns:a16="http://schemas.microsoft.com/office/drawing/2014/main" id="{85670E62-AA6C-A56A-5139-E0349EC0C857}"/>
              </a:ext>
            </a:extLst>
          </p:cNvPr>
          <p:cNvPicPr>
            <a:picLocks noChangeAspect="1"/>
          </p:cNvPicPr>
          <p:nvPr/>
        </p:nvPicPr>
        <p:blipFill>
          <a:blip r:embed="rId7"/>
          <a:stretch>
            <a:fillRect/>
          </a:stretch>
        </p:blipFill>
        <p:spPr>
          <a:xfrm>
            <a:off x="535331" y="992923"/>
            <a:ext cx="3480077" cy="5545989"/>
          </a:xfrm>
          <a:prstGeom prst="rect">
            <a:avLst/>
          </a:prstGeom>
          <a:ln>
            <a:solidFill>
              <a:schemeClr val="accent1"/>
            </a:solidFill>
          </a:ln>
        </p:spPr>
      </p:pic>
      <p:pic>
        <p:nvPicPr>
          <p:cNvPr id="9" name="Picture 8">
            <a:extLst>
              <a:ext uri="{FF2B5EF4-FFF2-40B4-BE49-F238E27FC236}">
                <a16:creationId xmlns:a16="http://schemas.microsoft.com/office/drawing/2014/main" id="{EBD76EBC-77F9-AE47-FB91-B8E603EB8413}"/>
              </a:ext>
            </a:extLst>
          </p:cNvPr>
          <p:cNvPicPr>
            <a:picLocks noChangeAspect="1"/>
          </p:cNvPicPr>
          <p:nvPr/>
        </p:nvPicPr>
        <p:blipFill>
          <a:blip r:embed="rId8"/>
          <a:stretch>
            <a:fillRect/>
          </a:stretch>
        </p:blipFill>
        <p:spPr>
          <a:xfrm>
            <a:off x="5429528" y="992923"/>
            <a:ext cx="3368059" cy="5545990"/>
          </a:xfrm>
          <a:prstGeom prst="rect">
            <a:avLst/>
          </a:prstGeom>
          <a:ln>
            <a:solidFill>
              <a:schemeClr val="accent1"/>
            </a:solidFill>
          </a:ln>
        </p:spPr>
      </p:pic>
      <p:cxnSp>
        <p:nvCxnSpPr>
          <p:cNvPr id="11" name="Straight Arrow Connector 10">
            <a:extLst>
              <a:ext uri="{FF2B5EF4-FFF2-40B4-BE49-F238E27FC236}">
                <a16:creationId xmlns:a16="http://schemas.microsoft.com/office/drawing/2014/main" id="{A5593CD0-E772-DE9B-B6AB-2BC38C09D563}"/>
              </a:ext>
            </a:extLst>
          </p:cNvPr>
          <p:cNvCxnSpPr>
            <a:cxnSpLocks/>
          </p:cNvCxnSpPr>
          <p:nvPr/>
        </p:nvCxnSpPr>
        <p:spPr>
          <a:xfrm>
            <a:off x="4015408" y="4135663"/>
            <a:ext cx="1414120" cy="0"/>
          </a:xfrm>
          <a:prstGeom prst="straightConnector1">
            <a:avLst/>
          </a:prstGeom>
          <a:ln w="1905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5858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7"/>
                                        </p:tgtEl>
                                        <p:attrNameLst>
                                          <p:attrName>style.opacity</p:attrName>
                                        </p:attrNameLst>
                                      </p:cBhvr>
                                      <p:to>
                                        <p:strVal val="0.5"/>
                                      </p:to>
                                    </p:set>
                                    <p:animEffect filter="image" prLst="opacity: 0.5">
                                      <p:cBhvr rctx="IE">
                                        <p:cTn id="7" dur="indefinite"/>
                                        <p:tgtEl>
                                          <p:spTgt spid="7"/>
                                        </p:tgtEl>
                                      </p:cBhvr>
                                    </p:animEffect>
                                  </p:childTnLst>
                                </p:cTn>
                              </p:par>
                              <p:par>
                                <p:cTn id="8" presetID="1"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57E5B-32D5-D3F4-691C-69B81A5A7DA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F87B7BE-726F-C1F3-6334-098E32AD8E11}"/>
              </a:ext>
            </a:extLst>
          </p:cNvPr>
          <p:cNvSpPr>
            <a:spLocks noGrp="1"/>
          </p:cNvSpPr>
          <p:nvPr>
            <p:ph type="title"/>
          </p:nvPr>
        </p:nvSpPr>
        <p:spPr>
          <a:xfrm>
            <a:off x="-104931" y="136525"/>
            <a:ext cx="9952532" cy="638175"/>
          </a:xfrm>
        </p:spPr>
        <p:txBody>
          <a:bodyPr>
            <a:noAutofit/>
          </a:bodyPr>
          <a:lstStyle/>
          <a:p>
            <a:r>
              <a:rPr lang="en-US" sz="2200" dirty="0"/>
              <a:t>With GenAI, can one engineer/SME build a remediation product?</a:t>
            </a:r>
          </a:p>
        </p:txBody>
      </p:sp>
      <p:sp>
        <p:nvSpPr>
          <p:cNvPr id="4" name="Slide Number Placeholder 3">
            <a:extLst>
              <a:ext uri="{FF2B5EF4-FFF2-40B4-BE49-F238E27FC236}">
                <a16:creationId xmlns:a16="http://schemas.microsoft.com/office/drawing/2014/main" id="{D6BB0A95-F9A8-15B9-AD92-5FD9AE278046}"/>
              </a:ext>
            </a:extLst>
          </p:cNvPr>
          <p:cNvSpPr>
            <a:spLocks noGrp="1"/>
          </p:cNvSpPr>
          <p:nvPr>
            <p:ph type="sldNum" sz="quarter" idx="4"/>
          </p:nvPr>
        </p:nvSpPr>
        <p:spPr/>
        <p:txBody>
          <a:bodyPr/>
          <a:lstStyle/>
          <a:p>
            <a:fld id="{B7EB45DA-9A0D-DC49-8E02-F30A5DDC21C3}" type="slidenum">
              <a:rPr lang="en-US" smtClean="0"/>
              <a:t>6</a:t>
            </a:fld>
            <a:endParaRPr lang="en-US"/>
          </a:p>
        </p:txBody>
      </p:sp>
      <p:pic>
        <p:nvPicPr>
          <p:cNvPr id="5" name="Picture 4">
            <a:extLst>
              <a:ext uri="{FF2B5EF4-FFF2-40B4-BE49-F238E27FC236}">
                <a16:creationId xmlns:a16="http://schemas.microsoft.com/office/drawing/2014/main" id="{5654CBBD-95B7-0227-4CCB-92B892904607}"/>
              </a:ext>
            </a:extLst>
          </p:cNvPr>
          <p:cNvPicPr>
            <a:picLocks noChangeAspect="1"/>
          </p:cNvPicPr>
          <p:nvPr/>
        </p:nvPicPr>
        <p:blipFill>
          <a:blip r:embed="rId3"/>
          <a:stretch>
            <a:fillRect/>
          </a:stretch>
        </p:blipFill>
        <p:spPr>
          <a:xfrm>
            <a:off x="795328" y="926623"/>
            <a:ext cx="7525682" cy="3796141"/>
          </a:xfrm>
          <a:prstGeom prst="rect">
            <a:avLst/>
          </a:prstGeom>
        </p:spPr>
      </p:pic>
      <p:pic>
        <p:nvPicPr>
          <p:cNvPr id="7" name="Picture 6">
            <a:extLst>
              <a:ext uri="{FF2B5EF4-FFF2-40B4-BE49-F238E27FC236}">
                <a16:creationId xmlns:a16="http://schemas.microsoft.com/office/drawing/2014/main" id="{470DB972-1589-EADE-687C-FAF5FED9B03F}"/>
              </a:ext>
            </a:extLst>
          </p:cNvPr>
          <p:cNvPicPr>
            <a:picLocks noChangeAspect="1"/>
          </p:cNvPicPr>
          <p:nvPr/>
        </p:nvPicPr>
        <p:blipFill>
          <a:blip r:embed="rId4"/>
          <a:stretch>
            <a:fillRect/>
          </a:stretch>
        </p:blipFill>
        <p:spPr>
          <a:xfrm>
            <a:off x="90538" y="2515093"/>
            <a:ext cx="8424812" cy="1808808"/>
          </a:xfrm>
          <a:prstGeom prst="rect">
            <a:avLst/>
          </a:prstGeom>
          <a:ln>
            <a:solidFill>
              <a:schemeClr val="accent1"/>
            </a:solidFill>
          </a:ln>
        </p:spPr>
      </p:pic>
      <p:pic>
        <p:nvPicPr>
          <p:cNvPr id="8" name="Picture 7">
            <a:extLst>
              <a:ext uri="{FF2B5EF4-FFF2-40B4-BE49-F238E27FC236}">
                <a16:creationId xmlns:a16="http://schemas.microsoft.com/office/drawing/2014/main" id="{7CD32310-9876-8657-F847-6B2425BED2F7}"/>
              </a:ext>
            </a:extLst>
          </p:cNvPr>
          <p:cNvPicPr>
            <a:picLocks noChangeAspect="1"/>
          </p:cNvPicPr>
          <p:nvPr/>
        </p:nvPicPr>
        <p:blipFill>
          <a:blip r:embed="rId5"/>
          <a:stretch>
            <a:fillRect/>
          </a:stretch>
        </p:blipFill>
        <p:spPr>
          <a:xfrm>
            <a:off x="463950" y="3039710"/>
            <a:ext cx="8424809" cy="1808808"/>
          </a:xfrm>
          <a:prstGeom prst="rect">
            <a:avLst/>
          </a:prstGeom>
          <a:ln>
            <a:solidFill>
              <a:schemeClr val="accent1"/>
            </a:solidFill>
          </a:ln>
        </p:spPr>
      </p:pic>
      <p:pic>
        <p:nvPicPr>
          <p:cNvPr id="9" name="Picture 8">
            <a:extLst>
              <a:ext uri="{FF2B5EF4-FFF2-40B4-BE49-F238E27FC236}">
                <a16:creationId xmlns:a16="http://schemas.microsoft.com/office/drawing/2014/main" id="{B2B26D8B-3F7F-5E5B-706B-1133805BD840}"/>
              </a:ext>
            </a:extLst>
          </p:cNvPr>
          <p:cNvPicPr>
            <a:picLocks noChangeAspect="1"/>
          </p:cNvPicPr>
          <p:nvPr/>
        </p:nvPicPr>
        <p:blipFill>
          <a:blip r:embed="rId6"/>
          <a:stretch>
            <a:fillRect/>
          </a:stretch>
        </p:blipFill>
        <p:spPr>
          <a:xfrm>
            <a:off x="719192" y="3558354"/>
            <a:ext cx="8424808" cy="1808808"/>
          </a:xfrm>
          <a:prstGeom prst="rect">
            <a:avLst/>
          </a:prstGeom>
          <a:ln>
            <a:solidFill>
              <a:schemeClr val="accent1"/>
            </a:solidFill>
          </a:ln>
        </p:spPr>
      </p:pic>
      <p:grpSp>
        <p:nvGrpSpPr>
          <p:cNvPr id="13" name="Group 12">
            <a:extLst>
              <a:ext uri="{FF2B5EF4-FFF2-40B4-BE49-F238E27FC236}">
                <a16:creationId xmlns:a16="http://schemas.microsoft.com/office/drawing/2014/main" id="{0FFCB399-82BF-D44F-9B54-0F5517FD4461}"/>
              </a:ext>
            </a:extLst>
          </p:cNvPr>
          <p:cNvGrpSpPr/>
          <p:nvPr/>
        </p:nvGrpSpPr>
        <p:grpSpPr>
          <a:xfrm>
            <a:off x="1808426" y="5965274"/>
            <a:ext cx="6125817" cy="720090"/>
            <a:chOff x="685800" y="3068955"/>
            <a:chExt cx="6125817" cy="720090"/>
          </a:xfrm>
        </p:grpSpPr>
        <p:pic>
          <p:nvPicPr>
            <p:cNvPr id="12" name="Picture 11">
              <a:extLst>
                <a:ext uri="{FF2B5EF4-FFF2-40B4-BE49-F238E27FC236}">
                  <a16:creationId xmlns:a16="http://schemas.microsoft.com/office/drawing/2014/main" id="{8D0711F4-C13E-A615-D659-1101B4CD2E7F}"/>
                </a:ext>
              </a:extLst>
            </p:cNvPr>
            <p:cNvPicPr>
              <a:picLocks noChangeAspect="1"/>
            </p:cNvPicPr>
            <p:nvPr/>
          </p:nvPicPr>
          <p:blipFill>
            <a:blip r:embed="rId7"/>
            <a:srcRect r="21186"/>
            <a:stretch>
              <a:fillRect/>
            </a:stretch>
          </p:blipFill>
          <p:spPr>
            <a:xfrm>
              <a:off x="685800" y="3068955"/>
              <a:ext cx="6125817" cy="720090"/>
            </a:xfrm>
            <a:prstGeom prst="rect">
              <a:avLst/>
            </a:prstGeom>
          </p:spPr>
        </p:pic>
        <p:pic>
          <p:nvPicPr>
            <p:cNvPr id="11" name="Picture 10">
              <a:extLst>
                <a:ext uri="{FF2B5EF4-FFF2-40B4-BE49-F238E27FC236}">
                  <a16:creationId xmlns:a16="http://schemas.microsoft.com/office/drawing/2014/main" id="{41D39BA9-84A1-B804-D86A-BE95D1C89930}"/>
                </a:ext>
              </a:extLst>
            </p:cNvPr>
            <p:cNvPicPr>
              <a:picLocks noChangeAspect="1"/>
            </p:cNvPicPr>
            <p:nvPr/>
          </p:nvPicPr>
          <p:blipFill>
            <a:blip r:embed="rId8"/>
            <a:srcRect t="35601" b="15678"/>
            <a:stretch>
              <a:fillRect/>
            </a:stretch>
          </p:blipFill>
          <p:spPr>
            <a:xfrm>
              <a:off x="6063515" y="3551998"/>
              <a:ext cx="635000" cy="204190"/>
            </a:xfrm>
            <a:prstGeom prst="rect">
              <a:avLst/>
            </a:prstGeom>
          </p:spPr>
        </p:pic>
      </p:grpSp>
      <p:sp>
        <p:nvSpPr>
          <p:cNvPr id="14" name="TextBox 13">
            <a:extLst>
              <a:ext uri="{FF2B5EF4-FFF2-40B4-BE49-F238E27FC236}">
                <a16:creationId xmlns:a16="http://schemas.microsoft.com/office/drawing/2014/main" id="{DB35B0A9-E800-099A-D157-72E9268C51A1}"/>
              </a:ext>
            </a:extLst>
          </p:cNvPr>
          <p:cNvSpPr txBox="1"/>
          <p:nvPr/>
        </p:nvSpPr>
        <p:spPr>
          <a:xfrm>
            <a:off x="681194" y="6018846"/>
            <a:ext cx="1127232" cy="584775"/>
          </a:xfrm>
          <a:prstGeom prst="rect">
            <a:avLst/>
          </a:prstGeom>
          <a:noFill/>
        </p:spPr>
        <p:txBody>
          <a:bodyPr wrap="none" rtlCol="0">
            <a:spAutoFit/>
          </a:bodyPr>
          <a:lstStyle/>
          <a:p>
            <a:r>
              <a:rPr lang="en-US" sz="3200" b="1" dirty="0"/>
              <a:t>$0.11</a:t>
            </a:r>
          </a:p>
        </p:txBody>
      </p:sp>
      <p:grpSp>
        <p:nvGrpSpPr>
          <p:cNvPr id="16" name="Group 15">
            <a:extLst>
              <a:ext uri="{FF2B5EF4-FFF2-40B4-BE49-F238E27FC236}">
                <a16:creationId xmlns:a16="http://schemas.microsoft.com/office/drawing/2014/main" id="{781A8C2B-BA55-5C67-5A02-9E3B3202501E}"/>
              </a:ext>
            </a:extLst>
          </p:cNvPr>
          <p:cNvGrpSpPr/>
          <p:nvPr/>
        </p:nvGrpSpPr>
        <p:grpSpPr>
          <a:xfrm>
            <a:off x="655584" y="4063108"/>
            <a:ext cx="8041539" cy="1783197"/>
            <a:chOff x="1327149" y="3861470"/>
            <a:chExt cx="8041539" cy="1783197"/>
          </a:xfrm>
        </p:grpSpPr>
        <p:pic>
          <p:nvPicPr>
            <p:cNvPr id="10" name="Picture 9">
              <a:extLst>
                <a:ext uri="{FF2B5EF4-FFF2-40B4-BE49-F238E27FC236}">
                  <a16:creationId xmlns:a16="http://schemas.microsoft.com/office/drawing/2014/main" id="{5823766E-FDD1-46E4-313C-46C8DCF17F65}"/>
                </a:ext>
              </a:extLst>
            </p:cNvPr>
            <p:cNvPicPr>
              <a:picLocks noChangeAspect="1"/>
            </p:cNvPicPr>
            <p:nvPr/>
          </p:nvPicPr>
          <p:blipFill>
            <a:blip r:embed="rId9"/>
            <a:srcRect b="53620"/>
            <a:stretch>
              <a:fillRect/>
            </a:stretch>
          </p:blipFill>
          <p:spPr>
            <a:xfrm>
              <a:off x="1327149" y="3861470"/>
              <a:ext cx="8039791" cy="948633"/>
            </a:xfrm>
            <a:prstGeom prst="rect">
              <a:avLst/>
            </a:prstGeom>
          </p:spPr>
        </p:pic>
        <p:pic>
          <p:nvPicPr>
            <p:cNvPr id="15" name="Picture 14">
              <a:extLst>
                <a:ext uri="{FF2B5EF4-FFF2-40B4-BE49-F238E27FC236}">
                  <a16:creationId xmlns:a16="http://schemas.microsoft.com/office/drawing/2014/main" id="{AD70C4A5-DB12-9441-8DF1-7F83EC88DEFB}"/>
                </a:ext>
              </a:extLst>
            </p:cNvPr>
            <p:cNvPicPr>
              <a:picLocks noChangeAspect="1"/>
            </p:cNvPicPr>
            <p:nvPr/>
          </p:nvPicPr>
          <p:blipFill>
            <a:blip r:embed="rId9"/>
            <a:srcRect t="56512"/>
            <a:stretch>
              <a:fillRect/>
            </a:stretch>
          </p:blipFill>
          <p:spPr>
            <a:xfrm>
              <a:off x="1328897" y="4755173"/>
              <a:ext cx="8039791" cy="889494"/>
            </a:xfrm>
            <a:prstGeom prst="rect">
              <a:avLst/>
            </a:prstGeom>
          </p:spPr>
        </p:pic>
      </p:grpSp>
    </p:spTree>
    <p:extLst>
      <p:ext uri="{BB962C8B-B14F-4D97-AF65-F5344CB8AC3E}">
        <p14:creationId xmlns:p14="http://schemas.microsoft.com/office/powerpoint/2010/main" val="2598150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9" presetClass="emph" presetSubtype="0" nodeType="withEffect">
                                  <p:stCondLst>
                                    <p:cond delay="0"/>
                                  </p:stCondLst>
                                  <p:childTnLst>
                                    <p:set>
                                      <p:cBhvr>
                                        <p:cTn id="8" dur="indefinite"/>
                                        <p:tgtEl>
                                          <p:spTgt spid="5"/>
                                        </p:tgtEl>
                                        <p:attrNameLst>
                                          <p:attrName>style.opacity</p:attrName>
                                        </p:attrNameLst>
                                      </p:cBhvr>
                                      <p:to>
                                        <p:strVal val="0.5"/>
                                      </p:to>
                                    </p:set>
                                    <p:animEffect filter="image" prLst="opacity: 0.5">
                                      <p:cBhvr rctx="IE">
                                        <p:cTn id="9" dur="indefinite"/>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par>
                                <p:cTn id="14" presetID="1" presetClass="exit" presetSubtype="0" fill="hold" nodeType="with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par>
                                <p:cTn id="20" presetID="1" presetClass="exit" presetSubtype="0" fill="hold" nodeType="withEffect">
                                  <p:stCondLst>
                                    <p:cond delay="0"/>
                                  </p:stCondLst>
                                  <p:childTnLst>
                                    <p:set>
                                      <p:cBhvr>
                                        <p:cTn id="21" dur="1" fill="hold">
                                          <p:stCondLst>
                                            <p:cond delay="0"/>
                                          </p:stCondLst>
                                        </p:cTn>
                                        <p:tgtEl>
                                          <p:spTgt spid="8"/>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D87B5-0773-53E8-0EE2-8FE283C1E5E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2F58509-308B-BEA5-19E0-FDBBA52B14AE}"/>
              </a:ext>
            </a:extLst>
          </p:cNvPr>
          <p:cNvSpPr>
            <a:spLocks noGrp="1"/>
          </p:cNvSpPr>
          <p:nvPr>
            <p:ph type="title"/>
          </p:nvPr>
        </p:nvSpPr>
        <p:spPr>
          <a:xfrm>
            <a:off x="152568" y="136525"/>
            <a:ext cx="7587916" cy="638175"/>
          </a:xfrm>
        </p:spPr>
        <p:txBody>
          <a:bodyPr>
            <a:noAutofit/>
          </a:bodyPr>
          <a:lstStyle/>
          <a:p>
            <a:r>
              <a:rPr lang="en-US" sz="2200" dirty="0" err="1"/>
              <a:t>DocAble</a:t>
            </a:r>
            <a:r>
              <a:rPr lang="en-US" sz="2200" dirty="0"/>
              <a:t>: And don’t forget an editor!</a:t>
            </a:r>
          </a:p>
        </p:txBody>
      </p:sp>
      <p:sp>
        <p:nvSpPr>
          <p:cNvPr id="4" name="Slide Number Placeholder 3">
            <a:extLst>
              <a:ext uri="{FF2B5EF4-FFF2-40B4-BE49-F238E27FC236}">
                <a16:creationId xmlns:a16="http://schemas.microsoft.com/office/drawing/2014/main" id="{FF61F0E5-1486-EED5-5EBE-7F621FAA6150}"/>
              </a:ext>
            </a:extLst>
          </p:cNvPr>
          <p:cNvSpPr>
            <a:spLocks noGrp="1"/>
          </p:cNvSpPr>
          <p:nvPr>
            <p:ph type="sldNum" sz="quarter" idx="4"/>
          </p:nvPr>
        </p:nvSpPr>
        <p:spPr/>
        <p:txBody>
          <a:bodyPr/>
          <a:lstStyle/>
          <a:p>
            <a:fld id="{B7EB45DA-9A0D-DC49-8E02-F30A5DDC21C3}" type="slidenum">
              <a:rPr lang="en-US" smtClean="0"/>
              <a:t>7</a:t>
            </a:fld>
            <a:endParaRPr lang="en-US"/>
          </a:p>
        </p:txBody>
      </p:sp>
      <p:pic>
        <p:nvPicPr>
          <p:cNvPr id="6" name="Picture 5">
            <a:extLst>
              <a:ext uri="{FF2B5EF4-FFF2-40B4-BE49-F238E27FC236}">
                <a16:creationId xmlns:a16="http://schemas.microsoft.com/office/drawing/2014/main" id="{5A110458-F4E0-80F5-8B2B-3A420C10E3AF}"/>
              </a:ext>
            </a:extLst>
          </p:cNvPr>
          <p:cNvPicPr>
            <a:picLocks noChangeAspect="1"/>
          </p:cNvPicPr>
          <p:nvPr/>
        </p:nvPicPr>
        <p:blipFill>
          <a:blip r:embed="rId3"/>
          <a:stretch>
            <a:fillRect/>
          </a:stretch>
        </p:blipFill>
        <p:spPr>
          <a:xfrm>
            <a:off x="152568" y="1311807"/>
            <a:ext cx="8838864" cy="4270846"/>
          </a:xfrm>
          <a:prstGeom prst="rect">
            <a:avLst/>
          </a:prstGeom>
        </p:spPr>
      </p:pic>
    </p:spTree>
    <p:extLst>
      <p:ext uri="{BB962C8B-B14F-4D97-AF65-F5344CB8AC3E}">
        <p14:creationId xmlns:p14="http://schemas.microsoft.com/office/powerpoint/2010/main" val="217627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A86951-5807-F174-2611-58A28FFA6D7C}"/>
              </a:ext>
            </a:extLst>
          </p:cNvPr>
          <p:cNvSpPr>
            <a:spLocks noGrp="1"/>
          </p:cNvSpPr>
          <p:nvPr>
            <p:ph type="title"/>
          </p:nvPr>
        </p:nvSpPr>
        <p:spPr>
          <a:xfrm>
            <a:off x="277148" y="0"/>
            <a:ext cx="8043862" cy="756603"/>
          </a:xfrm>
        </p:spPr>
        <p:txBody>
          <a:bodyPr>
            <a:noAutofit/>
          </a:bodyPr>
          <a:lstStyle/>
          <a:p>
            <a:pPr>
              <a:tabLst>
                <a:tab pos="962025" algn="l"/>
              </a:tabLst>
            </a:pPr>
            <a:r>
              <a:rPr lang="en-US" sz="3200" dirty="0"/>
              <a:t>		Engineering process</a:t>
            </a:r>
            <a:br>
              <a:rPr lang="en-US" sz="3200" dirty="0"/>
            </a:br>
            <a:endParaRPr lang="en-US" sz="3200" dirty="0"/>
          </a:p>
        </p:txBody>
      </p:sp>
      <p:sp>
        <p:nvSpPr>
          <p:cNvPr id="4" name="Slide Number Placeholder 3">
            <a:extLst>
              <a:ext uri="{FF2B5EF4-FFF2-40B4-BE49-F238E27FC236}">
                <a16:creationId xmlns:a16="http://schemas.microsoft.com/office/drawing/2014/main" id="{36D26CB2-B3EE-5687-68AA-FF53C9180855}"/>
              </a:ext>
            </a:extLst>
          </p:cNvPr>
          <p:cNvSpPr>
            <a:spLocks noGrp="1"/>
          </p:cNvSpPr>
          <p:nvPr>
            <p:ph type="sldNum" sz="quarter" idx="4"/>
          </p:nvPr>
        </p:nvSpPr>
        <p:spPr/>
        <p:txBody>
          <a:bodyPr/>
          <a:lstStyle/>
          <a:p>
            <a:fld id="{B7EB45DA-9A0D-DC49-8E02-F30A5DDC21C3}" type="slidenum">
              <a:rPr lang="en-US" smtClean="0"/>
              <a:t>8</a:t>
            </a:fld>
            <a:endParaRPr lang="en-US"/>
          </a:p>
        </p:txBody>
      </p:sp>
      <p:pic>
        <p:nvPicPr>
          <p:cNvPr id="5" name="Picture 4">
            <a:extLst>
              <a:ext uri="{FF2B5EF4-FFF2-40B4-BE49-F238E27FC236}">
                <a16:creationId xmlns:a16="http://schemas.microsoft.com/office/drawing/2014/main" id="{5D6EF8B4-137D-88FB-5CED-10F4E592B9D1}"/>
              </a:ext>
            </a:extLst>
          </p:cNvPr>
          <p:cNvPicPr>
            <a:picLocks noChangeAspect="1"/>
          </p:cNvPicPr>
          <p:nvPr/>
        </p:nvPicPr>
        <p:blipFill>
          <a:blip r:embed="rId2"/>
          <a:srcRect t="1983" r="21569"/>
          <a:stretch>
            <a:fillRect/>
          </a:stretch>
        </p:blipFill>
        <p:spPr>
          <a:xfrm>
            <a:off x="2173928" y="875031"/>
            <a:ext cx="6904756" cy="5853381"/>
          </a:xfrm>
          <a:prstGeom prst="rect">
            <a:avLst/>
          </a:prstGeom>
        </p:spPr>
      </p:pic>
      <p:pic>
        <p:nvPicPr>
          <p:cNvPr id="8" name="Picture 7">
            <a:extLst>
              <a:ext uri="{FF2B5EF4-FFF2-40B4-BE49-F238E27FC236}">
                <a16:creationId xmlns:a16="http://schemas.microsoft.com/office/drawing/2014/main" id="{0360E4CB-BDAE-9B01-9382-57FD615F27DE}"/>
              </a:ext>
            </a:extLst>
          </p:cNvPr>
          <p:cNvPicPr>
            <a:picLocks noChangeAspect="1"/>
          </p:cNvPicPr>
          <p:nvPr/>
        </p:nvPicPr>
        <p:blipFill>
          <a:blip r:embed="rId3"/>
          <a:stretch>
            <a:fillRect/>
          </a:stretch>
        </p:blipFill>
        <p:spPr>
          <a:xfrm>
            <a:off x="0" y="0"/>
            <a:ext cx="2016087" cy="6858000"/>
          </a:xfrm>
          <a:prstGeom prst="rect">
            <a:avLst/>
          </a:prstGeom>
        </p:spPr>
      </p:pic>
      <p:sp>
        <p:nvSpPr>
          <p:cNvPr id="9" name="Title 2">
            <a:extLst>
              <a:ext uri="{FF2B5EF4-FFF2-40B4-BE49-F238E27FC236}">
                <a16:creationId xmlns:a16="http://schemas.microsoft.com/office/drawing/2014/main" id="{702E7B7A-0493-9E3B-A9CA-41E4C7FA4650}"/>
              </a:ext>
            </a:extLst>
          </p:cNvPr>
          <p:cNvSpPr txBox="1">
            <a:spLocks/>
          </p:cNvSpPr>
          <p:nvPr/>
        </p:nvSpPr>
        <p:spPr bwMode="black">
          <a:xfrm>
            <a:off x="429548" y="152400"/>
            <a:ext cx="8043862" cy="756603"/>
          </a:xfrm>
          <a:prstGeom prst="rect">
            <a:avLst/>
          </a:prstGeom>
          <a:noFill/>
          <a:ln w="31750" cap="sq">
            <a:noFill/>
            <a:miter lim="800000"/>
          </a:ln>
        </p:spPr>
        <p:txBody>
          <a:bodyPr vert="horz" lIns="182880" tIns="182880" rIns="182880" bIns="182880" rtlCol="0" anchor="ctr">
            <a:noAutofit/>
          </a:bodyPr>
          <a:lstStyle>
            <a:lvl1pPr algn="l" defTabSz="914400" rtl="0" eaLnBrk="1" latinLnBrk="0" hangingPunct="1">
              <a:lnSpc>
                <a:spcPct val="90000"/>
              </a:lnSpc>
              <a:spcBef>
                <a:spcPct val="0"/>
              </a:spcBef>
              <a:buNone/>
              <a:defRPr sz="2600" b="0" kern="1200" cap="none" spc="200" baseline="0">
                <a:solidFill>
                  <a:srgbClr val="262626"/>
                </a:solidFill>
                <a:latin typeface="Calibri" panose="020F0502020204030204" pitchFamily="34" charset="0"/>
                <a:ea typeface="+mj-ea"/>
                <a:cs typeface="Calibri" panose="020F0502020204030204" pitchFamily="34" charset="0"/>
              </a:defRPr>
            </a:lvl1pPr>
          </a:lstStyle>
          <a:p>
            <a:pPr>
              <a:tabLst>
                <a:tab pos="962025" algn="l"/>
              </a:tabLst>
            </a:pPr>
            <a:r>
              <a:rPr lang="en-US" sz="3200" dirty="0"/>
              <a:t>				Growth of autonomy</a:t>
            </a:r>
          </a:p>
        </p:txBody>
      </p:sp>
    </p:spTree>
    <p:extLst>
      <p:ext uri="{BB962C8B-B14F-4D97-AF65-F5344CB8AC3E}">
        <p14:creationId xmlns:p14="http://schemas.microsoft.com/office/powerpoint/2010/main" val="61479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9" presetClass="emph" presetSubtype="0" grpId="0" nodeType="withEffect">
                                  <p:stCondLst>
                                    <p:cond delay="0"/>
                                  </p:stCondLst>
                                  <p:childTnLst>
                                    <p:set>
                                      <p:cBhvr>
                                        <p:cTn id="10" dur="indefinite"/>
                                        <p:tgtEl>
                                          <p:spTgt spid="3"/>
                                        </p:tgtEl>
                                        <p:attrNameLst>
                                          <p:attrName>style.opacity</p:attrName>
                                        </p:attrNameLst>
                                      </p:cBhvr>
                                      <p:to>
                                        <p:strVal val="0.5"/>
                                      </p:to>
                                    </p:set>
                                    <p:animEffect filter="image" prLst="opacity: 0.5">
                                      <p:cBhvr rctx="IE">
                                        <p:cTn id="11" dur="indefinite"/>
                                        <p:tgtEl>
                                          <p:spTgt spid="3"/>
                                        </p:tgtEl>
                                      </p:cBhvr>
                                    </p:animEffect>
                                  </p:childTnLst>
                                </p:cTn>
                              </p:par>
                              <p:par>
                                <p:cTn id="12" presetID="9" presetClass="emph" presetSubtype="0" nodeType="withEffect">
                                  <p:stCondLst>
                                    <p:cond delay="0"/>
                                  </p:stCondLst>
                                  <p:childTnLst>
                                    <p:set>
                                      <p:cBhvr>
                                        <p:cTn id="13" dur="indefinite"/>
                                        <p:tgtEl>
                                          <p:spTgt spid="8"/>
                                        </p:tgtEl>
                                        <p:attrNameLst>
                                          <p:attrName>style.opacity</p:attrName>
                                        </p:attrNameLst>
                                      </p:cBhvr>
                                      <p:to>
                                        <p:strVal val="0.5"/>
                                      </p:to>
                                    </p:set>
                                    <p:animEffect filter="image" prLst="opacity: 0.5">
                                      <p:cBhvr rctx="IE">
                                        <p:cTn id="14" dur="indefinite"/>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85F00-C513-DAA6-FE44-7944FEB3C98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B82A7F-8ECC-69C3-2A73-AC65D01286CE}"/>
              </a:ext>
            </a:extLst>
          </p:cNvPr>
          <p:cNvSpPr>
            <a:spLocks noGrp="1"/>
          </p:cNvSpPr>
          <p:nvPr>
            <p:ph idx="1"/>
          </p:nvPr>
        </p:nvSpPr>
        <p:spPr>
          <a:ln>
            <a:solidFill>
              <a:schemeClr val="bg1"/>
            </a:solidFill>
          </a:ln>
        </p:spPr>
        <p:txBody>
          <a:bodyPr/>
          <a:lstStyle/>
          <a:p>
            <a:pPr marL="342900" indent="-342900">
              <a:buFont typeface="+mj-lt"/>
              <a:buAutoNum type="arabicPeriod"/>
            </a:pPr>
            <a:r>
              <a:rPr lang="en-US" dirty="0">
                <a:solidFill>
                  <a:schemeClr val="accent6">
                    <a:lumMod val="40000"/>
                    <a:lumOff val="60000"/>
                  </a:schemeClr>
                </a:solidFill>
              </a:rPr>
              <a:t>Who am I and why am I here</a:t>
            </a:r>
          </a:p>
          <a:p>
            <a:pPr marL="342900" indent="-342900">
              <a:buFont typeface="+mj-lt"/>
              <a:buAutoNum type="arabicPeriod"/>
            </a:pPr>
            <a:r>
              <a:rPr lang="en-US" b="1" dirty="0">
                <a:solidFill>
                  <a:schemeClr val="bg1"/>
                </a:solidFill>
              </a:rPr>
              <a:t>The substrate: Engineering shifts in response to technology change</a:t>
            </a:r>
          </a:p>
          <a:p>
            <a:pPr marL="342900" indent="-342900">
              <a:buFont typeface="+mj-lt"/>
              <a:buAutoNum type="arabicPeriod"/>
            </a:pPr>
            <a:r>
              <a:rPr lang="en-US" dirty="0">
                <a:solidFill>
                  <a:schemeClr val="accent6">
                    <a:lumMod val="40000"/>
                    <a:lumOff val="60000"/>
                  </a:schemeClr>
                </a:solidFill>
              </a:rPr>
              <a:t>Vibe coding</a:t>
            </a:r>
          </a:p>
          <a:p>
            <a:pPr marL="342900" indent="-342900">
              <a:buFont typeface="+mj-lt"/>
              <a:buAutoNum type="arabicPeriod"/>
            </a:pPr>
            <a:r>
              <a:rPr lang="en-US" dirty="0">
                <a:solidFill>
                  <a:schemeClr val="accent6">
                    <a:lumMod val="40000"/>
                    <a:lumOff val="60000"/>
                  </a:schemeClr>
                </a:solidFill>
              </a:rPr>
              <a:t>MAGE</a:t>
            </a:r>
          </a:p>
          <a:p>
            <a:pPr marL="342900" indent="-342900">
              <a:buFont typeface="+mj-lt"/>
              <a:buAutoNum type="arabicPeriod"/>
            </a:pPr>
            <a:r>
              <a:rPr lang="en-US" dirty="0">
                <a:solidFill>
                  <a:schemeClr val="accent6">
                    <a:lumMod val="40000"/>
                    <a:lumOff val="60000"/>
                  </a:schemeClr>
                </a:solidFill>
              </a:rPr>
              <a:t>Modeling</a:t>
            </a:r>
          </a:p>
          <a:p>
            <a:pPr marL="342900" indent="-342900">
              <a:buFont typeface="+mj-lt"/>
              <a:buAutoNum type="arabicPeriod"/>
            </a:pPr>
            <a:r>
              <a:rPr lang="en-US" dirty="0">
                <a:solidFill>
                  <a:schemeClr val="accent6">
                    <a:lumMod val="40000"/>
                    <a:lumOff val="60000"/>
                  </a:schemeClr>
                </a:solidFill>
              </a:rPr>
              <a:t>Alignment</a:t>
            </a:r>
          </a:p>
          <a:p>
            <a:pPr marL="342900" indent="-342900">
              <a:buFont typeface="+mj-lt"/>
              <a:buAutoNum type="arabicPeriod"/>
            </a:pPr>
            <a:r>
              <a:rPr lang="en-US" dirty="0">
                <a:solidFill>
                  <a:schemeClr val="accent6">
                    <a:lumMod val="40000"/>
                    <a:lumOff val="60000"/>
                  </a:schemeClr>
                </a:solidFill>
              </a:rPr>
              <a:t>Putting it together: The MAGE Method</a:t>
            </a:r>
          </a:p>
          <a:p>
            <a:pPr marL="342900" indent="-342900">
              <a:buFont typeface="+mj-lt"/>
              <a:buAutoNum type="arabicPeriod"/>
            </a:pPr>
            <a:r>
              <a:rPr lang="en-US" dirty="0">
                <a:solidFill>
                  <a:schemeClr val="accent6">
                    <a:lumMod val="40000"/>
                    <a:lumOff val="60000"/>
                  </a:schemeClr>
                </a:solidFill>
              </a:rPr>
              <a:t>Related work and Implications: for engineering, for research, for education</a:t>
            </a:r>
          </a:p>
          <a:p>
            <a:pPr marL="342900" indent="-342900">
              <a:buFont typeface="+mj-lt"/>
              <a:buAutoNum type="arabicPeriod"/>
            </a:pPr>
            <a:endParaRPr lang="en-US" dirty="0"/>
          </a:p>
          <a:p>
            <a:pPr marL="342900" indent="-342900">
              <a:buFont typeface="+mj-lt"/>
              <a:buAutoNum type="arabicPeriod"/>
            </a:pPr>
            <a:endParaRPr lang="en-US" dirty="0"/>
          </a:p>
        </p:txBody>
      </p:sp>
      <p:sp>
        <p:nvSpPr>
          <p:cNvPr id="3" name="Title 2">
            <a:extLst>
              <a:ext uri="{FF2B5EF4-FFF2-40B4-BE49-F238E27FC236}">
                <a16:creationId xmlns:a16="http://schemas.microsoft.com/office/drawing/2014/main" id="{0F6AF8BB-AE14-9EC4-76F4-96A77B3C8C70}"/>
              </a:ext>
            </a:extLst>
          </p:cNvPr>
          <p:cNvSpPr>
            <a:spLocks noGrp="1"/>
          </p:cNvSpPr>
          <p:nvPr>
            <p:ph type="title"/>
          </p:nvPr>
        </p:nvSpPr>
        <p:spPr/>
        <p:txBody>
          <a:bodyPr>
            <a:normAutofit fontScale="90000"/>
          </a:bodyPr>
          <a:lstStyle/>
          <a:p>
            <a:r>
              <a:rPr lang="en-US" dirty="0"/>
              <a:t>Talk outline</a:t>
            </a:r>
          </a:p>
        </p:txBody>
      </p:sp>
      <p:sp>
        <p:nvSpPr>
          <p:cNvPr id="4" name="Slide Number Placeholder 3">
            <a:extLst>
              <a:ext uri="{FF2B5EF4-FFF2-40B4-BE49-F238E27FC236}">
                <a16:creationId xmlns:a16="http://schemas.microsoft.com/office/drawing/2014/main" id="{88411724-F1D1-CEB7-C7F8-96B05351FD9F}"/>
              </a:ext>
            </a:extLst>
          </p:cNvPr>
          <p:cNvSpPr>
            <a:spLocks noGrp="1"/>
          </p:cNvSpPr>
          <p:nvPr>
            <p:ph type="sldNum" sz="quarter" idx="4"/>
          </p:nvPr>
        </p:nvSpPr>
        <p:spPr/>
        <p:txBody>
          <a:bodyPr/>
          <a:lstStyle/>
          <a:p>
            <a:fld id="{B7EB45DA-9A0D-DC49-8E02-F30A5DDC21C3}" type="slidenum">
              <a:rPr lang="en-US" smtClean="0"/>
              <a:t>9</a:t>
            </a:fld>
            <a:endParaRPr lang="en-US"/>
          </a:p>
        </p:txBody>
      </p:sp>
    </p:spTree>
    <p:extLst>
      <p:ext uri="{BB962C8B-B14F-4D97-AF65-F5344CB8AC3E}">
        <p14:creationId xmlns:p14="http://schemas.microsoft.com/office/powerpoint/2010/main" val="3454492435"/>
      </p:ext>
    </p:extLst>
  </p:cSld>
  <p:clrMapOvr>
    <a:masterClrMapping/>
  </p:clrMapOvr>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U-CoBrand_Template_Gold_Theme_Std_Screen_2.pptx" id="{33130098-72E9-B14B-8D33-14895F32E203}" vid="{24A02D5D-460C-B047-B557-67731F776B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2577843-0252-164E-9900-50E04AC84376}">
  <we:reference id="wa104381063" version="1.0.0.1" store="en-001" storeType="OMEX"/>
  <we:alternateReferences>
    <we:reference id="wa104381063" version="1.0.0.1" store="wa104381063"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PU-CoBrand_Template_Gold_Theme_Std_Screen_2</Template>
  <TotalTime>24491</TotalTime>
  <Words>2515</Words>
  <Application>Microsoft Macintosh PowerPoint</Application>
  <PresentationFormat>On-screen Show (4:3)</PresentationFormat>
  <Paragraphs>269</Paragraphs>
  <Slides>43</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Acumin Pro</vt:lpstr>
      <vt:lpstr>Arial</vt:lpstr>
      <vt:lpstr>Calibri</vt:lpstr>
      <vt:lpstr>Times</vt:lpstr>
      <vt:lpstr>Wingdings</vt:lpstr>
      <vt:lpstr>Purdue1</vt:lpstr>
      <vt:lpstr>MAGE   Model-Based Agentic Software Engineering       A Case Study in Document Accessibility</vt:lpstr>
      <vt:lpstr>Talk outline</vt:lpstr>
      <vt:lpstr>Talk outline</vt:lpstr>
      <vt:lpstr>Biosketch</vt:lpstr>
      <vt:lpstr>Motivation: ADA Compliance</vt:lpstr>
      <vt:lpstr>With GenAI, can one engineer/SME build a remediation product?</vt:lpstr>
      <vt:lpstr>DocAble: And don’t forget an editor!</vt:lpstr>
      <vt:lpstr>  Engineering process </vt:lpstr>
      <vt:lpstr>Talk outline</vt:lpstr>
      <vt:lpstr>Technology moves engineering bottlenecks</vt:lpstr>
      <vt:lpstr>The Agentic Substrate: “Commodity Intelligence”</vt:lpstr>
      <vt:lpstr>Talk outline</vt:lpstr>
      <vt:lpstr>If we have commodity intelligence, can we retire?</vt:lpstr>
      <vt:lpstr>The experience of the vibe coders</vt:lpstr>
      <vt:lpstr>The obvious answers: More oversight, more process</vt:lpstr>
      <vt:lpstr>Talk outline</vt:lpstr>
      <vt:lpstr>Mage principles: Modeling and Alignment</vt:lpstr>
      <vt:lpstr>PowerPoint Presentation</vt:lpstr>
      <vt:lpstr>MAGE captures industry descriptions of “effective Agentic SE”</vt:lpstr>
      <vt:lpstr>Talk outline</vt:lpstr>
      <vt:lpstr>Modeling  Coherence   |  No modeling  Churn</vt:lpstr>
      <vt:lpstr>Models let us encode obligations</vt:lpstr>
      <vt:lpstr>Example: Behavioral models (State machines)</vt:lpstr>
      <vt:lpstr>Example: Service flow model (e.g., data flow diagrams)</vt:lpstr>
      <vt:lpstr>Models are views that encode distinct obligations</vt:lpstr>
      <vt:lpstr>Talk outline</vt:lpstr>
      <vt:lpstr>Alignment is easier with explicit models</vt:lpstr>
      <vt:lpstr>Alignment can act at different points</vt:lpstr>
      <vt:lpstr>Kinds of alignment questions you might ask</vt:lpstr>
      <vt:lpstr>Talk outline</vt:lpstr>
      <vt:lpstr>Greenfield MAGE</vt:lpstr>
      <vt:lpstr>Brownfield MAGE: Inducing models from an existing system </vt:lpstr>
      <vt:lpstr>MAGE Decision Matrix</vt:lpstr>
      <vt:lpstr>DATA</vt:lpstr>
      <vt:lpstr>Growth of DocAble’s Governed Engineering Environment</vt:lpstr>
      <vt:lpstr>Ratio of GEE to production code</vt:lpstr>
      <vt:lpstr>Commit volume -- ~1K commits/week</vt:lpstr>
      <vt:lpstr>Does MAGE impact tokenomics? Maybe…</vt:lpstr>
      <vt:lpstr>Talk outline</vt:lpstr>
      <vt:lpstr>PowerPoint Presentation</vt:lpstr>
      <vt:lpstr>MAGE: Patting the engineering in software engineering</vt:lpstr>
      <vt:lpstr>BONUS</vt:lpstr>
      <vt:lpstr>Brownfield MAGE: Inducing models from an existing system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Bowers, Anna K</dc:creator>
  <cp:lastModifiedBy>James C Davis</cp:lastModifiedBy>
  <cp:revision>1869</cp:revision>
  <dcterms:created xsi:type="dcterms:W3CDTF">2020-02-21T23:00:33Z</dcterms:created>
  <dcterms:modified xsi:type="dcterms:W3CDTF">2026-08-17T15:01:20Z</dcterms:modified>
</cp:coreProperties>
</file>