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416" r:id="rId3"/>
    <p:sldId id="319" r:id="rId4"/>
    <p:sldId id="305" r:id="rId5"/>
    <p:sldId id="314" r:id="rId6"/>
    <p:sldId id="369" r:id="rId7"/>
    <p:sldId id="367" r:id="rId8"/>
    <p:sldId id="316" r:id="rId9"/>
    <p:sldId id="404" r:id="rId10"/>
    <p:sldId id="368" r:id="rId11"/>
    <p:sldId id="408" r:id="rId12"/>
    <p:sldId id="370" r:id="rId13"/>
    <p:sldId id="377" r:id="rId14"/>
    <p:sldId id="379" r:id="rId15"/>
    <p:sldId id="381" r:id="rId16"/>
    <p:sldId id="382" r:id="rId17"/>
    <p:sldId id="383" r:id="rId18"/>
    <p:sldId id="376" r:id="rId19"/>
    <p:sldId id="371" r:id="rId20"/>
    <p:sldId id="387" r:id="rId21"/>
    <p:sldId id="385" r:id="rId22"/>
    <p:sldId id="386" r:id="rId23"/>
    <p:sldId id="396" r:id="rId24"/>
    <p:sldId id="388" r:id="rId25"/>
    <p:sldId id="372" r:id="rId26"/>
    <p:sldId id="334" r:id="rId27"/>
    <p:sldId id="384" r:id="rId28"/>
    <p:sldId id="375" r:id="rId29"/>
    <p:sldId id="391" r:id="rId30"/>
    <p:sldId id="390" r:id="rId31"/>
    <p:sldId id="393" r:id="rId32"/>
    <p:sldId id="392" r:id="rId33"/>
    <p:sldId id="395" r:id="rId34"/>
    <p:sldId id="397" r:id="rId35"/>
    <p:sldId id="398" r:id="rId36"/>
    <p:sldId id="401" r:id="rId37"/>
    <p:sldId id="402" r:id="rId38"/>
    <p:sldId id="403" r:id="rId39"/>
    <p:sldId id="394" r:id="rId40"/>
    <p:sldId id="409" r:id="rId41"/>
    <p:sldId id="405" r:id="rId42"/>
    <p:sldId id="373" r:id="rId43"/>
    <p:sldId id="347" r:id="rId44"/>
    <p:sldId id="348" r:id="rId45"/>
    <p:sldId id="349" r:id="rId46"/>
    <p:sldId id="351" r:id="rId47"/>
    <p:sldId id="350" r:id="rId48"/>
    <p:sldId id="352" r:id="rId49"/>
    <p:sldId id="399" r:id="rId50"/>
    <p:sldId id="400" r:id="rId51"/>
    <p:sldId id="406" r:id="rId52"/>
    <p:sldId id="407" r:id="rId53"/>
    <p:sldId id="410" r:id="rId54"/>
    <p:sldId id="418" r:id="rId55"/>
    <p:sldId id="420" r:id="rId56"/>
    <p:sldId id="411" r:id="rId57"/>
    <p:sldId id="421" r:id="rId58"/>
    <p:sldId id="422" r:id="rId59"/>
    <p:sldId id="424" r:id="rId60"/>
    <p:sldId id="425" r:id="rId61"/>
    <p:sldId id="412" r:id="rId62"/>
    <p:sldId id="413" r:id="rId63"/>
    <p:sldId id="415" r:id="rId64"/>
    <p:sldId id="414" r:id="rId65"/>
    <p:sldId id="426" r:id="rId66"/>
    <p:sldId id="417" r:id="rId67"/>
    <p:sldId id="335"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8AEF2F1-63B8-B24D-B4FF-0BC311EACB6B}">
          <p14:sldIdLst>
            <p14:sldId id="256"/>
            <p14:sldId id="416"/>
            <p14:sldId id="319"/>
            <p14:sldId id="305"/>
            <p14:sldId id="314"/>
            <p14:sldId id="369"/>
            <p14:sldId id="367"/>
          </p14:sldIdLst>
        </p14:section>
        <p14:section name="Activity 1" id="{873542E2-204C-CC4A-9CBC-3499FFE3A9E8}">
          <p14:sldIdLst>
            <p14:sldId id="316"/>
            <p14:sldId id="404"/>
            <p14:sldId id="368"/>
          </p14:sldIdLst>
        </p14:section>
        <p14:section name="Foundations of GenAI" id="{06801911-695C-6E41-9FE6-901800E23C2F}">
          <p14:sldIdLst>
            <p14:sldId id="408"/>
            <p14:sldId id="370"/>
            <p14:sldId id="377"/>
            <p14:sldId id="379"/>
            <p14:sldId id="381"/>
            <p14:sldId id="382"/>
            <p14:sldId id="383"/>
            <p14:sldId id="376"/>
            <p14:sldId id="371"/>
            <p14:sldId id="387"/>
            <p14:sldId id="385"/>
            <p14:sldId id="386"/>
            <p14:sldId id="396"/>
            <p14:sldId id="388"/>
            <p14:sldId id="372"/>
            <p14:sldId id="334"/>
            <p14:sldId id="384"/>
            <p14:sldId id="375"/>
            <p14:sldId id="391"/>
            <p14:sldId id="390"/>
            <p14:sldId id="393"/>
            <p14:sldId id="392"/>
            <p14:sldId id="395"/>
            <p14:sldId id="397"/>
            <p14:sldId id="398"/>
            <p14:sldId id="401"/>
            <p14:sldId id="402"/>
            <p14:sldId id="403"/>
            <p14:sldId id="394"/>
          </p14:sldIdLst>
        </p14:section>
        <p14:section name="Dreaming to Two Demos" id="{E19951C2-75EB-A442-A34A-34AA27558CCB}">
          <p14:sldIdLst>
            <p14:sldId id="409"/>
            <p14:sldId id="405"/>
            <p14:sldId id="373"/>
            <p14:sldId id="347"/>
            <p14:sldId id="348"/>
            <p14:sldId id="349"/>
            <p14:sldId id="351"/>
            <p14:sldId id="350"/>
            <p14:sldId id="352"/>
            <p14:sldId id="399"/>
            <p14:sldId id="400"/>
            <p14:sldId id="406"/>
            <p14:sldId id="407"/>
          </p14:sldIdLst>
        </p14:section>
        <p14:section name="Activity 2" id="{1EC88451-CB0C-A440-9E11-39274E2467A1}">
          <p14:sldIdLst>
            <p14:sldId id="410"/>
            <p14:sldId id="418"/>
            <p14:sldId id="420"/>
          </p14:sldIdLst>
        </p14:section>
        <p14:section name="Activity 3" id="{730D4C76-0E4D-3C45-BFB7-FD771E69D25D}">
          <p14:sldIdLst>
            <p14:sldId id="411"/>
            <p14:sldId id="421"/>
            <p14:sldId id="422"/>
            <p14:sldId id="424"/>
            <p14:sldId id="425"/>
          </p14:sldIdLst>
        </p14:section>
        <p14:section name="Activity 4" id="{AEF8477F-652C-1149-A8DB-C60EABD35856}">
          <p14:sldIdLst>
            <p14:sldId id="412"/>
            <p14:sldId id="413"/>
            <p14:sldId id="415"/>
          </p14:sldIdLst>
        </p14:section>
        <p14:section name="Readout and closing remarks" id="{29F52814-26EB-5B43-B41D-7CD2531263E3}">
          <p14:sldIdLst>
            <p14:sldId id="414"/>
            <p14:sldId id="426"/>
            <p14:sldId id="417"/>
            <p14:sldId id="33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639388-FCF7-8068-FC44-CE1BACD2A7A3}" name="Paschal Chukwuebuk Amusuo" initials="PA" userId="S::pamusuo@purdue.edu::7dff2cd1-484a-42a3-834a-12fd88b46653" providerId="AD"/>
  <p188:author id="{23FFB2F9-B20B-F3D9-E2CF-8A1B6FB546FE}" name="Davis, James C" initials="DJ"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A7705C-3FB0-059E-E00A-186C52D8D049}" v="8" dt="2025-05-01T15:48:26.887"/>
    <p1510:client id="{E4E21519-827F-018D-3FDF-D0443D6EF19D}" v="132" dt="2025-05-01T13:02:53.382"/>
    <p1510:client id="{F18295AB-027A-CFA0-D2AB-A050630995D6}" v="509" dt="2025-05-01T14:45:52.360"/>
    <p1510:client id="{FEA9ED9A-CDAA-3445-92D7-F763C65C2FB8}" v="784" dt="2025-05-01T15:02:29.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71"/>
    <p:restoredTop sz="56977"/>
  </p:normalViewPr>
  <p:slideViewPr>
    <p:cSldViewPr snapToGrid="0">
      <p:cViewPr>
        <p:scale>
          <a:sx n="41" d="100"/>
          <a:sy n="41" d="100"/>
        </p:scale>
        <p:origin x="2336" y="79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8/10/relationships/authors" Target="authors.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chal Chukwuebuk Amusuo" userId="S::pamusuo@purdue.edu::7dff2cd1-484a-42a3-834a-12fd88b46653" providerId="AD" clId="Web-{0C4753A1-A8BC-C64F-2A3B-66216D91C9F8}"/>
    <pc:docChg chg="mod addSld delSld modSld sldOrd">
      <pc:chgData name="Paschal Chukwuebuk Amusuo" userId="S::pamusuo@purdue.edu::7dff2cd1-484a-42a3-834a-12fd88b46653" providerId="AD" clId="Web-{0C4753A1-A8BC-C64F-2A3B-66216D91C9F8}" dt="2025-04-30T02:48:57.362" v="2136" actId="1076"/>
      <pc:docMkLst>
        <pc:docMk/>
      </pc:docMkLst>
      <pc:sldChg chg="addSp delSp modSp">
        <pc:chgData name="Paschal Chukwuebuk Amusuo" userId="S::pamusuo@purdue.edu::7dff2cd1-484a-42a3-834a-12fd88b46653" providerId="AD" clId="Web-{0C4753A1-A8BC-C64F-2A3B-66216D91C9F8}" dt="2025-04-30T02:48:47.033" v="2134" actId="1076"/>
        <pc:sldMkLst>
          <pc:docMk/>
          <pc:sldMk cId="109857222" sldId="256"/>
        </pc:sldMkLst>
        <pc:spChg chg="mod">
          <ac:chgData name="Paschal Chukwuebuk Amusuo" userId="S::pamusuo@purdue.edu::7dff2cd1-484a-42a3-834a-12fd88b46653" providerId="AD" clId="Web-{0C4753A1-A8BC-C64F-2A3B-66216D91C9F8}" dt="2025-04-30T02:48:47.033" v="2134" actId="1076"/>
          <ac:spMkLst>
            <pc:docMk/>
            <pc:sldMk cId="109857222" sldId="256"/>
            <ac:spMk id="2" creationId="{00000000-0000-0000-0000-000000000000}"/>
          </ac:spMkLst>
        </pc:spChg>
        <pc:spChg chg="add del mod">
          <ac:chgData name="Paschal Chukwuebuk Amusuo" userId="S::pamusuo@purdue.edu::7dff2cd1-484a-42a3-834a-12fd88b46653" providerId="AD" clId="Web-{0C4753A1-A8BC-C64F-2A3B-66216D91C9F8}" dt="2025-04-30T02:46:22.097" v="2000"/>
          <ac:spMkLst>
            <pc:docMk/>
            <pc:sldMk cId="109857222" sldId="256"/>
            <ac:spMk id="4" creationId="{2C41E583-D056-64E8-1789-1BA367A1E574}"/>
          </ac:spMkLst>
        </pc:spChg>
        <pc:spChg chg="add mod">
          <ac:chgData name="Paschal Chukwuebuk Amusuo" userId="S::pamusuo@purdue.edu::7dff2cd1-484a-42a3-834a-12fd88b46653" providerId="AD" clId="Web-{0C4753A1-A8BC-C64F-2A3B-66216D91C9F8}" dt="2025-04-30T02:48:43.862" v="2133" actId="1076"/>
          <ac:spMkLst>
            <pc:docMk/>
            <pc:sldMk cId="109857222" sldId="256"/>
            <ac:spMk id="5" creationId="{BA7BA5FF-9081-1A4D-C7C0-861950139AD4}"/>
          </ac:spMkLst>
        </pc:spChg>
        <pc:picChg chg="add mod">
          <ac:chgData name="Paschal Chukwuebuk Amusuo" userId="S::pamusuo@purdue.edu::7dff2cd1-484a-42a3-834a-12fd88b46653" providerId="AD" clId="Web-{0C4753A1-A8BC-C64F-2A3B-66216D91C9F8}" dt="2025-04-30T02:48:28.127" v="2129" actId="1076"/>
          <ac:picMkLst>
            <pc:docMk/>
            <pc:sldMk cId="109857222" sldId="256"/>
            <ac:picMk id="3" creationId="{96A6B421-B91B-D2C2-9E7F-3B2DFD7DCF55}"/>
          </ac:picMkLst>
        </pc:picChg>
        <pc:picChg chg="add mod">
          <ac:chgData name="Paschal Chukwuebuk Amusuo" userId="S::pamusuo@purdue.edu::7dff2cd1-484a-42a3-834a-12fd88b46653" providerId="AD" clId="Web-{0C4753A1-A8BC-C64F-2A3B-66216D91C9F8}" dt="2025-04-30T02:48:34.393" v="2132" actId="1076"/>
          <ac:picMkLst>
            <pc:docMk/>
            <pc:sldMk cId="109857222" sldId="256"/>
            <ac:picMk id="6" creationId="{C51C5EB6-E010-32B9-54D4-A31F97696813}"/>
          </ac:picMkLst>
        </pc:picChg>
      </pc:sldChg>
      <pc:sldChg chg="add del">
        <pc:chgData name="Paschal Chukwuebuk Amusuo" userId="S::pamusuo@purdue.edu::7dff2cd1-484a-42a3-834a-12fd88b46653" providerId="AD" clId="Web-{0C4753A1-A8BC-C64F-2A3B-66216D91C9F8}" dt="2025-04-29T21:42:43.330" v="115"/>
        <pc:sldMkLst>
          <pc:docMk/>
          <pc:sldMk cId="3121360754" sldId="263"/>
        </pc:sldMkLst>
      </pc:sldChg>
      <pc:sldChg chg="addSp delSp modSp add del">
        <pc:chgData name="Paschal Chukwuebuk Amusuo" userId="S::pamusuo@purdue.edu::7dff2cd1-484a-42a3-834a-12fd88b46653" providerId="AD" clId="Web-{0C4753A1-A8BC-C64F-2A3B-66216D91C9F8}" dt="2025-04-30T00:32:22.497" v="607" actId="1076"/>
        <pc:sldMkLst>
          <pc:docMk/>
          <pc:sldMk cId="3841698925" sldId="266"/>
        </pc:sldMkLst>
        <pc:spChg chg="mod">
          <ac:chgData name="Paschal Chukwuebuk Amusuo" userId="S::pamusuo@purdue.edu::7dff2cd1-484a-42a3-834a-12fd88b46653" providerId="AD" clId="Web-{0C4753A1-A8BC-C64F-2A3B-66216D91C9F8}" dt="2025-04-30T00:31:37.762" v="588" actId="1076"/>
          <ac:spMkLst>
            <pc:docMk/>
            <pc:sldMk cId="3841698925" sldId="266"/>
            <ac:spMk id="2" creationId="{E85CD105-1E52-48B0-D32A-E5C8BB9AB3BD}"/>
          </ac:spMkLst>
        </pc:spChg>
        <pc:spChg chg="mod">
          <ac:chgData name="Paschal Chukwuebuk Amusuo" userId="S::pamusuo@purdue.edu::7dff2cd1-484a-42a3-834a-12fd88b46653" providerId="AD" clId="Web-{0C4753A1-A8BC-C64F-2A3B-66216D91C9F8}" dt="2025-04-30T00:32:22.465" v="603" actId="1076"/>
          <ac:spMkLst>
            <pc:docMk/>
            <pc:sldMk cId="3841698925" sldId="266"/>
            <ac:spMk id="9" creationId="{7C2235E7-D02F-96D2-9464-03AF5FC58D1B}"/>
          </ac:spMkLst>
        </pc:spChg>
        <pc:spChg chg="mod">
          <ac:chgData name="Paschal Chukwuebuk Amusuo" userId="S::pamusuo@purdue.edu::7dff2cd1-484a-42a3-834a-12fd88b46653" providerId="AD" clId="Web-{0C4753A1-A8BC-C64F-2A3B-66216D91C9F8}" dt="2025-04-30T00:32:22.481" v="604" actId="1076"/>
          <ac:spMkLst>
            <pc:docMk/>
            <pc:sldMk cId="3841698925" sldId="266"/>
            <ac:spMk id="10" creationId="{62423D15-E38E-33AE-7773-96F5376404A8}"/>
          </ac:spMkLst>
        </pc:spChg>
        <pc:spChg chg="mod">
          <ac:chgData name="Paschal Chukwuebuk Amusuo" userId="S::pamusuo@purdue.edu::7dff2cd1-484a-42a3-834a-12fd88b46653" providerId="AD" clId="Web-{0C4753A1-A8BC-C64F-2A3B-66216D91C9F8}" dt="2025-04-30T00:32:22.481" v="605" actId="1076"/>
          <ac:spMkLst>
            <pc:docMk/>
            <pc:sldMk cId="3841698925" sldId="266"/>
            <ac:spMk id="11" creationId="{13AD9BA3-1763-FEF2-1F01-2CDF2A0810BF}"/>
          </ac:spMkLst>
        </pc:spChg>
        <pc:spChg chg="mod">
          <ac:chgData name="Paschal Chukwuebuk Amusuo" userId="S::pamusuo@purdue.edu::7dff2cd1-484a-42a3-834a-12fd88b46653" providerId="AD" clId="Web-{0C4753A1-A8BC-C64F-2A3B-66216D91C9F8}" dt="2025-04-30T00:32:22.497" v="606" actId="1076"/>
          <ac:spMkLst>
            <pc:docMk/>
            <pc:sldMk cId="3841698925" sldId="266"/>
            <ac:spMk id="12" creationId="{C26B0E47-10DA-5337-FC57-A5C88123B6E0}"/>
          </ac:spMkLst>
        </pc:spChg>
        <pc:spChg chg="mod">
          <ac:chgData name="Paschal Chukwuebuk Amusuo" userId="S::pamusuo@purdue.edu::7dff2cd1-484a-42a3-834a-12fd88b46653" providerId="AD" clId="Web-{0C4753A1-A8BC-C64F-2A3B-66216D91C9F8}" dt="2025-04-30T00:32:22.497" v="607" actId="1076"/>
          <ac:spMkLst>
            <pc:docMk/>
            <pc:sldMk cId="3841698925" sldId="266"/>
            <ac:spMk id="14" creationId="{B9D7F258-70FB-5E18-1BA5-6AAA6D46C5AE}"/>
          </ac:spMkLst>
        </pc:spChg>
        <pc:spChg chg="mod">
          <ac:chgData name="Paschal Chukwuebuk Amusuo" userId="S::pamusuo@purdue.edu::7dff2cd1-484a-42a3-834a-12fd88b46653" providerId="AD" clId="Web-{0C4753A1-A8BC-C64F-2A3B-66216D91C9F8}" dt="2025-04-30T00:32:10.137" v="599" actId="1076"/>
          <ac:spMkLst>
            <pc:docMk/>
            <pc:sldMk cId="3841698925" sldId="266"/>
            <ac:spMk id="20" creationId="{548F0EEE-817D-A62E-5617-C63B361E2807}"/>
          </ac:spMkLst>
        </pc:spChg>
        <pc:spChg chg="add del mod">
          <ac:chgData name="Paschal Chukwuebuk Amusuo" userId="S::pamusuo@purdue.edu::7dff2cd1-484a-42a3-834a-12fd88b46653" providerId="AD" clId="Web-{0C4753A1-A8BC-C64F-2A3B-66216D91C9F8}" dt="2025-04-30T00:30:17.917" v="536"/>
          <ac:spMkLst>
            <pc:docMk/>
            <pc:sldMk cId="3841698925" sldId="266"/>
            <ac:spMk id="28" creationId="{B42960AA-8AC1-FF04-6F0F-23297AAE6BC4}"/>
          </ac:spMkLst>
        </pc:spChg>
        <pc:picChg chg="mod">
          <ac:chgData name="Paschal Chukwuebuk Amusuo" userId="S::pamusuo@purdue.edu::7dff2cd1-484a-42a3-834a-12fd88b46653" providerId="AD" clId="Web-{0C4753A1-A8BC-C64F-2A3B-66216D91C9F8}" dt="2025-04-30T00:31:43.434" v="590" actId="1076"/>
          <ac:picMkLst>
            <pc:docMk/>
            <pc:sldMk cId="3841698925" sldId="266"/>
            <ac:picMk id="4" creationId="{B570EAA2-AD0A-1477-2EB7-526E364BB6EC}"/>
          </ac:picMkLst>
        </pc:picChg>
        <pc:picChg chg="mod">
          <ac:chgData name="Paschal Chukwuebuk Amusuo" userId="S::pamusuo@purdue.edu::7dff2cd1-484a-42a3-834a-12fd88b46653" providerId="AD" clId="Web-{0C4753A1-A8BC-C64F-2A3B-66216D91C9F8}" dt="2025-04-30T00:31:45.356" v="591" actId="1076"/>
          <ac:picMkLst>
            <pc:docMk/>
            <pc:sldMk cId="3841698925" sldId="266"/>
            <ac:picMk id="5" creationId="{89654CA9-80E3-6474-14A4-3AB5ED4FA591}"/>
          </ac:picMkLst>
        </pc:picChg>
        <pc:picChg chg="mod">
          <ac:chgData name="Paschal Chukwuebuk Amusuo" userId="S::pamusuo@purdue.edu::7dff2cd1-484a-42a3-834a-12fd88b46653" providerId="AD" clId="Web-{0C4753A1-A8BC-C64F-2A3B-66216D91C9F8}" dt="2025-04-30T00:32:22.450" v="600" actId="1076"/>
          <ac:picMkLst>
            <pc:docMk/>
            <pc:sldMk cId="3841698925" sldId="266"/>
            <ac:picMk id="6" creationId="{6EB27944-8A57-B246-ABEC-548B98A7B157}"/>
          </ac:picMkLst>
        </pc:picChg>
        <pc:picChg chg="mod">
          <ac:chgData name="Paschal Chukwuebuk Amusuo" userId="S::pamusuo@purdue.edu::7dff2cd1-484a-42a3-834a-12fd88b46653" providerId="AD" clId="Web-{0C4753A1-A8BC-C64F-2A3B-66216D91C9F8}" dt="2025-04-30T00:32:22.450" v="601" actId="1076"/>
          <ac:picMkLst>
            <pc:docMk/>
            <pc:sldMk cId="3841698925" sldId="266"/>
            <ac:picMk id="7" creationId="{83EA3D06-F8BA-0320-8A54-0F97AAD32166}"/>
          </ac:picMkLst>
        </pc:picChg>
        <pc:picChg chg="mod">
          <ac:chgData name="Paschal Chukwuebuk Amusuo" userId="S::pamusuo@purdue.edu::7dff2cd1-484a-42a3-834a-12fd88b46653" providerId="AD" clId="Web-{0C4753A1-A8BC-C64F-2A3B-66216D91C9F8}" dt="2025-04-30T00:32:22.465" v="602" actId="1076"/>
          <ac:picMkLst>
            <pc:docMk/>
            <pc:sldMk cId="3841698925" sldId="266"/>
            <ac:picMk id="8" creationId="{4AE9E8E5-9901-97C2-2D72-CA2D08D1E192}"/>
          </ac:picMkLst>
        </pc:picChg>
      </pc:sldChg>
      <pc:sldChg chg="modSp add del">
        <pc:chgData name="Paschal Chukwuebuk Amusuo" userId="S::pamusuo@purdue.edu::7dff2cd1-484a-42a3-834a-12fd88b46653" providerId="AD" clId="Web-{0C4753A1-A8BC-C64F-2A3B-66216D91C9F8}" dt="2025-04-30T00:22:01.726" v="457" actId="14100"/>
        <pc:sldMkLst>
          <pc:docMk/>
          <pc:sldMk cId="568425142" sldId="267"/>
        </pc:sldMkLst>
        <pc:spChg chg="mod">
          <ac:chgData name="Paschal Chukwuebuk Amusuo" userId="S::pamusuo@purdue.edu::7dff2cd1-484a-42a3-834a-12fd88b46653" providerId="AD" clId="Web-{0C4753A1-A8BC-C64F-2A3B-66216D91C9F8}" dt="2025-04-30T00:22:01.726" v="457" actId="14100"/>
          <ac:spMkLst>
            <pc:docMk/>
            <pc:sldMk cId="568425142" sldId="267"/>
            <ac:spMk id="2" creationId="{332B7873-31FB-A7B8-796B-FD42CF1C99C3}"/>
          </ac:spMkLst>
        </pc:spChg>
      </pc:sldChg>
      <pc:sldChg chg="add del">
        <pc:chgData name="Paschal Chukwuebuk Amusuo" userId="S::pamusuo@purdue.edu::7dff2cd1-484a-42a3-834a-12fd88b46653" providerId="AD" clId="Web-{0C4753A1-A8BC-C64F-2A3B-66216D91C9F8}" dt="2025-04-29T21:05:30.858" v="54"/>
        <pc:sldMkLst>
          <pc:docMk/>
          <pc:sldMk cId="1042474930" sldId="269"/>
        </pc:sldMkLst>
      </pc:sldChg>
      <pc:sldChg chg="modSp add del">
        <pc:chgData name="Paschal Chukwuebuk Amusuo" userId="S::pamusuo@purdue.edu::7dff2cd1-484a-42a3-834a-12fd88b46653" providerId="AD" clId="Web-{0C4753A1-A8BC-C64F-2A3B-66216D91C9F8}" dt="2025-04-30T00:23:00.789" v="463" actId="1076"/>
        <pc:sldMkLst>
          <pc:docMk/>
          <pc:sldMk cId="2651082396" sldId="270"/>
        </pc:sldMkLst>
        <pc:spChg chg="mod">
          <ac:chgData name="Paschal Chukwuebuk Amusuo" userId="S::pamusuo@purdue.edu::7dff2cd1-484a-42a3-834a-12fd88b46653" providerId="AD" clId="Web-{0C4753A1-A8BC-C64F-2A3B-66216D91C9F8}" dt="2025-04-30T00:21:55.101" v="456" actId="14100"/>
          <ac:spMkLst>
            <pc:docMk/>
            <pc:sldMk cId="2651082396" sldId="270"/>
            <ac:spMk id="2" creationId="{BAFAC5CF-5115-6356-F4A2-C415605FD8E0}"/>
          </ac:spMkLst>
        </pc:spChg>
        <pc:spChg chg="mod">
          <ac:chgData name="Paschal Chukwuebuk Amusuo" userId="S::pamusuo@purdue.edu::7dff2cd1-484a-42a3-834a-12fd88b46653" providerId="AD" clId="Web-{0C4753A1-A8BC-C64F-2A3B-66216D91C9F8}" dt="2025-04-30T00:22:47.445" v="461" actId="20577"/>
          <ac:spMkLst>
            <pc:docMk/>
            <pc:sldMk cId="2651082396" sldId="270"/>
            <ac:spMk id="3" creationId="{D65B2706-0284-F86A-2E69-6A9A28EAACDA}"/>
          </ac:spMkLst>
        </pc:spChg>
        <pc:picChg chg="mod">
          <ac:chgData name="Paschal Chukwuebuk Amusuo" userId="S::pamusuo@purdue.edu::7dff2cd1-484a-42a3-834a-12fd88b46653" providerId="AD" clId="Web-{0C4753A1-A8BC-C64F-2A3B-66216D91C9F8}" dt="2025-04-30T00:23:00.789" v="463" actId="1076"/>
          <ac:picMkLst>
            <pc:docMk/>
            <pc:sldMk cId="2651082396" sldId="270"/>
            <ac:picMk id="4" creationId="{DC55D48A-B87A-CAC0-B72A-5A41FD4DF441}"/>
          </ac:picMkLst>
        </pc:picChg>
      </pc:sldChg>
      <pc:sldChg chg="add del">
        <pc:chgData name="Paschal Chukwuebuk Amusuo" userId="S::pamusuo@purdue.edu::7dff2cd1-484a-42a3-834a-12fd88b46653" providerId="AD" clId="Web-{0C4753A1-A8BC-C64F-2A3B-66216D91C9F8}" dt="2025-04-29T21:05:30.858" v="50"/>
        <pc:sldMkLst>
          <pc:docMk/>
          <pc:sldMk cId="478195538" sldId="271"/>
        </pc:sldMkLst>
      </pc:sldChg>
      <pc:sldChg chg="addSp modSp add del addAnim">
        <pc:chgData name="Paschal Chukwuebuk Amusuo" userId="S::pamusuo@purdue.edu::7dff2cd1-484a-42a3-834a-12fd88b46653" providerId="AD" clId="Web-{0C4753A1-A8BC-C64F-2A3B-66216D91C9F8}" dt="2025-04-29T23:47:51.080" v="162" actId="20577"/>
        <pc:sldMkLst>
          <pc:docMk/>
          <pc:sldMk cId="1970234498" sldId="299"/>
        </pc:sldMkLst>
        <pc:spChg chg="mod">
          <ac:chgData name="Paschal Chukwuebuk Amusuo" userId="S::pamusuo@purdue.edu::7dff2cd1-484a-42a3-834a-12fd88b46653" providerId="AD" clId="Web-{0C4753A1-A8BC-C64F-2A3B-66216D91C9F8}" dt="2025-04-29T23:47:51.080" v="162" actId="20577"/>
          <ac:spMkLst>
            <pc:docMk/>
            <pc:sldMk cId="1970234498" sldId="299"/>
            <ac:spMk id="2" creationId="{7542FE49-F18F-3CB7-0411-98D4FEB20679}"/>
          </ac:spMkLst>
        </pc:spChg>
        <pc:spChg chg="mod">
          <ac:chgData name="Paschal Chukwuebuk Amusuo" userId="S::pamusuo@purdue.edu::7dff2cd1-484a-42a3-834a-12fd88b46653" providerId="AD" clId="Web-{0C4753A1-A8BC-C64F-2A3B-66216D91C9F8}" dt="2025-04-29T21:46:14.316" v="125" actId="1076"/>
          <ac:spMkLst>
            <pc:docMk/>
            <pc:sldMk cId="1970234498" sldId="299"/>
            <ac:spMk id="3" creationId="{A5BFC15E-14DF-128F-DCA5-FC3F332BA907}"/>
          </ac:spMkLst>
        </pc:spChg>
        <pc:spChg chg="add mod">
          <ac:chgData name="Paschal Chukwuebuk Amusuo" userId="S::pamusuo@purdue.edu::7dff2cd1-484a-42a3-834a-12fd88b46653" providerId="AD" clId="Web-{0C4753A1-A8BC-C64F-2A3B-66216D91C9F8}" dt="2025-04-29T21:46:20.581" v="131" actId="14100"/>
          <ac:spMkLst>
            <pc:docMk/>
            <pc:sldMk cId="1970234498" sldId="299"/>
            <ac:spMk id="5" creationId="{799F2955-9A7F-BCAC-5420-50B5384CA486}"/>
          </ac:spMkLst>
        </pc:spChg>
        <pc:spChg chg="add mod">
          <ac:chgData name="Paschal Chukwuebuk Amusuo" userId="S::pamusuo@purdue.edu::7dff2cd1-484a-42a3-834a-12fd88b46653" providerId="AD" clId="Web-{0C4753A1-A8BC-C64F-2A3B-66216D91C9F8}" dt="2025-04-29T21:46:25.863" v="132" actId="1076"/>
          <ac:spMkLst>
            <pc:docMk/>
            <pc:sldMk cId="1970234498" sldId="299"/>
            <ac:spMk id="7" creationId="{834558B0-7123-22BE-6FBB-A6B23AA385F1}"/>
          </ac:spMkLst>
        </pc:spChg>
        <pc:spChg chg="mod">
          <ac:chgData name="Paschal Chukwuebuk Amusuo" userId="S::pamusuo@purdue.edu::7dff2cd1-484a-42a3-834a-12fd88b46653" providerId="AD" clId="Web-{0C4753A1-A8BC-C64F-2A3B-66216D91C9F8}" dt="2025-04-29T21:46:14.331" v="126" actId="1076"/>
          <ac:spMkLst>
            <pc:docMk/>
            <pc:sldMk cId="1970234498" sldId="299"/>
            <ac:spMk id="9" creationId="{998C0D45-FBD5-EDE2-DA23-EEFB7C4A1360}"/>
          </ac:spMkLst>
        </pc:spChg>
        <pc:spChg chg="mod">
          <ac:chgData name="Paschal Chukwuebuk Amusuo" userId="S::pamusuo@purdue.edu::7dff2cd1-484a-42a3-834a-12fd88b46653" providerId="AD" clId="Web-{0C4753A1-A8BC-C64F-2A3B-66216D91C9F8}" dt="2025-04-29T21:46:14.331" v="127" actId="1076"/>
          <ac:spMkLst>
            <pc:docMk/>
            <pc:sldMk cId="1970234498" sldId="299"/>
            <ac:spMk id="11" creationId="{D7734E58-B706-B767-FB1E-F5CF35C50F78}"/>
          </ac:spMkLst>
        </pc:spChg>
        <pc:spChg chg="mod">
          <ac:chgData name="Paschal Chukwuebuk Amusuo" userId="S::pamusuo@purdue.edu::7dff2cd1-484a-42a3-834a-12fd88b46653" providerId="AD" clId="Web-{0C4753A1-A8BC-C64F-2A3B-66216D91C9F8}" dt="2025-04-29T21:46:14.347" v="128" actId="1076"/>
          <ac:spMkLst>
            <pc:docMk/>
            <pc:sldMk cId="1970234498" sldId="299"/>
            <ac:spMk id="13" creationId="{F60E173F-028C-221A-48A8-72253A612744}"/>
          </ac:spMkLst>
        </pc:spChg>
      </pc:sldChg>
      <pc:sldChg chg="add del">
        <pc:chgData name="Paschal Chukwuebuk Amusuo" userId="S::pamusuo@purdue.edu::7dff2cd1-484a-42a3-834a-12fd88b46653" providerId="AD" clId="Web-{0C4753A1-A8BC-C64F-2A3B-66216D91C9F8}" dt="2025-04-29T21:05:30.889" v="57"/>
        <pc:sldMkLst>
          <pc:docMk/>
          <pc:sldMk cId="1697281912" sldId="300"/>
        </pc:sldMkLst>
      </pc:sldChg>
      <pc:sldChg chg="add del">
        <pc:chgData name="Paschal Chukwuebuk Amusuo" userId="S::pamusuo@purdue.edu::7dff2cd1-484a-42a3-834a-12fd88b46653" providerId="AD" clId="Web-{0C4753A1-A8BC-C64F-2A3B-66216D91C9F8}" dt="2025-04-29T21:05:30.873" v="55"/>
        <pc:sldMkLst>
          <pc:docMk/>
          <pc:sldMk cId="2078440397" sldId="301"/>
        </pc:sldMkLst>
      </pc:sldChg>
      <pc:sldChg chg="delSp modSp add del delAnim">
        <pc:chgData name="Paschal Chukwuebuk Amusuo" userId="S::pamusuo@purdue.edu::7dff2cd1-484a-42a3-834a-12fd88b46653" providerId="AD" clId="Web-{0C4753A1-A8BC-C64F-2A3B-66216D91C9F8}" dt="2025-04-30T00:22:08.648" v="458" actId="14100"/>
        <pc:sldMkLst>
          <pc:docMk/>
          <pc:sldMk cId="6481887" sldId="302"/>
        </pc:sldMkLst>
        <pc:spChg chg="mod">
          <ac:chgData name="Paschal Chukwuebuk Amusuo" userId="S::pamusuo@purdue.edu::7dff2cd1-484a-42a3-834a-12fd88b46653" providerId="AD" clId="Web-{0C4753A1-A8BC-C64F-2A3B-66216D91C9F8}" dt="2025-04-30T00:22:08.648" v="458" actId="14100"/>
          <ac:spMkLst>
            <pc:docMk/>
            <pc:sldMk cId="6481887" sldId="302"/>
            <ac:spMk id="2" creationId="{1D20191A-10C7-40E9-84B7-BA7461E1ACB6}"/>
          </ac:spMkLst>
        </pc:spChg>
        <pc:spChg chg="mod">
          <ac:chgData name="Paschal Chukwuebuk Amusuo" userId="S::pamusuo@purdue.edu::7dff2cd1-484a-42a3-834a-12fd88b46653" providerId="AD" clId="Web-{0C4753A1-A8BC-C64F-2A3B-66216D91C9F8}" dt="2025-04-30T00:01:50.837" v="280" actId="1076"/>
          <ac:spMkLst>
            <pc:docMk/>
            <pc:sldMk cId="6481887" sldId="302"/>
            <ac:spMk id="8" creationId="{A4C1708F-8F51-EC13-5484-86A36AD3D5B7}"/>
          </ac:spMkLst>
        </pc:spChg>
        <pc:spChg chg="mod">
          <ac:chgData name="Paschal Chukwuebuk Amusuo" userId="S::pamusuo@purdue.edu::7dff2cd1-484a-42a3-834a-12fd88b46653" providerId="AD" clId="Web-{0C4753A1-A8BC-C64F-2A3B-66216D91C9F8}" dt="2025-04-29T23:48:19.549" v="197" actId="14100"/>
          <ac:spMkLst>
            <pc:docMk/>
            <pc:sldMk cId="6481887" sldId="302"/>
            <ac:spMk id="9" creationId="{F5C9A915-2553-2EEF-02F2-D0114D77ADB4}"/>
          </ac:spMkLst>
        </pc:spChg>
        <pc:spChg chg="mod">
          <ac:chgData name="Paschal Chukwuebuk Amusuo" userId="S::pamusuo@purdue.edu::7dff2cd1-484a-42a3-834a-12fd88b46653" providerId="AD" clId="Web-{0C4753A1-A8BC-C64F-2A3B-66216D91C9F8}" dt="2025-04-29T23:48:41.815" v="199" actId="14100"/>
          <ac:spMkLst>
            <pc:docMk/>
            <pc:sldMk cId="6481887" sldId="302"/>
            <ac:spMk id="10" creationId="{00997455-04D2-C190-0BAA-E81FF697E003}"/>
          </ac:spMkLst>
        </pc:spChg>
        <pc:spChg chg="mod">
          <ac:chgData name="Paschal Chukwuebuk Amusuo" userId="S::pamusuo@purdue.edu::7dff2cd1-484a-42a3-834a-12fd88b46653" providerId="AD" clId="Web-{0C4753A1-A8BC-C64F-2A3B-66216D91C9F8}" dt="2025-04-29T23:48:55.659" v="201" actId="14100"/>
          <ac:spMkLst>
            <pc:docMk/>
            <pc:sldMk cId="6481887" sldId="302"/>
            <ac:spMk id="11" creationId="{14F8BA61-0138-B9E6-A70C-4CBD7EE81565}"/>
          </ac:spMkLst>
        </pc:spChg>
        <pc:picChg chg="mod">
          <ac:chgData name="Paschal Chukwuebuk Amusuo" userId="S::pamusuo@purdue.edu::7dff2cd1-484a-42a3-834a-12fd88b46653" providerId="AD" clId="Web-{0C4753A1-A8BC-C64F-2A3B-66216D91C9F8}" dt="2025-04-29T23:47:19.908" v="147" actId="1076"/>
          <ac:picMkLst>
            <pc:docMk/>
            <pc:sldMk cId="6481887" sldId="302"/>
            <ac:picMk id="4" creationId="{D3C8D103-6A02-3778-78F3-210088351595}"/>
          </ac:picMkLst>
        </pc:picChg>
      </pc:sldChg>
      <pc:sldChg chg="modSp add del">
        <pc:chgData name="Paschal Chukwuebuk Amusuo" userId="S::pamusuo@purdue.edu::7dff2cd1-484a-42a3-834a-12fd88b46653" providerId="AD" clId="Web-{0C4753A1-A8BC-C64F-2A3B-66216D91C9F8}" dt="2025-04-30T01:45:15.181" v="1181" actId="20577"/>
        <pc:sldMkLst>
          <pc:docMk/>
          <pc:sldMk cId="1995317789" sldId="303"/>
        </pc:sldMkLst>
        <pc:spChg chg="mod">
          <ac:chgData name="Paschal Chukwuebuk Amusuo" userId="S::pamusuo@purdue.edu::7dff2cd1-484a-42a3-834a-12fd88b46653" providerId="AD" clId="Web-{0C4753A1-A8BC-C64F-2A3B-66216D91C9F8}" dt="2025-04-30T01:45:15.181" v="1181" actId="20577"/>
          <ac:spMkLst>
            <pc:docMk/>
            <pc:sldMk cId="1995317789" sldId="303"/>
            <ac:spMk id="2" creationId="{A4BF1EA9-EB80-323E-4A36-5A30030AAB8A}"/>
          </ac:spMkLst>
        </pc:spChg>
        <pc:spChg chg="mod">
          <ac:chgData name="Paschal Chukwuebuk Amusuo" userId="S::pamusuo@purdue.edu::7dff2cd1-484a-42a3-834a-12fd88b46653" providerId="AD" clId="Web-{0C4753A1-A8BC-C64F-2A3B-66216D91C9F8}" dt="2025-04-30T01:07:51.204" v="1138" actId="1076"/>
          <ac:spMkLst>
            <pc:docMk/>
            <pc:sldMk cId="1995317789" sldId="303"/>
            <ac:spMk id="5" creationId="{FB488B98-AE03-D6C0-9ADB-61E4F8A5FB8B}"/>
          </ac:spMkLst>
        </pc:spChg>
        <pc:spChg chg="mod">
          <ac:chgData name="Paschal Chukwuebuk Amusuo" userId="S::pamusuo@purdue.edu::7dff2cd1-484a-42a3-834a-12fd88b46653" providerId="AD" clId="Web-{0C4753A1-A8BC-C64F-2A3B-66216D91C9F8}" dt="2025-04-30T01:07:42.345" v="1134" actId="1076"/>
          <ac:spMkLst>
            <pc:docMk/>
            <pc:sldMk cId="1995317789" sldId="303"/>
            <ac:spMk id="6" creationId="{8B2EA581-C559-2B78-8983-95B9BF462611}"/>
          </ac:spMkLst>
        </pc:spChg>
        <pc:spChg chg="mod">
          <ac:chgData name="Paschal Chukwuebuk Amusuo" userId="S::pamusuo@purdue.edu::7dff2cd1-484a-42a3-834a-12fd88b46653" providerId="AD" clId="Web-{0C4753A1-A8BC-C64F-2A3B-66216D91C9F8}" dt="2025-04-30T01:07:43.939" v="1135" actId="1076"/>
          <ac:spMkLst>
            <pc:docMk/>
            <pc:sldMk cId="1995317789" sldId="303"/>
            <ac:spMk id="7" creationId="{3C8B106D-9107-A1DD-85D7-CF41E27F942E}"/>
          </ac:spMkLst>
        </pc:spChg>
        <pc:spChg chg="mod">
          <ac:chgData name="Paschal Chukwuebuk Amusuo" userId="S::pamusuo@purdue.edu::7dff2cd1-484a-42a3-834a-12fd88b46653" providerId="AD" clId="Web-{0C4753A1-A8BC-C64F-2A3B-66216D91C9F8}" dt="2025-04-30T01:07:53.517" v="1139" actId="1076"/>
          <ac:spMkLst>
            <pc:docMk/>
            <pc:sldMk cId="1995317789" sldId="303"/>
            <ac:spMk id="8" creationId="{03F37EC5-8314-5591-7AE4-3D2EC1FCB874}"/>
          </ac:spMkLst>
        </pc:spChg>
        <pc:spChg chg="mod">
          <ac:chgData name="Paschal Chukwuebuk Amusuo" userId="S::pamusuo@purdue.edu::7dff2cd1-484a-42a3-834a-12fd88b46653" providerId="AD" clId="Web-{0C4753A1-A8BC-C64F-2A3B-66216D91C9F8}" dt="2025-04-30T01:07:48.595" v="1137" actId="1076"/>
          <ac:spMkLst>
            <pc:docMk/>
            <pc:sldMk cId="1995317789" sldId="303"/>
            <ac:spMk id="9" creationId="{51B0E25C-839F-0C10-78B0-52F447ACABB4}"/>
          </ac:spMkLst>
        </pc:spChg>
        <pc:spChg chg="mod">
          <ac:chgData name="Paschal Chukwuebuk Amusuo" userId="S::pamusuo@purdue.edu::7dff2cd1-484a-42a3-834a-12fd88b46653" providerId="AD" clId="Web-{0C4753A1-A8BC-C64F-2A3B-66216D91C9F8}" dt="2025-04-30T01:07:46.204" v="1136" actId="1076"/>
          <ac:spMkLst>
            <pc:docMk/>
            <pc:sldMk cId="1995317789" sldId="303"/>
            <ac:spMk id="10" creationId="{441AAB59-D108-DB64-278B-20766334A8E5}"/>
          </ac:spMkLst>
        </pc:spChg>
        <pc:picChg chg="mod">
          <ac:chgData name="Paschal Chukwuebuk Amusuo" userId="S::pamusuo@purdue.edu::7dff2cd1-484a-42a3-834a-12fd88b46653" providerId="AD" clId="Web-{0C4753A1-A8BC-C64F-2A3B-66216D91C9F8}" dt="2025-04-30T01:07:39.876" v="1133" actId="1076"/>
          <ac:picMkLst>
            <pc:docMk/>
            <pc:sldMk cId="1995317789" sldId="303"/>
            <ac:picMk id="4" creationId="{0ADBB9D0-CAF2-21B6-2AC5-038D687BC997}"/>
          </ac:picMkLst>
        </pc:picChg>
      </pc:sldChg>
      <pc:sldChg chg="add del">
        <pc:chgData name="Paschal Chukwuebuk Amusuo" userId="S::pamusuo@purdue.edu::7dff2cd1-484a-42a3-834a-12fd88b46653" providerId="AD" clId="Web-{0C4753A1-A8BC-C64F-2A3B-66216D91C9F8}" dt="2025-04-29T21:05:30.858" v="49"/>
        <pc:sldMkLst>
          <pc:docMk/>
          <pc:sldMk cId="4015060649" sldId="304"/>
        </pc:sldMkLst>
      </pc:sldChg>
      <pc:sldChg chg="addSp delSp modSp new ord">
        <pc:chgData name="Paschal Chukwuebuk Amusuo" userId="S::pamusuo@purdue.edu::7dff2cd1-484a-42a3-834a-12fd88b46653" providerId="AD" clId="Web-{0C4753A1-A8BC-C64F-2A3B-66216D91C9F8}" dt="2025-04-30T02:48:57.362" v="2136" actId="1076"/>
        <pc:sldMkLst>
          <pc:docMk/>
          <pc:sldMk cId="1995999567" sldId="305"/>
        </pc:sldMkLst>
        <pc:spChg chg="mod">
          <ac:chgData name="Paschal Chukwuebuk Amusuo" userId="S::pamusuo@purdue.edu::7dff2cd1-484a-42a3-834a-12fd88b46653" providerId="AD" clId="Web-{0C4753A1-A8BC-C64F-2A3B-66216D91C9F8}" dt="2025-04-29T21:35:47.016" v="114" actId="20577"/>
          <ac:spMkLst>
            <pc:docMk/>
            <pc:sldMk cId="1995999567" sldId="305"/>
            <ac:spMk id="2" creationId="{C66C1B36-5032-FA51-13A6-3A1DAF537E76}"/>
          </ac:spMkLst>
        </pc:spChg>
        <pc:picChg chg="add mod">
          <ac:chgData name="Paschal Chukwuebuk Amusuo" userId="S::pamusuo@purdue.edu::7dff2cd1-484a-42a3-834a-12fd88b46653" providerId="AD" clId="Web-{0C4753A1-A8BC-C64F-2A3B-66216D91C9F8}" dt="2025-04-30T02:48:54.283" v="2135" actId="1076"/>
          <ac:picMkLst>
            <pc:docMk/>
            <pc:sldMk cId="1995999567" sldId="305"/>
            <ac:picMk id="3" creationId="{4C2B276B-1C97-B6ED-93FF-A5492881D081}"/>
          </ac:picMkLst>
        </pc:picChg>
        <pc:picChg chg="add mod">
          <ac:chgData name="Paschal Chukwuebuk Amusuo" userId="S::pamusuo@purdue.edu::7dff2cd1-484a-42a3-834a-12fd88b46653" providerId="AD" clId="Web-{0C4753A1-A8BC-C64F-2A3B-66216D91C9F8}" dt="2025-04-30T02:48:57.362" v="2136" actId="1076"/>
          <ac:picMkLst>
            <pc:docMk/>
            <pc:sldMk cId="1995999567" sldId="305"/>
            <ac:picMk id="6" creationId="{85163244-A39B-74D9-31C0-979031AFA109}"/>
          </ac:picMkLst>
        </pc:picChg>
        <pc:picChg chg="add mod">
          <ac:chgData name="Paschal Chukwuebuk Amusuo" userId="S::pamusuo@purdue.edu::7dff2cd1-484a-42a3-834a-12fd88b46653" providerId="AD" clId="Web-{0C4753A1-A8BC-C64F-2A3B-66216D91C9F8}" dt="2025-04-29T21:35:36.656" v="112" actId="14100"/>
          <ac:picMkLst>
            <pc:docMk/>
            <pc:sldMk cId="1995999567" sldId="305"/>
            <ac:picMk id="7" creationId="{C4C8C4FC-943F-CC72-044E-FC2E36D1CD0A}"/>
          </ac:picMkLst>
        </pc:picChg>
      </pc:sldChg>
      <pc:sldChg chg="addSp delSp modSp new">
        <pc:chgData name="Paschal Chukwuebuk Amusuo" userId="S::pamusuo@purdue.edu::7dff2cd1-484a-42a3-834a-12fd88b46653" providerId="AD" clId="Web-{0C4753A1-A8BC-C64F-2A3B-66216D91C9F8}" dt="2025-04-30T00:24:04.649" v="493" actId="20577"/>
        <pc:sldMkLst>
          <pc:docMk/>
          <pc:sldMk cId="1938066061" sldId="306"/>
        </pc:sldMkLst>
        <pc:spChg chg="mod">
          <ac:chgData name="Paschal Chukwuebuk Amusuo" userId="S::pamusuo@purdue.edu::7dff2cd1-484a-42a3-834a-12fd88b46653" providerId="AD" clId="Web-{0C4753A1-A8BC-C64F-2A3B-66216D91C9F8}" dt="2025-04-30T00:13:12.221" v="350" actId="1076"/>
          <ac:spMkLst>
            <pc:docMk/>
            <pc:sldMk cId="1938066061" sldId="306"/>
            <ac:spMk id="2" creationId="{DA0DF37F-6440-D093-3636-4BECACBE1D1B}"/>
          </ac:spMkLst>
        </pc:spChg>
        <pc:spChg chg="del">
          <ac:chgData name="Paschal Chukwuebuk Amusuo" userId="S::pamusuo@purdue.edu::7dff2cd1-484a-42a3-834a-12fd88b46653" providerId="AD" clId="Web-{0C4753A1-A8BC-C64F-2A3B-66216D91C9F8}" dt="2025-04-30T00:12:36.377" v="336"/>
          <ac:spMkLst>
            <pc:docMk/>
            <pc:sldMk cId="1938066061" sldId="306"/>
            <ac:spMk id="3" creationId="{39A673F7-FF1F-59C7-3B32-2102FFC6CFDB}"/>
          </ac:spMkLst>
        </pc:spChg>
        <pc:spChg chg="add mod">
          <ac:chgData name="Paschal Chukwuebuk Amusuo" userId="S::pamusuo@purdue.edu::7dff2cd1-484a-42a3-834a-12fd88b46653" providerId="AD" clId="Web-{0C4753A1-A8BC-C64F-2A3B-66216D91C9F8}" dt="2025-04-30T00:23:16.461" v="464" actId="1076"/>
          <ac:spMkLst>
            <pc:docMk/>
            <pc:sldMk cId="1938066061" sldId="306"/>
            <ac:spMk id="6" creationId="{584C2588-AAC1-67F3-848F-2C1806A457B6}"/>
          </ac:spMkLst>
        </pc:spChg>
        <pc:spChg chg="add mod">
          <ac:chgData name="Paschal Chukwuebuk Amusuo" userId="S::pamusuo@purdue.edu::7dff2cd1-484a-42a3-834a-12fd88b46653" providerId="AD" clId="Web-{0C4753A1-A8BC-C64F-2A3B-66216D91C9F8}" dt="2025-04-30T00:23:37.789" v="465" actId="1076"/>
          <ac:spMkLst>
            <pc:docMk/>
            <pc:sldMk cId="1938066061" sldId="306"/>
            <ac:spMk id="7" creationId="{CEB253AD-C745-B5D7-DDF7-479B08C74484}"/>
          </ac:spMkLst>
        </pc:spChg>
        <pc:spChg chg="add mod">
          <ac:chgData name="Paschal Chukwuebuk Amusuo" userId="S::pamusuo@purdue.edu::7dff2cd1-484a-42a3-834a-12fd88b46653" providerId="AD" clId="Web-{0C4753A1-A8BC-C64F-2A3B-66216D91C9F8}" dt="2025-04-30T00:24:04.649" v="493" actId="20577"/>
          <ac:spMkLst>
            <pc:docMk/>
            <pc:sldMk cId="1938066061" sldId="306"/>
            <ac:spMk id="8" creationId="{26EA2B41-C319-9C49-DDFE-3C07F4412FDB}"/>
          </ac:spMkLst>
        </pc:spChg>
        <pc:picChg chg="add del mod">
          <ac:chgData name="Paschal Chukwuebuk Amusuo" userId="S::pamusuo@purdue.edu::7dff2cd1-484a-42a3-834a-12fd88b46653" providerId="AD" clId="Web-{0C4753A1-A8BC-C64F-2A3B-66216D91C9F8}" dt="2025-04-30T00:14:28.112" v="352"/>
          <ac:picMkLst>
            <pc:docMk/>
            <pc:sldMk cId="1938066061" sldId="306"/>
            <ac:picMk id="4" creationId="{A9B5CE55-0975-4B70-8426-02E00542E787}"/>
          </ac:picMkLst>
        </pc:picChg>
        <pc:picChg chg="add mod">
          <ac:chgData name="Paschal Chukwuebuk Amusuo" userId="S::pamusuo@purdue.edu::7dff2cd1-484a-42a3-834a-12fd88b46653" providerId="AD" clId="Web-{0C4753A1-A8BC-C64F-2A3B-66216D91C9F8}" dt="2025-04-30T00:16:15.207" v="408" actId="1076"/>
          <ac:picMkLst>
            <pc:docMk/>
            <pc:sldMk cId="1938066061" sldId="306"/>
            <ac:picMk id="5" creationId="{022ACC2F-679E-E194-1132-B078795FDCAE}"/>
          </ac:picMkLst>
        </pc:picChg>
      </pc:sldChg>
      <pc:sldChg chg="delSp modSp new del">
        <pc:chgData name="Paschal Chukwuebuk Amusuo" userId="S::pamusuo@purdue.edu::7dff2cd1-484a-42a3-834a-12fd88b46653" providerId="AD" clId="Web-{0C4753A1-A8BC-C64F-2A3B-66216D91C9F8}" dt="2025-04-30T00:54:18.072" v="866"/>
        <pc:sldMkLst>
          <pc:docMk/>
          <pc:sldMk cId="4119148040" sldId="307"/>
        </pc:sldMkLst>
        <pc:spChg chg="mod">
          <ac:chgData name="Paschal Chukwuebuk Amusuo" userId="S::pamusuo@purdue.edu::7dff2cd1-484a-42a3-834a-12fd88b46653" providerId="AD" clId="Web-{0C4753A1-A8BC-C64F-2A3B-66216D91C9F8}" dt="2025-04-30T00:26:46.041" v="514" actId="20577"/>
          <ac:spMkLst>
            <pc:docMk/>
            <pc:sldMk cId="4119148040" sldId="307"/>
            <ac:spMk id="2" creationId="{9FD64333-6C7D-E1E3-B62E-F8F588D68086}"/>
          </ac:spMkLst>
        </pc:spChg>
        <pc:spChg chg="del">
          <ac:chgData name="Paschal Chukwuebuk Amusuo" userId="S::pamusuo@purdue.edu::7dff2cd1-484a-42a3-834a-12fd88b46653" providerId="AD" clId="Web-{0C4753A1-A8BC-C64F-2A3B-66216D91C9F8}" dt="2025-04-30T00:17:20.723" v="454"/>
          <ac:spMkLst>
            <pc:docMk/>
            <pc:sldMk cId="4119148040" sldId="307"/>
            <ac:spMk id="3" creationId="{BDA9CA43-07BE-342A-4B19-9C1186C60BCC}"/>
          </ac:spMkLst>
        </pc:spChg>
      </pc:sldChg>
      <pc:sldChg chg="addSp delSp modSp add addAnim delAnim">
        <pc:chgData name="Paschal Chukwuebuk Amusuo" userId="S::pamusuo@purdue.edu::7dff2cd1-484a-42a3-834a-12fd88b46653" providerId="AD" clId="Web-{0C4753A1-A8BC-C64F-2A3B-66216D91C9F8}" dt="2025-04-30T00:36:52.703" v="865" actId="20577"/>
        <pc:sldMkLst>
          <pc:docMk/>
          <pc:sldMk cId="3436845529" sldId="308"/>
        </pc:sldMkLst>
        <pc:spChg chg="mod">
          <ac:chgData name="Paschal Chukwuebuk Amusuo" userId="S::pamusuo@purdue.edu::7dff2cd1-484a-42a3-834a-12fd88b46653" providerId="AD" clId="Web-{0C4753A1-A8BC-C64F-2A3B-66216D91C9F8}" dt="2025-04-30T00:31:07.574" v="587" actId="20577"/>
          <ac:spMkLst>
            <pc:docMk/>
            <pc:sldMk cId="3436845529" sldId="308"/>
            <ac:spMk id="2" creationId="{1D20191A-10C7-40E9-84B7-BA7461E1ACB6}"/>
          </ac:spMkLst>
        </pc:spChg>
        <pc:spChg chg="add mod">
          <ac:chgData name="Paschal Chukwuebuk Amusuo" userId="S::pamusuo@purdue.edu::7dff2cd1-484a-42a3-834a-12fd88b46653" providerId="AD" clId="Web-{0C4753A1-A8BC-C64F-2A3B-66216D91C9F8}" dt="2025-04-30T00:33:42.419" v="621" actId="1076"/>
          <ac:spMkLst>
            <pc:docMk/>
            <pc:sldMk cId="3436845529" sldId="308"/>
            <ac:spMk id="7" creationId="{15CC5CD9-CEF8-1538-31AA-59024C14F7F7}"/>
          </ac:spMkLst>
        </pc:spChg>
        <pc:spChg chg="del">
          <ac:chgData name="Paschal Chukwuebuk Amusuo" userId="S::pamusuo@purdue.edu::7dff2cd1-484a-42a3-834a-12fd88b46653" providerId="AD" clId="Web-{0C4753A1-A8BC-C64F-2A3B-66216D91C9F8}" dt="2025-04-30T00:33:18.544" v="614"/>
          <ac:spMkLst>
            <pc:docMk/>
            <pc:sldMk cId="3436845529" sldId="308"/>
            <ac:spMk id="8" creationId="{A4C1708F-8F51-EC13-5484-86A36AD3D5B7}"/>
          </ac:spMkLst>
        </pc:spChg>
        <pc:spChg chg="del">
          <ac:chgData name="Paschal Chukwuebuk Amusuo" userId="S::pamusuo@purdue.edu::7dff2cd1-484a-42a3-834a-12fd88b46653" providerId="AD" clId="Web-{0C4753A1-A8BC-C64F-2A3B-66216D91C9F8}" dt="2025-04-30T00:32:36.528" v="610"/>
          <ac:spMkLst>
            <pc:docMk/>
            <pc:sldMk cId="3436845529" sldId="308"/>
            <ac:spMk id="9" creationId="{F5C9A915-2553-2EEF-02F2-D0114D77ADB4}"/>
          </ac:spMkLst>
        </pc:spChg>
        <pc:spChg chg="del">
          <ac:chgData name="Paschal Chukwuebuk Amusuo" userId="S::pamusuo@purdue.edu::7dff2cd1-484a-42a3-834a-12fd88b46653" providerId="AD" clId="Web-{0C4753A1-A8BC-C64F-2A3B-66216D91C9F8}" dt="2025-04-30T00:32:36.528" v="609"/>
          <ac:spMkLst>
            <pc:docMk/>
            <pc:sldMk cId="3436845529" sldId="308"/>
            <ac:spMk id="10" creationId="{00997455-04D2-C190-0BAA-E81FF697E003}"/>
          </ac:spMkLst>
        </pc:spChg>
        <pc:spChg chg="del">
          <ac:chgData name="Paschal Chukwuebuk Amusuo" userId="S::pamusuo@purdue.edu::7dff2cd1-484a-42a3-834a-12fd88b46653" providerId="AD" clId="Web-{0C4753A1-A8BC-C64F-2A3B-66216D91C9F8}" dt="2025-04-30T00:32:36.528" v="608"/>
          <ac:spMkLst>
            <pc:docMk/>
            <pc:sldMk cId="3436845529" sldId="308"/>
            <ac:spMk id="11" creationId="{14F8BA61-0138-B9E6-A70C-4CBD7EE81565}"/>
          </ac:spMkLst>
        </pc:spChg>
        <pc:spChg chg="mod">
          <ac:chgData name="Paschal Chukwuebuk Amusuo" userId="S::pamusuo@purdue.edu::7dff2cd1-484a-42a3-834a-12fd88b46653" providerId="AD" clId="Web-{0C4753A1-A8BC-C64F-2A3B-66216D91C9F8}" dt="2025-04-30T00:33:34.013" v="618" actId="14100"/>
          <ac:spMkLst>
            <pc:docMk/>
            <pc:sldMk cId="3436845529" sldId="308"/>
            <ac:spMk id="12" creationId="{0627B842-C176-9951-87E5-FE301AA6CE33}"/>
          </ac:spMkLst>
        </pc:spChg>
        <pc:spChg chg="del">
          <ac:chgData name="Paschal Chukwuebuk Amusuo" userId="S::pamusuo@purdue.edu::7dff2cd1-484a-42a3-834a-12fd88b46653" providerId="AD" clId="Web-{0C4753A1-A8BC-C64F-2A3B-66216D91C9F8}" dt="2025-04-30T00:33:43.482" v="622"/>
          <ac:spMkLst>
            <pc:docMk/>
            <pc:sldMk cId="3436845529" sldId="308"/>
            <ac:spMk id="13" creationId="{2BAE80A5-CBC0-32BC-EC11-4386D892FE2B}"/>
          </ac:spMkLst>
        </pc:spChg>
        <pc:spChg chg="add mod">
          <ac:chgData name="Paschal Chukwuebuk Amusuo" userId="S::pamusuo@purdue.edu::7dff2cd1-484a-42a3-834a-12fd88b46653" providerId="AD" clId="Web-{0C4753A1-A8BC-C64F-2A3B-66216D91C9F8}" dt="2025-04-30T00:36:52.703" v="865" actId="20577"/>
          <ac:spMkLst>
            <pc:docMk/>
            <pc:sldMk cId="3436845529" sldId="308"/>
            <ac:spMk id="14" creationId="{32521A84-44C2-B931-6DDE-699554C8A954}"/>
          </ac:spMkLst>
        </pc:spChg>
        <pc:picChg chg="del">
          <ac:chgData name="Paschal Chukwuebuk Amusuo" userId="S::pamusuo@purdue.edu::7dff2cd1-484a-42a3-834a-12fd88b46653" providerId="AD" clId="Web-{0C4753A1-A8BC-C64F-2A3B-66216D91C9F8}" dt="2025-04-30T00:32:36.528" v="611"/>
          <ac:picMkLst>
            <pc:docMk/>
            <pc:sldMk cId="3436845529" sldId="308"/>
            <ac:picMk id="4" creationId="{D3C8D103-6A02-3778-78F3-210088351595}"/>
          </ac:picMkLst>
        </pc:picChg>
        <pc:picChg chg="mod">
          <ac:chgData name="Paschal Chukwuebuk Amusuo" userId="S::pamusuo@purdue.edu::7dff2cd1-484a-42a3-834a-12fd88b46653" providerId="AD" clId="Web-{0C4753A1-A8BC-C64F-2A3B-66216D91C9F8}" dt="2025-04-30T00:33:22.685" v="615" actId="1076"/>
          <ac:picMkLst>
            <pc:docMk/>
            <pc:sldMk cId="3436845529" sldId="308"/>
            <ac:picMk id="5" creationId="{A70E0D52-154E-9882-6255-B17445AAA933}"/>
          </ac:picMkLst>
        </pc:picChg>
      </pc:sldChg>
      <pc:sldChg chg="addSp modSp new">
        <pc:chgData name="Paschal Chukwuebuk Amusuo" userId="S::pamusuo@purdue.edu::7dff2cd1-484a-42a3-834a-12fd88b46653" providerId="AD" clId="Web-{0C4753A1-A8BC-C64F-2A3B-66216D91C9F8}" dt="2025-04-30T01:02:34.749" v="995" actId="1076"/>
        <pc:sldMkLst>
          <pc:docMk/>
          <pc:sldMk cId="2803731893" sldId="309"/>
        </pc:sldMkLst>
        <pc:spChg chg="mod">
          <ac:chgData name="Paschal Chukwuebuk Amusuo" userId="S::pamusuo@purdue.edu::7dff2cd1-484a-42a3-834a-12fd88b46653" providerId="AD" clId="Web-{0C4753A1-A8BC-C64F-2A3B-66216D91C9F8}" dt="2025-04-30T01:02:31.561" v="994" actId="20577"/>
          <ac:spMkLst>
            <pc:docMk/>
            <pc:sldMk cId="2803731893" sldId="309"/>
            <ac:spMk id="2" creationId="{41A4C666-1728-F778-D53B-FA8A4EC6209F}"/>
          </ac:spMkLst>
        </pc:spChg>
        <pc:spChg chg="mod">
          <ac:chgData name="Paschal Chukwuebuk Amusuo" userId="S::pamusuo@purdue.edu::7dff2cd1-484a-42a3-834a-12fd88b46653" providerId="AD" clId="Web-{0C4753A1-A8BC-C64F-2A3B-66216D91C9F8}" dt="2025-04-30T00:56:11.714" v="978" actId="20577"/>
          <ac:spMkLst>
            <pc:docMk/>
            <pc:sldMk cId="2803731893" sldId="309"/>
            <ac:spMk id="3" creationId="{B0E5C90A-8A2B-DE3B-B683-E38233794AA8}"/>
          </ac:spMkLst>
        </pc:spChg>
        <pc:picChg chg="add mod modCrop">
          <ac:chgData name="Paschal Chukwuebuk Amusuo" userId="S::pamusuo@purdue.edu::7dff2cd1-484a-42a3-834a-12fd88b46653" providerId="AD" clId="Web-{0C4753A1-A8BC-C64F-2A3B-66216D91C9F8}" dt="2025-04-30T01:02:34.749" v="995" actId="1076"/>
          <ac:picMkLst>
            <pc:docMk/>
            <pc:sldMk cId="2803731893" sldId="309"/>
            <ac:picMk id="4" creationId="{1E65DBD1-3121-79DE-EBEF-91C1F4E1A7F2}"/>
          </ac:picMkLst>
        </pc:picChg>
      </pc:sldChg>
      <pc:sldChg chg="modSp new">
        <pc:chgData name="Paschal Chukwuebuk Amusuo" userId="S::pamusuo@purdue.edu::7dff2cd1-484a-42a3-834a-12fd88b46653" providerId="AD" clId="Web-{0C4753A1-A8BC-C64F-2A3B-66216D91C9F8}" dt="2025-04-30T01:05:02.203" v="1071" actId="14100"/>
        <pc:sldMkLst>
          <pc:docMk/>
          <pc:sldMk cId="2123093625" sldId="310"/>
        </pc:sldMkLst>
        <pc:spChg chg="mod">
          <ac:chgData name="Paschal Chukwuebuk Amusuo" userId="S::pamusuo@purdue.edu::7dff2cd1-484a-42a3-834a-12fd88b46653" providerId="AD" clId="Web-{0C4753A1-A8BC-C64F-2A3B-66216D91C9F8}" dt="2025-04-30T01:05:02.203" v="1071" actId="14100"/>
          <ac:spMkLst>
            <pc:docMk/>
            <pc:sldMk cId="2123093625" sldId="310"/>
            <ac:spMk id="2" creationId="{C19ADC69-A6D8-80D0-B089-14569C3B57B6}"/>
          </ac:spMkLst>
        </pc:spChg>
        <pc:spChg chg="mod">
          <ac:chgData name="Paschal Chukwuebuk Amusuo" userId="S::pamusuo@purdue.edu::7dff2cd1-484a-42a3-834a-12fd88b46653" providerId="AD" clId="Web-{0C4753A1-A8BC-C64F-2A3B-66216D91C9F8}" dt="2025-04-30T01:04:57.234" v="1070" actId="1076"/>
          <ac:spMkLst>
            <pc:docMk/>
            <pc:sldMk cId="2123093625" sldId="310"/>
            <ac:spMk id="3" creationId="{E908A189-2F28-84CC-979E-6A5FD4943B3E}"/>
          </ac:spMkLst>
        </pc:spChg>
      </pc:sldChg>
      <pc:sldChg chg="modSp new del">
        <pc:chgData name="Paschal Chukwuebuk Amusuo" userId="S::pamusuo@purdue.edu::7dff2cd1-484a-42a3-834a-12fd88b46653" providerId="AD" clId="Web-{0C4753A1-A8BC-C64F-2A3B-66216D91C9F8}" dt="2025-04-30T01:06:43.813" v="1130"/>
        <pc:sldMkLst>
          <pc:docMk/>
          <pc:sldMk cId="2369241660" sldId="311"/>
        </pc:sldMkLst>
        <pc:spChg chg="mod">
          <ac:chgData name="Paschal Chukwuebuk Amusuo" userId="S::pamusuo@purdue.edu::7dff2cd1-484a-42a3-834a-12fd88b46653" providerId="AD" clId="Web-{0C4753A1-A8BC-C64F-2A3B-66216D91C9F8}" dt="2025-04-30T01:04:19.265" v="1030" actId="20577"/>
          <ac:spMkLst>
            <pc:docMk/>
            <pc:sldMk cId="2369241660" sldId="311"/>
            <ac:spMk id="2" creationId="{35D2D5F6-5F82-A189-081E-0931F7F548BC}"/>
          </ac:spMkLst>
        </pc:spChg>
      </pc:sldChg>
      <pc:sldChg chg="delSp modSp new">
        <pc:chgData name="Paschal Chukwuebuk Amusuo" userId="S::pamusuo@purdue.edu::7dff2cd1-484a-42a3-834a-12fd88b46653" providerId="AD" clId="Web-{0C4753A1-A8BC-C64F-2A3B-66216D91C9F8}" dt="2025-04-30T01:05:38.360" v="1129"/>
        <pc:sldMkLst>
          <pc:docMk/>
          <pc:sldMk cId="3997600290" sldId="312"/>
        </pc:sldMkLst>
        <pc:spChg chg="mod">
          <ac:chgData name="Paschal Chukwuebuk Amusuo" userId="S::pamusuo@purdue.edu::7dff2cd1-484a-42a3-834a-12fd88b46653" providerId="AD" clId="Web-{0C4753A1-A8BC-C64F-2A3B-66216D91C9F8}" dt="2025-04-30T01:05:33.906" v="1128" actId="14100"/>
          <ac:spMkLst>
            <pc:docMk/>
            <pc:sldMk cId="3997600290" sldId="312"/>
            <ac:spMk id="2" creationId="{21349268-5705-D8A6-871F-2F3E93898650}"/>
          </ac:spMkLst>
        </pc:spChg>
        <pc:spChg chg="del">
          <ac:chgData name="Paschal Chukwuebuk Amusuo" userId="S::pamusuo@purdue.edu::7dff2cd1-484a-42a3-834a-12fd88b46653" providerId="AD" clId="Web-{0C4753A1-A8BC-C64F-2A3B-66216D91C9F8}" dt="2025-04-30T01:05:38.360" v="1129"/>
          <ac:spMkLst>
            <pc:docMk/>
            <pc:sldMk cId="3997600290" sldId="312"/>
            <ac:spMk id="3" creationId="{80DF4FD4-43CC-4C70-38D6-086397A63D07}"/>
          </ac:spMkLst>
        </pc:spChg>
      </pc:sldChg>
      <pc:sldChg chg="modSp add">
        <pc:chgData name="Paschal Chukwuebuk Amusuo" userId="S::pamusuo@purdue.edu::7dff2cd1-484a-42a3-834a-12fd88b46653" providerId="AD" clId="Web-{0C4753A1-A8BC-C64F-2A3B-66216D91C9F8}" dt="2025-04-30T01:48:09.430" v="1440" actId="20577"/>
        <pc:sldMkLst>
          <pc:docMk/>
          <pc:sldMk cId="478195538" sldId="313"/>
        </pc:sldMkLst>
        <pc:spChg chg="mod">
          <ac:chgData name="Paschal Chukwuebuk Amusuo" userId="S::pamusuo@purdue.edu::7dff2cd1-484a-42a3-834a-12fd88b46653" providerId="AD" clId="Web-{0C4753A1-A8BC-C64F-2A3B-66216D91C9F8}" dt="2025-04-30T01:48:09.430" v="1440" actId="20577"/>
          <ac:spMkLst>
            <pc:docMk/>
            <pc:sldMk cId="478195538" sldId="313"/>
            <ac:spMk id="2" creationId="{D033B04B-201F-1B43-9FE2-5E6AA9F46CEE}"/>
          </ac:spMkLst>
        </pc:spChg>
      </pc:sldChg>
      <pc:sldChg chg="new del">
        <pc:chgData name="Paschal Chukwuebuk Amusuo" userId="S::pamusuo@purdue.edu::7dff2cd1-484a-42a3-834a-12fd88b46653" providerId="AD" clId="Web-{0C4753A1-A8BC-C64F-2A3B-66216D91C9F8}" dt="2025-04-30T01:19:26.398" v="1143"/>
        <pc:sldMkLst>
          <pc:docMk/>
          <pc:sldMk cId="2141153830" sldId="314"/>
        </pc:sldMkLst>
      </pc:sldChg>
      <pc:sldChg chg="addSp delSp modSp add delAnim">
        <pc:chgData name="Paschal Chukwuebuk Amusuo" userId="S::pamusuo@purdue.edu::7dff2cd1-484a-42a3-834a-12fd88b46653" providerId="AD" clId="Web-{0C4753A1-A8BC-C64F-2A3B-66216D91C9F8}" dt="2025-04-30T02:29:35.132" v="1754" actId="1076"/>
        <pc:sldMkLst>
          <pc:docMk/>
          <pc:sldMk cId="4015060649" sldId="314"/>
        </pc:sldMkLst>
        <pc:spChg chg="mod">
          <ac:chgData name="Paschal Chukwuebuk Amusuo" userId="S::pamusuo@purdue.edu::7dff2cd1-484a-42a3-834a-12fd88b46653" providerId="AD" clId="Web-{0C4753A1-A8BC-C64F-2A3B-66216D91C9F8}" dt="2025-04-30T01:48:29.274" v="1477" actId="14100"/>
          <ac:spMkLst>
            <pc:docMk/>
            <pc:sldMk cId="4015060649" sldId="314"/>
            <ac:spMk id="2" creationId="{8E01A96F-8C29-585F-EBDA-90DBD7E9194F}"/>
          </ac:spMkLst>
        </pc:spChg>
        <pc:spChg chg="del">
          <ac:chgData name="Paschal Chukwuebuk Amusuo" userId="S::pamusuo@purdue.edu::7dff2cd1-484a-42a3-834a-12fd88b46653" providerId="AD" clId="Web-{0C4753A1-A8BC-C64F-2A3B-66216D91C9F8}" dt="2025-04-30T02:28:23.867" v="1725"/>
          <ac:spMkLst>
            <pc:docMk/>
            <pc:sldMk cId="4015060649" sldId="314"/>
            <ac:spMk id="6" creationId="{2681417E-7F12-4CFC-B192-89DC4074C24C}"/>
          </ac:spMkLst>
        </pc:spChg>
        <pc:spChg chg="del">
          <ac:chgData name="Paschal Chukwuebuk Amusuo" userId="S::pamusuo@purdue.edu::7dff2cd1-484a-42a3-834a-12fd88b46653" providerId="AD" clId="Web-{0C4753A1-A8BC-C64F-2A3B-66216D91C9F8}" dt="2025-04-30T02:28:21.820" v="1724"/>
          <ac:spMkLst>
            <pc:docMk/>
            <pc:sldMk cId="4015060649" sldId="314"/>
            <ac:spMk id="7" creationId="{264A1540-6BDA-E288-BB1B-1A484A4606E9}"/>
          </ac:spMkLst>
        </pc:spChg>
        <pc:spChg chg="add mod">
          <ac:chgData name="Paschal Chukwuebuk Amusuo" userId="S::pamusuo@purdue.edu::7dff2cd1-484a-42a3-834a-12fd88b46653" providerId="AD" clId="Web-{0C4753A1-A8BC-C64F-2A3B-66216D91C9F8}" dt="2025-04-30T02:29:35.132" v="1754" actId="1076"/>
          <ac:spMkLst>
            <pc:docMk/>
            <pc:sldMk cId="4015060649" sldId="314"/>
            <ac:spMk id="9" creationId="{FD991683-B7CE-BA74-B90A-8213B0E3B425}"/>
          </ac:spMkLst>
        </pc:spChg>
      </pc:sldChg>
      <pc:sldChg chg="addSp delSp modSp new">
        <pc:chgData name="Paschal Chukwuebuk Amusuo" userId="S::pamusuo@purdue.edu::7dff2cd1-484a-42a3-834a-12fd88b46653" providerId="AD" clId="Web-{0C4753A1-A8BC-C64F-2A3B-66216D91C9F8}" dt="2025-04-30T02:44:40.519" v="1988" actId="20577"/>
        <pc:sldMkLst>
          <pc:docMk/>
          <pc:sldMk cId="1232911534" sldId="315"/>
        </pc:sldMkLst>
        <pc:spChg chg="mod">
          <ac:chgData name="Paschal Chukwuebuk Amusuo" userId="S::pamusuo@purdue.edu::7dff2cd1-484a-42a3-834a-12fd88b46653" providerId="AD" clId="Web-{0C4753A1-A8BC-C64F-2A3B-66216D91C9F8}" dt="2025-04-30T01:46:40.915" v="1315" actId="20577"/>
          <ac:spMkLst>
            <pc:docMk/>
            <pc:sldMk cId="1232911534" sldId="315"/>
            <ac:spMk id="2" creationId="{371D4FA5-34F0-057F-61B3-B78339529923}"/>
          </ac:spMkLst>
        </pc:spChg>
        <pc:spChg chg="mod">
          <ac:chgData name="Paschal Chukwuebuk Amusuo" userId="S::pamusuo@purdue.edu::7dff2cd1-484a-42a3-834a-12fd88b46653" providerId="AD" clId="Web-{0C4753A1-A8BC-C64F-2A3B-66216D91C9F8}" dt="2025-04-30T02:37:57.303" v="1908" actId="20577"/>
          <ac:spMkLst>
            <pc:docMk/>
            <pc:sldMk cId="1232911534" sldId="315"/>
            <ac:spMk id="3" creationId="{76CCC80E-CEDB-5F7A-D347-81678D4A0452}"/>
          </ac:spMkLst>
        </pc:spChg>
        <pc:spChg chg="add del">
          <ac:chgData name="Paschal Chukwuebuk Amusuo" userId="S::pamusuo@purdue.edu::7dff2cd1-484a-42a3-834a-12fd88b46653" providerId="AD" clId="Web-{0C4753A1-A8BC-C64F-2A3B-66216D91C9F8}" dt="2025-04-30T02:38:50.474" v="1910"/>
          <ac:spMkLst>
            <pc:docMk/>
            <pc:sldMk cId="1232911534" sldId="315"/>
            <ac:spMk id="4" creationId="{3C7AC5EA-1966-8C8B-E6DF-E5750DBF6834}"/>
          </ac:spMkLst>
        </pc:spChg>
        <pc:spChg chg="add mod">
          <ac:chgData name="Paschal Chukwuebuk Amusuo" userId="S::pamusuo@purdue.edu::7dff2cd1-484a-42a3-834a-12fd88b46653" providerId="AD" clId="Web-{0C4753A1-A8BC-C64F-2A3B-66216D91C9F8}" dt="2025-04-30T02:44:28.488" v="1982" actId="20577"/>
          <ac:spMkLst>
            <pc:docMk/>
            <pc:sldMk cId="1232911534" sldId="315"/>
            <ac:spMk id="5" creationId="{1EE03FE5-BAD8-384B-9F2D-90BB90FD556B}"/>
          </ac:spMkLst>
        </pc:spChg>
        <pc:spChg chg="add del mod">
          <ac:chgData name="Paschal Chukwuebuk Amusuo" userId="S::pamusuo@purdue.edu::7dff2cd1-484a-42a3-834a-12fd88b46653" providerId="AD" clId="Web-{0C4753A1-A8BC-C64F-2A3B-66216D91C9F8}" dt="2025-04-30T02:40:28.192" v="1956"/>
          <ac:spMkLst>
            <pc:docMk/>
            <pc:sldMk cId="1232911534" sldId="315"/>
            <ac:spMk id="6" creationId="{13B57457-F27C-30D4-65E2-34843A5799E3}"/>
          </ac:spMkLst>
        </pc:spChg>
        <pc:spChg chg="add mod">
          <ac:chgData name="Paschal Chukwuebuk Amusuo" userId="S::pamusuo@purdue.edu::7dff2cd1-484a-42a3-834a-12fd88b46653" providerId="AD" clId="Web-{0C4753A1-A8BC-C64F-2A3B-66216D91C9F8}" dt="2025-04-30T02:44:34.769" v="1983" actId="20577"/>
          <ac:spMkLst>
            <pc:docMk/>
            <pc:sldMk cId="1232911534" sldId="315"/>
            <ac:spMk id="7" creationId="{C9DF7DF4-D00B-4F6D-FF1C-8D15AFC1756D}"/>
          </ac:spMkLst>
        </pc:spChg>
        <pc:spChg chg="add mod">
          <ac:chgData name="Paschal Chukwuebuk Amusuo" userId="S::pamusuo@purdue.edu::7dff2cd1-484a-42a3-834a-12fd88b46653" providerId="AD" clId="Web-{0C4753A1-A8BC-C64F-2A3B-66216D91C9F8}" dt="2025-04-30T02:44:40.519" v="1988" actId="20577"/>
          <ac:spMkLst>
            <pc:docMk/>
            <pc:sldMk cId="1232911534" sldId="315"/>
            <ac:spMk id="8" creationId="{403662E1-ECA2-B391-BA78-BE97A01C753C}"/>
          </ac:spMkLst>
        </pc:spChg>
        <pc:picChg chg="add mod">
          <ac:chgData name="Paschal Chukwuebuk Amusuo" userId="S::pamusuo@purdue.edu::7dff2cd1-484a-42a3-834a-12fd88b46653" providerId="AD" clId="Web-{0C4753A1-A8BC-C64F-2A3B-66216D91C9F8}" dt="2025-04-30T02:42:11.911" v="1969" actId="1076"/>
          <ac:picMkLst>
            <pc:docMk/>
            <pc:sldMk cId="1232911534" sldId="315"/>
            <ac:picMk id="9" creationId="{6383898B-6C92-EF98-1DDA-DE7834A93CA6}"/>
          </ac:picMkLst>
        </pc:picChg>
        <pc:picChg chg="add mod">
          <ac:chgData name="Paschal Chukwuebuk Amusuo" userId="S::pamusuo@purdue.edu::7dff2cd1-484a-42a3-834a-12fd88b46653" providerId="AD" clId="Web-{0C4753A1-A8BC-C64F-2A3B-66216D91C9F8}" dt="2025-04-30T02:44:19.629" v="1980" actId="1076"/>
          <ac:picMkLst>
            <pc:docMk/>
            <pc:sldMk cId="1232911534" sldId="315"/>
            <ac:picMk id="10" creationId="{AEB4ECC6-FA4D-44FC-27B7-037691E5B946}"/>
          </ac:picMkLst>
        </pc:picChg>
        <pc:picChg chg="add mod">
          <ac:chgData name="Paschal Chukwuebuk Amusuo" userId="S::pamusuo@purdue.edu::7dff2cd1-484a-42a3-834a-12fd88b46653" providerId="AD" clId="Web-{0C4753A1-A8BC-C64F-2A3B-66216D91C9F8}" dt="2025-04-30T02:44:22.613" v="1981" actId="1076"/>
          <ac:picMkLst>
            <pc:docMk/>
            <pc:sldMk cId="1232911534" sldId="315"/>
            <ac:picMk id="11" creationId="{7999679C-13DE-63F9-4ECF-0F81D6665149}"/>
          </ac:picMkLst>
        </pc:picChg>
      </pc:sldChg>
      <pc:sldChg chg="addSp modSp new">
        <pc:chgData name="Paschal Chukwuebuk Amusuo" userId="S::pamusuo@purdue.edu::7dff2cd1-484a-42a3-834a-12fd88b46653" providerId="AD" clId="Web-{0C4753A1-A8BC-C64F-2A3B-66216D91C9F8}" dt="2025-04-30T02:36:38.520" v="1901" actId="1076"/>
        <pc:sldMkLst>
          <pc:docMk/>
          <pc:sldMk cId="1024523315" sldId="316"/>
        </pc:sldMkLst>
        <pc:spChg chg="mod">
          <ac:chgData name="Paschal Chukwuebuk Amusuo" userId="S::pamusuo@purdue.edu::7dff2cd1-484a-42a3-834a-12fd88b46653" providerId="AD" clId="Web-{0C4753A1-A8BC-C64F-2A3B-66216D91C9F8}" dt="2025-04-30T02:06:45.439" v="1639" actId="20577"/>
          <ac:spMkLst>
            <pc:docMk/>
            <pc:sldMk cId="1024523315" sldId="316"/>
            <ac:spMk id="2" creationId="{83E63CA3-BAB4-CD75-C971-DEAC7CEBAEDA}"/>
          </ac:spMkLst>
        </pc:spChg>
        <pc:spChg chg="mod">
          <ac:chgData name="Paschal Chukwuebuk Amusuo" userId="S::pamusuo@purdue.edu::7dff2cd1-484a-42a3-834a-12fd88b46653" providerId="AD" clId="Web-{0C4753A1-A8BC-C64F-2A3B-66216D91C9F8}" dt="2025-04-30T02:33:01.943" v="1822" actId="20577"/>
          <ac:spMkLst>
            <pc:docMk/>
            <pc:sldMk cId="1024523315" sldId="316"/>
            <ac:spMk id="3" creationId="{2678DCC3-A871-4219-C95C-CF3B1198B8C0}"/>
          </ac:spMkLst>
        </pc:spChg>
        <pc:spChg chg="add mod">
          <ac:chgData name="Paschal Chukwuebuk Amusuo" userId="S::pamusuo@purdue.edu::7dff2cd1-484a-42a3-834a-12fd88b46653" providerId="AD" clId="Web-{0C4753A1-A8BC-C64F-2A3B-66216D91C9F8}" dt="2025-04-30T02:35:21.958" v="1854" actId="1076"/>
          <ac:spMkLst>
            <pc:docMk/>
            <pc:sldMk cId="1024523315" sldId="316"/>
            <ac:spMk id="6" creationId="{C9BBCDA3-DCFC-95AB-BFB5-CE4C36F3BF85}"/>
          </ac:spMkLst>
        </pc:spChg>
        <pc:spChg chg="add mod">
          <ac:chgData name="Paschal Chukwuebuk Amusuo" userId="S::pamusuo@purdue.edu::7dff2cd1-484a-42a3-834a-12fd88b46653" providerId="AD" clId="Web-{0C4753A1-A8BC-C64F-2A3B-66216D91C9F8}" dt="2025-04-30T02:35:19.036" v="1853" actId="1076"/>
          <ac:spMkLst>
            <pc:docMk/>
            <pc:sldMk cId="1024523315" sldId="316"/>
            <ac:spMk id="8" creationId="{0FBB5163-14E2-A7AB-C486-F8EDAE3E2B4C}"/>
          </ac:spMkLst>
        </pc:spChg>
        <pc:spChg chg="add mod">
          <ac:chgData name="Paschal Chukwuebuk Amusuo" userId="S::pamusuo@purdue.edu::7dff2cd1-484a-42a3-834a-12fd88b46653" providerId="AD" clId="Web-{0C4753A1-A8BC-C64F-2A3B-66216D91C9F8}" dt="2025-04-30T02:36:38.520" v="1901" actId="1076"/>
          <ac:spMkLst>
            <pc:docMk/>
            <pc:sldMk cId="1024523315" sldId="316"/>
            <ac:spMk id="9" creationId="{7F0604B6-F6C4-41E1-360C-392EE3715EDC}"/>
          </ac:spMkLst>
        </pc:spChg>
        <pc:picChg chg="add mod">
          <ac:chgData name="Paschal Chukwuebuk Amusuo" userId="S::pamusuo@purdue.edu::7dff2cd1-484a-42a3-834a-12fd88b46653" providerId="AD" clId="Web-{0C4753A1-A8BC-C64F-2A3B-66216D91C9F8}" dt="2025-04-30T02:34:29.568" v="1828" actId="1076"/>
          <ac:picMkLst>
            <pc:docMk/>
            <pc:sldMk cId="1024523315" sldId="316"/>
            <ac:picMk id="5" creationId="{9729EB76-A07C-F116-EC1E-77EEA86B8930}"/>
          </ac:picMkLst>
        </pc:picChg>
        <pc:picChg chg="add mod">
          <ac:chgData name="Paschal Chukwuebuk Amusuo" userId="S::pamusuo@purdue.edu::7dff2cd1-484a-42a3-834a-12fd88b46653" providerId="AD" clId="Web-{0C4753A1-A8BC-C64F-2A3B-66216D91C9F8}" dt="2025-04-30T02:35:19.021" v="1852" actId="1076"/>
          <ac:picMkLst>
            <pc:docMk/>
            <pc:sldMk cId="1024523315" sldId="316"/>
            <ac:picMk id="7" creationId="{FA1E4861-6628-174E-B312-3CB01604D5F9}"/>
          </ac:picMkLst>
        </pc:picChg>
        <pc:picChg chg="add mod">
          <ac:chgData name="Paschal Chukwuebuk Amusuo" userId="S::pamusuo@purdue.edu::7dff2cd1-484a-42a3-834a-12fd88b46653" providerId="AD" clId="Web-{0C4753A1-A8BC-C64F-2A3B-66216D91C9F8}" dt="2025-04-30T02:36:35.270" v="1900" actId="1076"/>
          <ac:picMkLst>
            <pc:docMk/>
            <pc:sldMk cId="1024523315" sldId="316"/>
            <ac:picMk id="10" creationId="{790630CC-CCB4-F176-962A-F7D60DCD01FC}"/>
          </ac:picMkLst>
        </pc:picChg>
      </pc:sldChg>
      <pc:sldChg chg="addSp delSp modSp add del replId delAnim">
        <pc:chgData name="Paschal Chukwuebuk Amusuo" userId="S::pamusuo@purdue.edu::7dff2cd1-484a-42a3-834a-12fd88b46653" providerId="AD" clId="Web-{0C4753A1-A8BC-C64F-2A3B-66216D91C9F8}" dt="2025-04-30T02:06:39.408" v="1634"/>
        <pc:sldMkLst>
          <pc:docMk/>
          <pc:sldMk cId="3839570447" sldId="316"/>
        </pc:sldMkLst>
        <pc:spChg chg="mod">
          <ac:chgData name="Paschal Chukwuebuk Amusuo" userId="S::pamusuo@purdue.edu::7dff2cd1-484a-42a3-834a-12fd88b46653" providerId="AD" clId="Web-{0C4753A1-A8BC-C64F-2A3B-66216D91C9F8}" dt="2025-04-30T01:48:56.289" v="1519" actId="20577"/>
          <ac:spMkLst>
            <pc:docMk/>
            <pc:sldMk cId="3839570447" sldId="316"/>
            <ac:spMk id="2" creationId="{900F9DED-3480-981F-9C19-C8D7A4FCEBFA}"/>
          </ac:spMkLst>
        </pc:spChg>
        <pc:spChg chg="mod">
          <ac:chgData name="Paschal Chukwuebuk Amusuo" userId="S::pamusuo@purdue.edu::7dff2cd1-484a-42a3-834a-12fd88b46653" providerId="AD" clId="Web-{0C4753A1-A8BC-C64F-2A3B-66216D91C9F8}" dt="2025-04-30T01:49:37.148" v="1530" actId="14100"/>
          <ac:spMkLst>
            <pc:docMk/>
            <pc:sldMk cId="3839570447" sldId="316"/>
            <ac:spMk id="5" creationId="{9A6CCCAF-A7B2-BC13-E3D9-D2781B9449C6}"/>
          </ac:spMkLst>
        </pc:spChg>
        <pc:spChg chg="del">
          <ac:chgData name="Paschal Chukwuebuk Amusuo" userId="S::pamusuo@purdue.edu::7dff2cd1-484a-42a3-834a-12fd88b46653" providerId="AD" clId="Web-{0C4753A1-A8BC-C64F-2A3B-66216D91C9F8}" dt="2025-04-30T01:49:43.851" v="1531"/>
          <ac:spMkLst>
            <pc:docMk/>
            <pc:sldMk cId="3839570447" sldId="316"/>
            <ac:spMk id="6" creationId="{A33C0899-54BD-22BD-8469-5E3477079786}"/>
          </ac:spMkLst>
        </pc:spChg>
        <pc:spChg chg="del">
          <ac:chgData name="Paschal Chukwuebuk Amusuo" userId="S::pamusuo@purdue.edu::7dff2cd1-484a-42a3-834a-12fd88b46653" providerId="AD" clId="Web-{0C4753A1-A8BC-C64F-2A3B-66216D91C9F8}" dt="2025-04-30T01:49:05.727" v="1522"/>
          <ac:spMkLst>
            <pc:docMk/>
            <pc:sldMk cId="3839570447" sldId="316"/>
            <ac:spMk id="7" creationId="{01ABDD73-40BF-EA65-207C-4CAE7E00772E}"/>
          </ac:spMkLst>
        </pc:spChg>
        <pc:spChg chg="mod">
          <ac:chgData name="Paschal Chukwuebuk Amusuo" userId="S::pamusuo@purdue.edu::7dff2cd1-484a-42a3-834a-12fd88b46653" providerId="AD" clId="Web-{0C4753A1-A8BC-C64F-2A3B-66216D91C9F8}" dt="2025-04-30T01:49:22.148" v="1526" actId="14100"/>
          <ac:spMkLst>
            <pc:docMk/>
            <pc:sldMk cId="3839570447" sldId="316"/>
            <ac:spMk id="8" creationId="{959063F1-51B5-C6A8-EAB6-BCA309E986D3}"/>
          </ac:spMkLst>
        </pc:spChg>
        <pc:spChg chg="add mod">
          <ac:chgData name="Paschal Chukwuebuk Amusuo" userId="S::pamusuo@purdue.edu::7dff2cd1-484a-42a3-834a-12fd88b46653" providerId="AD" clId="Web-{0C4753A1-A8BC-C64F-2A3B-66216D91C9F8}" dt="2025-04-30T01:51:23.007" v="1633" actId="20577"/>
          <ac:spMkLst>
            <pc:docMk/>
            <pc:sldMk cId="3839570447" sldId="316"/>
            <ac:spMk id="10" creationId="{62ED508B-5E1D-EBDB-7CD6-02A7B312EBD8}"/>
          </ac:spMkLst>
        </pc:spChg>
        <pc:spChg chg="del mod">
          <ac:chgData name="Paschal Chukwuebuk Amusuo" userId="S::pamusuo@purdue.edu::7dff2cd1-484a-42a3-834a-12fd88b46653" providerId="AD" clId="Web-{0C4753A1-A8BC-C64F-2A3B-66216D91C9F8}" dt="2025-04-30T01:48:43.789" v="1481"/>
          <ac:spMkLst>
            <pc:docMk/>
            <pc:sldMk cId="3839570447" sldId="316"/>
            <ac:spMk id="12" creationId="{1D76AE31-A7EE-589E-9916-21537C49B2DF}"/>
          </ac:spMkLst>
        </pc:spChg>
        <pc:grpChg chg="add mod">
          <ac:chgData name="Paschal Chukwuebuk Amusuo" userId="S::pamusuo@purdue.edu::7dff2cd1-484a-42a3-834a-12fd88b46653" providerId="AD" clId="Web-{0C4753A1-A8BC-C64F-2A3B-66216D91C9F8}" dt="2025-04-30T01:51:16.163" v="1632" actId="1076"/>
          <ac:grpSpMkLst>
            <pc:docMk/>
            <pc:sldMk cId="3839570447" sldId="316"/>
            <ac:grpSpMk id="9" creationId="{5A5E958A-CB79-4A3A-F40A-D64E92BF39D9}"/>
          </ac:grpSpMkLst>
        </pc:grpChg>
        <pc:picChg chg="mod">
          <ac:chgData name="Paschal Chukwuebuk Amusuo" userId="S::pamusuo@purdue.edu::7dff2cd1-484a-42a3-834a-12fd88b46653" providerId="AD" clId="Web-{0C4753A1-A8BC-C64F-2A3B-66216D91C9F8}" dt="2025-04-30T01:49:03.930" v="1521" actId="1076"/>
          <ac:picMkLst>
            <pc:docMk/>
            <pc:sldMk cId="3839570447" sldId="316"/>
            <ac:picMk id="4" creationId="{624B76A6-F053-9A7A-37B8-2C458F92BB1A}"/>
          </ac:picMkLst>
        </pc:picChg>
        <pc:picChg chg="del">
          <ac:chgData name="Paschal Chukwuebuk Amusuo" userId="S::pamusuo@purdue.edu::7dff2cd1-484a-42a3-834a-12fd88b46653" providerId="AD" clId="Web-{0C4753A1-A8BC-C64F-2A3B-66216D91C9F8}" dt="2025-04-30T01:48:41.367" v="1479"/>
          <ac:picMkLst>
            <pc:docMk/>
            <pc:sldMk cId="3839570447" sldId="316"/>
            <ac:picMk id="14" creationId="{F154ED48-EE80-98A5-5F9E-B0EBAEADC979}"/>
          </ac:picMkLst>
        </pc:picChg>
      </pc:sldChg>
    </pc:docChg>
  </pc:docChgLst>
  <pc:docChgLst>
    <pc:chgData name="Paschal Chukwuebuk Amusuo" userId="7dff2cd1-484a-42a3-834a-12fd88b46653" providerId="ADAL" clId="{FEA9ED9A-CDAA-3445-92D7-F763C65C2FB8}"/>
    <pc:docChg chg="undo custSel addSld delSld modSld modMainMaster">
      <pc:chgData name="Paschal Chukwuebuk Amusuo" userId="7dff2cd1-484a-42a3-834a-12fd88b46653" providerId="ADAL" clId="{FEA9ED9A-CDAA-3445-92D7-F763C65C2FB8}" dt="2025-05-01T15:02:29.284" v="953"/>
      <pc:docMkLst>
        <pc:docMk/>
      </pc:docMkLst>
      <pc:sldChg chg="modSp mod">
        <pc:chgData name="Paschal Chukwuebuk Amusuo" userId="7dff2cd1-484a-42a3-834a-12fd88b46653" providerId="ADAL" clId="{FEA9ED9A-CDAA-3445-92D7-F763C65C2FB8}" dt="2025-05-01T14:22:37.634" v="708" actId="1076"/>
        <pc:sldMkLst>
          <pc:docMk/>
          <pc:sldMk cId="109857222" sldId="256"/>
        </pc:sldMkLst>
        <pc:spChg chg="mod">
          <ac:chgData name="Paschal Chukwuebuk Amusuo" userId="7dff2cd1-484a-42a3-834a-12fd88b46653" providerId="ADAL" clId="{FEA9ED9A-CDAA-3445-92D7-F763C65C2FB8}" dt="2025-05-01T14:22:37.634" v="708" actId="1076"/>
          <ac:spMkLst>
            <pc:docMk/>
            <pc:sldMk cId="109857222" sldId="256"/>
            <ac:spMk id="5" creationId="{BA7BA5FF-9081-1A4D-C7C0-861950139AD4}"/>
          </ac:spMkLst>
        </pc:spChg>
      </pc:sldChg>
      <pc:sldChg chg="addSp delSp modSp mod modAnim">
        <pc:chgData name="Paschal Chukwuebuk Amusuo" userId="7dff2cd1-484a-42a3-834a-12fd88b46653" providerId="ADAL" clId="{FEA9ED9A-CDAA-3445-92D7-F763C65C2FB8}" dt="2025-05-01T14:49:02.674" v="851"/>
        <pc:sldMkLst>
          <pc:docMk/>
          <pc:sldMk cId="568425142" sldId="267"/>
        </pc:sldMkLst>
        <pc:spChg chg="topLvl">
          <ac:chgData name="Paschal Chukwuebuk Amusuo" userId="7dff2cd1-484a-42a3-834a-12fd88b46653" providerId="ADAL" clId="{FEA9ED9A-CDAA-3445-92D7-F763C65C2FB8}" dt="2025-05-01T14:47:32.668" v="843" actId="164"/>
          <ac:spMkLst>
            <pc:docMk/>
            <pc:sldMk cId="568425142" sldId="267"/>
            <ac:spMk id="15" creationId="{5A9A0F57-2DE4-DED6-E774-7E77C0FDE8DE}"/>
          </ac:spMkLst>
        </pc:spChg>
        <pc:spChg chg="topLvl">
          <ac:chgData name="Paschal Chukwuebuk Amusuo" userId="7dff2cd1-484a-42a3-834a-12fd88b46653" providerId="ADAL" clId="{FEA9ED9A-CDAA-3445-92D7-F763C65C2FB8}" dt="2025-05-01T14:47:32.668" v="843" actId="164"/>
          <ac:spMkLst>
            <pc:docMk/>
            <pc:sldMk cId="568425142" sldId="267"/>
            <ac:spMk id="17" creationId="{AC6A2E66-BE3F-67C9-CD1C-0777DD32FFC5}"/>
          </ac:spMkLst>
        </pc:spChg>
        <pc:spChg chg="topLvl">
          <ac:chgData name="Paschal Chukwuebuk Amusuo" userId="7dff2cd1-484a-42a3-834a-12fd88b46653" providerId="ADAL" clId="{FEA9ED9A-CDAA-3445-92D7-F763C65C2FB8}" dt="2025-05-01T14:47:32.668" v="843" actId="164"/>
          <ac:spMkLst>
            <pc:docMk/>
            <pc:sldMk cId="568425142" sldId="267"/>
            <ac:spMk id="29" creationId="{3F3C4060-4B7C-7E4C-D232-14E0B85451C0}"/>
          </ac:spMkLst>
        </pc:spChg>
        <pc:spChg chg="topLvl">
          <ac:chgData name="Paschal Chukwuebuk Amusuo" userId="7dff2cd1-484a-42a3-834a-12fd88b46653" providerId="ADAL" clId="{FEA9ED9A-CDAA-3445-92D7-F763C65C2FB8}" dt="2025-05-01T14:47:32.668" v="843" actId="164"/>
          <ac:spMkLst>
            <pc:docMk/>
            <pc:sldMk cId="568425142" sldId="267"/>
            <ac:spMk id="31" creationId="{A0A71C5E-C8A2-20DA-879A-44CC771CAF97}"/>
          </ac:spMkLst>
        </pc:spChg>
        <pc:spChg chg="topLvl">
          <ac:chgData name="Paschal Chukwuebuk Amusuo" userId="7dff2cd1-484a-42a3-834a-12fd88b46653" providerId="ADAL" clId="{FEA9ED9A-CDAA-3445-92D7-F763C65C2FB8}" dt="2025-05-01T14:47:32.668" v="843" actId="164"/>
          <ac:spMkLst>
            <pc:docMk/>
            <pc:sldMk cId="568425142" sldId="267"/>
            <ac:spMk id="39" creationId="{4EC40114-89AD-66DE-F22A-44D903C0C773}"/>
          </ac:spMkLst>
        </pc:spChg>
        <pc:spChg chg="topLvl">
          <ac:chgData name="Paschal Chukwuebuk Amusuo" userId="7dff2cd1-484a-42a3-834a-12fd88b46653" providerId="ADAL" clId="{FEA9ED9A-CDAA-3445-92D7-F763C65C2FB8}" dt="2025-05-01T14:47:32.668" v="843" actId="164"/>
          <ac:spMkLst>
            <pc:docMk/>
            <pc:sldMk cId="568425142" sldId="267"/>
            <ac:spMk id="41" creationId="{532ED14D-8C8D-CED0-E9E7-7465100680F0}"/>
          </ac:spMkLst>
        </pc:spChg>
        <pc:spChg chg="topLvl">
          <ac:chgData name="Paschal Chukwuebuk Amusuo" userId="7dff2cd1-484a-42a3-834a-12fd88b46653" providerId="ADAL" clId="{FEA9ED9A-CDAA-3445-92D7-F763C65C2FB8}" dt="2025-05-01T14:47:32.668" v="843" actId="164"/>
          <ac:spMkLst>
            <pc:docMk/>
            <pc:sldMk cId="568425142" sldId="267"/>
            <ac:spMk id="45" creationId="{E640CE61-C0D8-838A-928D-89C117B4E834}"/>
          </ac:spMkLst>
        </pc:spChg>
        <pc:spChg chg="topLvl">
          <ac:chgData name="Paschal Chukwuebuk Amusuo" userId="7dff2cd1-484a-42a3-834a-12fd88b46653" providerId="ADAL" clId="{FEA9ED9A-CDAA-3445-92D7-F763C65C2FB8}" dt="2025-05-01T14:47:32.668" v="843" actId="164"/>
          <ac:spMkLst>
            <pc:docMk/>
            <pc:sldMk cId="568425142" sldId="267"/>
            <ac:spMk id="47" creationId="{68F1D4C4-D9FB-A08D-9F7C-0C741C582641}"/>
          </ac:spMkLst>
        </pc:spChg>
        <pc:spChg chg="topLvl">
          <ac:chgData name="Paschal Chukwuebuk Amusuo" userId="7dff2cd1-484a-42a3-834a-12fd88b46653" providerId="ADAL" clId="{FEA9ED9A-CDAA-3445-92D7-F763C65C2FB8}" dt="2025-05-01T14:47:32.668" v="843" actId="164"/>
          <ac:spMkLst>
            <pc:docMk/>
            <pc:sldMk cId="568425142" sldId="267"/>
            <ac:spMk id="49" creationId="{2C9A65C1-62B3-1A78-D05A-68D9AAF5F380}"/>
          </ac:spMkLst>
        </pc:spChg>
        <pc:spChg chg="topLvl">
          <ac:chgData name="Paschal Chukwuebuk Amusuo" userId="7dff2cd1-484a-42a3-834a-12fd88b46653" providerId="ADAL" clId="{FEA9ED9A-CDAA-3445-92D7-F763C65C2FB8}" dt="2025-05-01T14:47:32.668" v="843" actId="164"/>
          <ac:spMkLst>
            <pc:docMk/>
            <pc:sldMk cId="568425142" sldId="267"/>
            <ac:spMk id="55" creationId="{0806319F-CF1D-294D-87A3-DBC1F21A3ECA}"/>
          </ac:spMkLst>
        </pc:spChg>
        <pc:grpChg chg="add mod">
          <ac:chgData name="Paschal Chukwuebuk Amusuo" userId="7dff2cd1-484a-42a3-834a-12fd88b46653" providerId="ADAL" clId="{FEA9ED9A-CDAA-3445-92D7-F763C65C2FB8}" dt="2025-05-01T14:47:29.886" v="842" actId="1076"/>
          <ac:grpSpMkLst>
            <pc:docMk/>
            <pc:sldMk cId="568425142" sldId="267"/>
            <ac:grpSpMk id="28" creationId="{FCB3DEEB-3ECC-D2FD-1068-2857C2400EF5}"/>
          </ac:grpSpMkLst>
        </pc:grpChg>
        <pc:grpChg chg="add mod">
          <ac:chgData name="Paschal Chukwuebuk Amusuo" userId="7dff2cd1-484a-42a3-834a-12fd88b46653" providerId="ADAL" clId="{FEA9ED9A-CDAA-3445-92D7-F763C65C2FB8}" dt="2025-05-01T14:47:55.742" v="846" actId="1076"/>
          <ac:grpSpMkLst>
            <pc:docMk/>
            <pc:sldMk cId="568425142" sldId="267"/>
            <ac:grpSpMk id="30" creationId="{7FB25E15-4DCA-6E98-0403-C111DFF71C9C}"/>
          </ac:grpSpMkLst>
        </pc:grpChg>
      </pc:sldChg>
      <pc:sldChg chg="modAnim">
        <pc:chgData name="Paschal Chukwuebuk Amusuo" userId="7dff2cd1-484a-42a3-834a-12fd88b46653" providerId="ADAL" clId="{FEA9ED9A-CDAA-3445-92D7-F763C65C2FB8}" dt="2025-05-01T14:50:54.768" v="862"/>
        <pc:sldMkLst>
          <pc:docMk/>
          <pc:sldMk cId="2651082396" sldId="270"/>
        </pc:sldMkLst>
      </pc:sldChg>
      <pc:sldChg chg="modAnim">
        <pc:chgData name="Paschal Chukwuebuk Amusuo" userId="7dff2cd1-484a-42a3-834a-12fd88b46653" providerId="ADAL" clId="{FEA9ED9A-CDAA-3445-92D7-F763C65C2FB8}" dt="2025-05-01T14:30:30.065" v="719"/>
        <pc:sldMkLst>
          <pc:docMk/>
          <pc:sldMk cId="1970234498" sldId="299"/>
        </pc:sldMkLst>
      </pc:sldChg>
      <pc:sldChg chg="addSp modSp mod modAnim">
        <pc:chgData name="Paschal Chukwuebuk Amusuo" userId="7dff2cd1-484a-42a3-834a-12fd88b46653" providerId="ADAL" clId="{FEA9ED9A-CDAA-3445-92D7-F763C65C2FB8}" dt="2025-05-01T14:34:10.592" v="750" actId="1076"/>
        <pc:sldMkLst>
          <pc:docMk/>
          <pc:sldMk cId="6481887" sldId="302"/>
        </pc:sldMkLst>
        <pc:spChg chg="add mod">
          <ac:chgData name="Paschal Chukwuebuk Amusuo" userId="7dff2cd1-484a-42a3-834a-12fd88b46653" providerId="ADAL" clId="{FEA9ED9A-CDAA-3445-92D7-F763C65C2FB8}" dt="2025-05-01T14:34:10.592" v="750" actId="1076"/>
          <ac:spMkLst>
            <pc:docMk/>
            <pc:sldMk cId="6481887" sldId="302"/>
            <ac:spMk id="5" creationId="{E615F4F4-A7B8-EFD4-A44E-27E1DEB8A928}"/>
          </ac:spMkLst>
        </pc:spChg>
        <pc:spChg chg="add mod">
          <ac:chgData name="Paschal Chukwuebuk Amusuo" userId="7dff2cd1-484a-42a3-834a-12fd88b46653" providerId="ADAL" clId="{FEA9ED9A-CDAA-3445-92D7-F763C65C2FB8}" dt="2025-05-01T14:33:44.515" v="746" actId="1076"/>
          <ac:spMkLst>
            <pc:docMk/>
            <pc:sldMk cId="6481887" sldId="302"/>
            <ac:spMk id="6" creationId="{8D60AAD7-21AA-A403-07DD-64866CAA6E74}"/>
          </ac:spMkLst>
        </pc:spChg>
        <pc:spChg chg="mod">
          <ac:chgData name="Paschal Chukwuebuk Amusuo" userId="7dff2cd1-484a-42a3-834a-12fd88b46653" providerId="ADAL" clId="{FEA9ED9A-CDAA-3445-92D7-F763C65C2FB8}" dt="2025-05-01T14:31:46.169" v="723" actId="1076"/>
          <ac:spMkLst>
            <pc:docMk/>
            <pc:sldMk cId="6481887" sldId="302"/>
            <ac:spMk id="9" creationId="{F5C9A915-2553-2EEF-02F2-D0114D77ADB4}"/>
          </ac:spMkLst>
        </pc:spChg>
        <pc:spChg chg="mod">
          <ac:chgData name="Paschal Chukwuebuk Amusuo" userId="7dff2cd1-484a-42a3-834a-12fd88b46653" providerId="ADAL" clId="{FEA9ED9A-CDAA-3445-92D7-F763C65C2FB8}" dt="2025-05-01T14:31:46.169" v="723" actId="1076"/>
          <ac:spMkLst>
            <pc:docMk/>
            <pc:sldMk cId="6481887" sldId="302"/>
            <ac:spMk id="10" creationId="{00997455-04D2-C190-0BAA-E81FF697E003}"/>
          </ac:spMkLst>
        </pc:spChg>
        <pc:spChg chg="mod">
          <ac:chgData name="Paschal Chukwuebuk Amusuo" userId="7dff2cd1-484a-42a3-834a-12fd88b46653" providerId="ADAL" clId="{FEA9ED9A-CDAA-3445-92D7-F763C65C2FB8}" dt="2025-05-01T14:31:46.169" v="723" actId="1076"/>
          <ac:spMkLst>
            <pc:docMk/>
            <pc:sldMk cId="6481887" sldId="302"/>
            <ac:spMk id="11" creationId="{14F8BA61-0138-B9E6-A70C-4CBD7EE81565}"/>
          </ac:spMkLst>
        </pc:spChg>
        <pc:picChg chg="mod">
          <ac:chgData name="Paschal Chukwuebuk Amusuo" userId="7dff2cd1-484a-42a3-834a-12fd88b46653" providerId="ADAL" clId="{FEA9ED9A-CDAA-3445-92D7-F763C65C2FB8}" dt="2025-05-01T14:31:46.169" v="723" actId="1076"/>
          <ac:picMkLst>
            <pc:docMk/>
            <pc:sldMk cId="6481887" sldId="302"/>
            <ac:picMk id="4" creationId="{D3C8D103-6A02-3778-78F3-210088351595}"/>
          </ac:picMkLst>
        </pc:picChg>
      </pc:sldChg>
      <pc:sldChg chg="modAnim">
        <pc:chgData name="Paschal Chukwuebuk Amusuo" userId="7dff2cd1-484a-42a3-834a-12fd88b46653" providerId="ADAL" clId="{FEA9ED9A-CDAA-3445-92D7-F763C65C2FB8}" dt="2025-05-01T14:22:50.448" v="711"/>
        <pc:sldMkLst>
          <pc:docMk/>
          <pc:sldMk cId="1995999567" sldId="305"/>
        </pc:sldMkLst>
      </pc:sldChg>
      <pc:sldChg chg="modSp mod modAnim">
        <pc:chgData name="Paschal Chukwuebuk Amusuo" userId="7dff2cd1-484a-42a3-834a-12fd88b46653" providerId="ADAL" clId="{FEA9ED9A-CDAA-3445-92D7-F763C65C2FB8}" dt="2025-05-01T14:50:23.970" v="860"/>
        <pc:sldMkLst>
          <pc:docMk/>
          <pc:sldMk cId="1938066061" sldId="306"/>
        </pc:sldMkLst>
        <pc:spChg chg="mod">
          <ac:chgData name="Paschal Chukwuebuk Amusuo" userId="7dff2cd1-484a-42a3-834a-12fd88b46653" providerId="ADAL" clId="{FEA9ED9A-CDAA-3445-92D7-F763C65C2FB8}" dt="2025-05-01T14:50:05.334" v="859" actId="255"/>
          <ac:spMkLst>
            <pc:docMk/>
            <pc:sldMk cId="1938066061" sldId="306"/>
            <ac:spMk id="7" creationId="{CEB253AD-C745-B5D7-DDF7-479B08C74484}"/>
          </ac:spMkLst>
        </pc:spChg>
      </pc:sldChg>
      <pc:sldChg chg="addSp modSp mod modAnim">
        <pc:chgData name="Paschal Chukwuebuk Amusuo" userId="7dff2cd1-484a-42a3-834a-12fd88b46653" providerId="ADAL" clId="{FEA9ED9A-CDAA-3445-92D7-F763C65C2FB8}" dt="2025-05-01T14:39:20.900" v="771"/>
        <pc:sldMkLst>
          <pc:docMk/>
          <pc:sldMk cId="3436845529" sldId="308"/>
        </pc:sldMkLst>
        <pc:spChg chg="add mod">
          <ac:chgData name="Paschal Chukwuebuk Amusuo" userId="7dff2cd1-484a-42a3-834a-12fd88b46653" providerId="ADAL" clId="{FEA9ED9A-CDAA-3445-92D7-F763C65C2FB8}" dt="2025-05-01T14:35:46.471" v="753" actId="1076"/>
          <ac:spMkLst>
            <pc:docMk/>
            <pc:sldMk cId="3436845529" sldId="308"/>
            <ac:spMk id="4" creationId="{2C584203-880D-2001-AABF-CD762138792B}"/>
          </ac:spMkLst>
        </pc:spChg>
        <pc:spChg chg="add mod">
          <ac:chgData name="Paschal Chukwuebuk Amusuo" userId="7dff2cd1-484a-42a3-834a-12fd88b46653" providerId="ADAL" clId="{FEA9ED9A-CDAA-3445-92D7-F763C65C2FB8}" dt="2025-05-01T14:35:46.471" v="753" actId="1076"/>
          <ac:spMkLst>
            <pc:docMk/>
            <pc:sldMk cId="3436845529" sldId="308"/>
            <ac:spMk id="6" creationId="{D3D4E418-D297-4DEF-0476-82FB4950C688}"/>
          </ac:spMkLst>
        </pc:spChg>
        <pc:spChg chg="mod">
          <ac:chgData name="Paschal Chukwuebuk Amusuo" userId="7dff2cd1-484a-42a3-834a-12fd88b46653" providerId="ADAL" clId="{FEA9ED9A-CDAA-3445-92D7-F763C65C2FB8}" dt="2025-05-01T14:35:46.471" v="753" actId="1076"/>
          <ac:spMkLst>
            <pc:docMk/>
            <pc:sldMk cId="3436845529" sldId="308"/>
            <ac:spMk id="7" creationId="{15CC5CD9-CEF8-1538-31AA-59024C14F7F7}"/>
          </ac:spMkLst>
        </pc:spChg>
        <pc:spChg chg="add mod">
          <ac:chgData name="Paschal Chukwuebuk Amusuo" userId="7dff2cd1-484a-42a3-834a-12fd88b46653" providerId="ADAL" clId="{FEA9ED9A-CDAA-3445-92D7-F763C65C2FB8}" dt="2025-05-01T14:20:25.274" v="700" actId="14100"/>
          <ac:spMkLst>
            <pc:docMk/>
            <pc:sldMk cId="3436845529" sldId="308"/>
            <ac:spMk id="8" creationId="{A4CB380D-DAE6-C10F-CDB4-BDC33F7A4A33}"/>
          </ac:spMkLst>
        </pc:spChg>
        <pc:spChg chg="add mod">
          <ac:chgData name="Paschal Chukwuebuk Amusuo" userId="7dff2cd1-484a-42a3-834a-12fd88b46653" providerId="ADAL" clId="{FEA9ED9A-CDAA-3445-92D7-F763C65C2FB8}" dt="2025-05-01T14:20:31.996" v="702" actId="1076"/>
          <ac:spMkLst>
            <pc:docMk/>
            <pc:sldMk cId="3436845529" sldId="308"/>
            <ac:spMk id="9" creationId="{CBF8D015-FEC1-8F03-21EE-0CD5F21A75A3}"/>
          </ac:spMkLst>
        </pc:spChg>
        <pc:spChg chg="add mod">
          <ac:chgData name="Paschal Chukwuebuk Amusuo" userId="7dff2cd1-484a-42a3-834a-12fd88b46653" providerId="ADAL" clId="{FEA9ED9A-CDAA-3445-92D7-F763C65C2FB8}" dt="2025-05-01T14:20:36.943" v="704" actId="1076"/>
          <ac:spMkLst>
            <pc:docMk/>
            <pc:sldMk cId="3436845529" sldId="308"/>
            <ac:spMk id="10" creationId="{30DA169B-CBEF-E24B-BAAF-FD75B27614EA}"/>
          </ac:spMkLst>
        </pc:spChg>
        <pc:spChg chg="mod">
          <ac:chgData name="Paschal Chukwuebuk Amusuo" userId="7dff2cd1-484a-42a3-834a-12fd88b46653" providerId="ADAL" clId="{FEA9ED9A-CDAA-3445-92D7-F763C65C2FB8}" dt="2025-05-01T14:35:46.471" v="753" actId="1076"/>
          <ac:spMkLst>
            <pc:docMk/>
            <pc:sldMk cId="3436845529" sldId="308"/>
            <ac:spMk id="12" creationId="{0627B842-C176-9951-87E5-FE301AA6CE33}"/>
          </ac:spMkLst>
        </pc:spChg>
        <pc:spChg chg="mod">
          <ac:chgData name="Paschal Chukwuebuk Amusuo" userId="7dff2cd1-484a-42a3-834a-12fd88b46653" providerId="ADAL" clId="{FEA9ED9A-CDAA-3445-92D7-F763C65C2FB8}" dt="2025-05-01T14:20:11.945" v="699" actId="20577"/>
          <ac:spMkLst>
            <pc:docMk/>
            <pc:sldMk cId="3436845529" sldId="308"/>
            <ac:spMk id="14" creationId="{32521A84-44C2-B931-6DDE-699554C8A954}"/>
          </ac:spMkLst>
        </pc:spChg>
        <pc:picChg chg="mod">
          <ac:chgData name="Paschal Chukwuebuk Amusuo" userId="7dff2cd1-484a-42a3-834a-12fd88b46653" providerId="ADAL" clId="{FEA9ED9A-CDAA-3445-92D7-F763C65C2FB8}" dt="2025-05-01T14:35:46.471" v="753" actId="1076"/>
          <ac:picMkLst>
            <pc:docMk/>
            <pc:sldMk cId="3436845529" sldId="308"/>
            <ac:picMk id="5" creationId="{A70E0D52-154E-9882-6255-B17445AAA933}"/>
          </ac:picMkLst>
        </pc:picChg>
      </pc:sldChg>
      <pc:sldChg chg="modSp mod modAnim">
        <pc:chgData name="Paschal Chukwuebuk Amusuo" userId="7dff2cd1-484a-42a3-834a-12fd88b46653" providerId="ADAL" clId="{FEA9ED9A-CDAA-3445-92D7-F763C65C2FB8}" dt="2025-05-01T14:51:41.065" v="865"/>
        <pc:sldMkLst>
          <pc:docMk/>
          <pc:sldMk cId="2803731893" sldId="309"/>
        </pc:sldMkLst>
        <pc:spChg chg="mod">
          <ac:chgData name="Paschal Chukwuebuk Amusuo" userId="7dff2cd1-484a-42a3-834a-12fd88b46653" providerId="ADAL" clId="{FEA9ED9A-CDAA-3445-92D7-F763C65C2FB8}" dt="2025-05-01T14:51:33.769" v="863" actId="1076"/>
          <ac:spMkLst>
            <pc:docMk/>
            <pc:sldMk cId="2803731893" sldId="309"/>
            <ac:spMk id="3" creationId="{B0E5C90A-8A2B-DE3B-B683-E38233794AA8}"/>
          </ac:spMkLst>
        </pc:spChg>
      </pc:sldChg>
      <pc:sldChg chg="addSp delSp modSp mod modAnim modShow">
        <pc:chgData name="Paschal Chukwuebuk Amusuo" userId="7dff2cd1-484a-42a3-834a-12fd88b46653" providerId="ADAL" clId="{FEA9ED9A-CDAA-3445-92D7-F763C65C2FB8}" dt="2025-05-01T14:59:21.607" v="903"/>
        <pc:sldMkLst>
          <pc:docMk/>
          <pc:sldMk cId="2123093625" sldId="310"/>
        </pc:sldMkLst>
        <pc:spChg chg="mod">
          <ac:chgData name="Paschal Chukwuebuk Amusuo" userId="7dff2cd1-484a-42a3-834a-12fd88b46653" providerId="ADAL" clId="{FEA9ED9A-CDAA-3445-92D7-F763C65C2FB8}" dt="2025-05-01T13:45:48.849" v="168" actId="14100"/>
          <ac:spMkLst>
            <pc:docMk/>
            <pc:sldMk cId="2123093625" sldId="310"/>
            <ac:spMk id="2" creationId="{C19ADC69-A6D8-80D0-B089-14569C3B57B6}"/>
          </ac:spMkLst>
        </pc:spChg>
        <pc:spChg chg="add del mod">
          <ac:chgData name="Paschal Chukwuebuk Amusuo" userId="7dff2cd1-484a-42a3-834a-12fd88b46653" providerId="ADAL" clId="{FEA9ED9A-CDAA-3445-92D7-F763C65C2FB8}" dt="2025-05-01T13:33:23.886" v="18" actId="478"/>
          <ac:spMkLst>
            <pc:docMk/>
            <pc:sldMk cId="2123093625" sldId="310"/>
            <ac:spMk id="3" creationId="{B7511703-6061-FC54-26CF-1AB79950DF14}"/>
          </ac:spMkLst>
        </pc:spChg>
        <pc:spChg chg="add mod topLvl">
          <ac:chgData name="Paschal Chukwuebuk Amusuo" userId="7dff2cd1-484a-42a3-834a-12fd88b46653" providerId="ADAL" clId="{FEA9ED9A-CDAA-3445-92D7-F763C65C2FB8}" dt="2025-05-01T13:46:01.719" v="170" actId="1076"/>
          <ac:spMkLst>
            <pc:docMk/>
            <pc:sldMk cId="2123093625" sldId="310"/>
            <ac:spMk id="4" creationId="{84FEFA67-95A0-8761-51C4-8748C93F49B6}"/>
          </ac:spMkLst>
        </pc:spChg>
        <pc:spChg chg="add mod topLvl">
          <ac:chgData name="Paschal Chukwuebuk Amusuo" userId="7dff2cd1-484a-42a3-834a-12fd88b46653" providerId="ADAL" clId="{FEA9ED9A-CDAA-3445-92D7-F763C65C2FB8}" dt="2025-05-01T13:46:01.719" v="170" actId="1076"/>
          <ac:spMkLst>
            <pc:docMk/>
            <pc:sldMk cId="2123093625" sldId="310"/>
            <ac:spMk id="5" creationId="{6CFFDFEF-9923-DAFD-46BC-627A903BCC47}"/>
          </ac:spMkLst>
        </pc:spChg>
        <pc:spChg chg="add mod topLvl">
          <ac:chgData name="Paschal Chukwuebuk Amusuo" userId="7dff2cd1-484a-42a3-834a-12fd88b46653" providerId="ADAL" clId="{FEA9ED9A-CDAA-3445-92D7-F763C65C2FB8}" dt="2025-05-01T14:04:34.778" v="456" actId="1035"/>
          <ac:spMkLst>
            <pc:docMk/>
            <pc:sldMk cId="2123093625" sldId="310"/>
            <ac:spMk id="6" creationId="{9BCEE015-ADEB-E40A-B9F0-5BA30393B673}"/>
          </ac:spMkLst>
        </pc:spChg>
        <pc:spChg chg="add mod topLvl">
          <ac:chgData name="Paschal Chukwuebuk Amusuo" userId="7dff2cd1-484a-42a3-834a-12fd88b46653" providerId="ADAL" clId="{FEA9ED9A-CDAA-3445-92D7-F763C65C2FB8}" dt="2025-05-01T14:04:34.778" v="456" actId="1035"/>
          <ac:spMkLst>
            <pc:docMk/>
            <pc:sldMk cId="2123093625" sldId="310"/>
            <ac:spMk id="7" creationId="{614F4AF3-052D-ACB9-F5FA-8E61DBBB86EE}"/>
          </ac:spMkLst>
        </pc:spChg>
        <pc:spChg chg="add mod topLvl">
          <ac:chgData name="Paschal Chukwuebuk Amusuo" userId="7dff2cd1-484a-42a3-834a-12fd88b46653" providerId="ADAL" clId="{FEA9ED9A-CDAA-3445-92D7-F763C65C2FB8}" dt="2025-05-01T13:46:01.719" v="170" actId="1076"/>
          <ac:spMkLst>
            <pc:docMk/>
            <pc:sldMk cId="2123093625" sldId="310"/>
            <ac:spMk id="8" creationId="{51C411BB-3384-23B1-9FA5-46E9FDE771BA}"/>
          </ac:spMkLst>
        </pc:spChg>
        <pc:spChg chg="add mod topLvl">
          <ac:chgData name="Paschal Chukwuebuk Amusuo" userId="7dff2cd1-484a-42a3-834a-12fd88b46653" providerId="ADAL" clId="{FEA9ED9A-CDAA-3445-92D7-F763C65C2FB8}" dt="2025-05-01T14:04:34.778" v="456" actId="1035"/>
          <ac:spMkLst>
            <pc:docMk/>
            <pc:sldMk cId="2123093625" sldId="310"/>
            <ac:spMk id="9" creationId="{91FFCFA5-F1C4-D9F8-2270-4866E83C7AFE}"/>
          </ac:spMkLst>
        </pc:spChg>
        <pc:spChg chg="add mod topLvl">
          <ac:chgData name="Paschal Chukwuebuk Amusuo" userId="7dff2cd1-484a-42a3-834a-12fd88b46653" providerId="ADAL" clId="{FEA9ED9A-CDAA-3445-92D7-F763C65C2FB8}" dt="2025-05-01T13:46:01.719" v="170" actId="1076"/>
          <ac:spMkLst>
            <pc:docMk/>
            <pc:sldMk cId="2123093625" sldId="310"/>
            <ac:spMk id="10" creationId="{490260C7-B76F-0975-F115-8B701DF083F1}"/>
          </ac:spMkLst>
        </pc:spChg>
        <pc:spChg chg="add mod topLvl">
          <ac:chgData name="Paschal Chukwuebuk Amusuo" userId="7dff2cd1-484a-42a3-834a-12fd88b46653" providerId="ADAL" clId="{FEA9ED9A-CDAA-3445-92D7-F763C65C2FB8}" dt="2025-05-01T13:46:01.719" v="170" actId="1076"/>
          <ac:spMkLst>
            <pc:docMk/>
            <pc:sldMk cId="2123093625" sldId="310"/>
            <ac:spMk id="11" creationId="{4D935EC1-B391-391F-777E-15927D4488CA}"/>
          </ac:spMkLst>
        </pc:spChg>
        <pc:spChg chg="add mod topLvl">
          <ac:chgData name="Paschal Chukwuebuk Amusuo" userId="7dff2cd1-484a-42a3-834a-12fd88b46653" providerId="ADAL" clId="{FEA9ED9A-CDAA-3445-92D7-F763C65C2FB8}" dt="2025-05-01T13:46:01.719" v="170" actId="1076"/>
          <ac:spMkLst>
            <pc:docMk/>
            <pc:sldMk cId="2123093625" sldId="310"/>
            <ac:spMk id="12" creationId="{1D210651-ED17-473C-BD86-B9815C6E9CE2}"/>
          </ac:spMkLst>
        </pc:spChg>
        <pc:spChg chg="add mod">
          <ac:chgData name="Paschal Chukwuebuk Amusuo" userId="7dff2cd1-484a-42a3-834a-12fd88b46653" providerId="ADAL" clId="{FEA9ED9A-CDAA-3445-92D7-F763C65C2FB8}" dt="2025-05-01T13:45:55.683" v="169" actId="1076"/>
          <ac:spMkLst>
            <pc:docMk/>
            <pc:sldMk cId="2123093625" sldId="310"/>
            <ac:spMk id="13" creationId="{BA38177F-DD9A-AB2B-F806-94CA31D7538C}"/>
          </ac:spMkLst>
        </pc:spChg>
        <pc:spChg chg="add mod">
          <ac:chgData name="Paschal Chukwuebuk Amusuo" userId="7dff2cd1-484a-42a3-834a-12fd88b46653" providerId="ADAL" clId="{FEA9ED9A-CDAA-3445-92D7-F763C65C2FB8}" dt="2025-05-01T13:52:39.737" v="276" actId="1076"/>
          <ac:spMkLst>
            <pc:docMk/>
            <pc:sldMk cId="2123093625" sldId="310"/>
            <ac:spMk id="14" creationId="{B1FFAFEE-DDA6-C025-FA12-6DA1EE727D80}"/>
          </ac:spMkLst>
        </pc:spChg>
        <pc:spChg chg="add mod">
          <ac:chgData name="Paschal Chukwuebuk Amusuo" userId="7dff2cd1-484a-42a3-834a-12fd88b46653" providerId="ADAL" clId="{FEA9ED9A-CDAA-3445-92D7-F763C65C2FB8}" dt="2025-05-01T14:04:34.778" v="456" actId="1035"/>
          <ac:spMkLst>
            <pc:docMk/>
            <pc:sldMk cId="2123093625" sldId="310"/>
            <ac:spMk id="22" creationId="{95BB18EE-3DF4-0530-C2D0-B05D82E44F96}"/>
          </ac:spMkLst>
        </pc:spChg>
        <pc:spChg chg="add mod">
          <ac:chgData name="Paschal Chukwuebuk Amusuo" userId="7dff2cd1-484a-42a3-834a-12fd88b46653" providerId="ADAL" clId="{FEA9ED9A-CDAA-3445-92D7-F763C65C2FB8}" dt="2025-05-01T13:51:42.504" v="248" actId="403"/>
          <ac:spMkLst>
            <pc:docMk/>
            <pc:sldMk cId="2123093625" sldId="310"/>
            <ac:spMk id="23" creationId="{376491E0-023A-069C-7B6C-A4E3A5902AE1}"/>
          </ac:spMkLst>
        </pc:spChg>
        <pc:spChg chg="add mod">
          <ac:chgData name="Paschal Chukwuebuk Amusuo" userId="7dff2cd1-484a-42a3-834a-12fd88b46653" providerId="ADAL" clId="{FEA9ED9A-CDAA-3445-92D7-F763C65C2FB8}" dt="2025-05-01T14:04:34.778" v="456" actId="1035"/>
          <ac:spMkLst>
            <pc:docMk/>
            <pc:sldMk cId="2123093625" sldId="310"/>
            <ac:spMk id="24" creationId="{AF561AC4-8F8D-F36B-D08D-249C26C377C8}"/>
          </ac:spMkLst>
        </pc:spChg>
        <pc:spChg chg="add mod">
          <ac:chgData name="Paschal Chukwuebuk Amusuo" userId="7dff2cd1-484a-42a3-834a-12fd88b46653" providerId="ADAL" clId="{FEA9ED9A-CDAA-3445-92D7-F763C65C2FB8}" dt="2025-05-01T13:51:53.792" v="252" actId="1076"/>
          <ac:spMkLst>
            <pc:docMk/>
            <pc:sldMk cId="2123093625" sldId="310"/>
            <ac:spMk id="25" creationId="{C830EDBE-110A-5546-22F0-33BDD508F96E}"/>
          </ac:spMkLst>
        </pc:spChg>
        <pc:spChg chg="add mod">
          <ac:chgData name="Paschal Chukwuebuk Amusuo" userId="7dff2cd1-484a-42a3-834a-12fd88b46653" providerId="ADAL" clId="{FEA9ED9A-CDAA-3445-92D7-F763C65C2FB8}" dt="2025-05-01T14:04:34.778" v="456" actId="1035"/>
          <ac:spMkLst>
            <pc:docMk/>
            <pc:sldMk cId="2123093625" sldId="310"/>
            <ac:spMk id="26" creationId="{BF072F80-CEC3-FFE0-0A1D-8FA177E03785}"/>
          </ac:spMkLst>
        </pc:spChg>
        <pc:spChg chg="add mod">
          <ac:chgData name="Paschal Chukwuebuk Amusuo" userId="7dff2cd1-484a-42a3-834a-12fd88b46653" providerId="ADAL" clId="{FEA9ED9A-CDAA-3445-92D7-F763C65C2FB8}" dt="2025-05-01T14:04:34.778" v="456" actId="1035"/>
          <ac:spMkLst>
            <pc:docMk/>
            <pc:sldMk cId="2123093625" sldId="310"/>
            <ac:spMk id="27" creationId="{DD822329-7B98-1C51-E6CA-877E5B8E46FC}"/>
          </ac:spMkLst>
        </pc:spChg>
        <pc:spChg chg="add mod">
          <ac:chgData name="Paschal Chukwuebuk Amusuo" userId="7dff2cd1-484a-42a3-834a-12fd88b46653" providerId="ADAL" clId="{FEA9ED9A-CDAA-3445-92D7-F763C65C2FB8}" dt="2025-05-01T14:04:34.778" v="456" actId="1035"/>
          <ac:spMkLst>
            <pc:docMk/>
            <pc:sldMk cId="2123093625" sldId="310"/>
            <ac:spMk id="28" creationId="{5F91DC3D-E74B-4C57-81BC-9648F0149492}"/>
          </ac:spMkLst>
        </pc:spChg>
        <pc:spChg chg="add mod">
          <ac:chgData name="Paschal Chukwuebuk Amusuo" userId="7dff2cd1-484a-42a3-834a-12fd88b46653" providerId="ADAL" clId="{FEA9ED9A-CDAA-3445-92D7-F763C65C2FB8}" dt="2025-05-01T14:04:34.778" v="456" actId="1035"/>
          <ac:spMkLst>
            <pc:docMk/>
            <pc:sldMk cId="2123093625" sldId="310"/>
            <ac:spMk id="29" creationId="{034F73BD-FF03-B513-61CB-346FEA797182}"/>
          </ac:spMkLst>
        </pc:spChg>
        <pc:spChg chg="add mod">
          <ac:chgData name="Paschal Chukwuebuk Amusuo" userId="7dff2cd1-484a-42a3-834a-12fd88b46653" providerId="ADAL" clId="{FEA9ED9A-CDAA-3445-92D7-F763C65C2FB8}" dt="2025-05-01T13:49:31.382" v="217" actId="1076"/>
          <ac:spMkLst>
            <pc:docMk/>
            <pc:sldMk cId="2123093625" sldId="310"/>
            <ac:spMk id="30" creationId="{FADFC94E-DAFE-8F67-98F4-C6B18150BDB5}"/>
          </ac:spMkLst>
        </pc:spChg>
        <pc:spChg chg="add mod">
          <ac:chgData name="Paschal Chukwuebuk Amusuo" userId="7dff2cd1-484a-42a3-834a-12fd88b46653" providerId="ADAL" clId="{FEA9ED9A-CDAA-3445-92D7-F763C65C2FB8}" dt="2025-05-01T14:04:34.778" v="456" actId="1035"/>
          <ac:spMkLst>
            <pc:docMk/>
            <pc:sldMk cId="2123093625" sldId="310"/>
            <ac:spMk id="31" creationId="{CE5D6FCB-7734-3F16-AC31-2E2D86C61D21}"/>
          </ac:spMkLst>
        </pc:spChg>
        <pc:spChg chg="add mod">
          <ac:chgData name="Paschal Chukwuebuk Amusuo" userId="7dff2cd1-484a-42a3-834a-12fd88b46653" providerId="ADAL" clId="{FEA9ED9A-CDAA-3445-92D7-F763C65C2FB8}" dt="2025-05-01T13:52:08.628" v="267" actId="1076"/>
          <ac:spMkLst>
            <pc:docMk/>
            <pc:sldMk cId="2123093625" sldId="310"/>
            <ac:spMk id="41" creationId="{E1761941-E7F4-D25E-CA44-353B76865DEA}"/>
          </ac:spMkLst>
        </pc:spChg>
        <pc:spChg chg="add mod">
          <ac:chgData name="Paschal Chukwuebuk Amusuo" userId="7dff2cd1-484a-42a3-834a-12fd88b46653" providerId="ADAL" clId="{FEA9ED9A-CDAA-3445-92D7-F763C65C2FB8}" dt="2025-05-01T13:52:16.181" v="273" actId="20577"/>
          <ac:spMkLst>
            <pc:docMk/>
            <pc:sldMk cId="2123093625" sldId="310"/>
            <ac:spMk id="42" creationId="{CCD8C774-1A1C-7998-887A-1768407D89E2}"/>
          </ac:spMkLst>
        </pc:spChg>
        <pc:spChg chg="add mod">
          <ac:chgData name="Paschal Chukwuebuk Amusuo" userId="7dff2cd1-484a-42a3-834a-12fd88b46653" providerId="ADAL" clId="{FEA9ED9A-CDAA-3445-92D7-F763C65C2FB8}" dt="2025-05-01T13:52:34.856" v="275" actId="1076"/>
          <ac:spMkLst>
            <pc:docMk/>
            <pc:sldMk cId="2123093625" sldId="310"/>
            <ac:spMk id="43" creationId="{0DC40155-49BD-C408-6D92-FE02EF145487}"/>
          </ac:spMkLst>
        </pc:spChg>
        <pc:spChg chg="add mod">
          <ac:chgData name="Paschal Chukwuebuk Amusuo" userId="7dff2cd1-484a-42a3-834a-12fd88b46653" providerId="ADAL" clId="{FEA9ED9A-CDAA-3445-92D7-F763C65C2FB8}" dt="2025-05-01T13:52:44.078" v="277" actId="1076"/>
          <ac:spMkLst>
            <pc:docMk/>
            <pc:sldMk cId="2123093625" sldId="310"/>
            <ac:spMk id="44" creationId="{165FB5B1-9860-EA6F-20CC-8FC98C05179A}"/>
          </ac:spMkLst>
        </pc:spChg>
        <pc:spChg chg="add mod">
          <ac:chgData name="Paschal Chukwuebuk Amusuo" userId="7dff2cd1-484a-42a3-834a-12fd88b46653" providerId="ADAL" clId="{FEA9ED9A-CDAA-3445-92D7-F763C65C2FB8}" dt="2025-05-01T13:52:46.080" v="278" actId="1076"/>
          <ac:spMkLst>
            <pc:docMk/>
            <pc:sldMk cId="2123093625" sldId="310"/>
            <ac:spMk id="45" creationId="{6FDE3EE3-9BF3-362D-D4C2-4E2EA82643EE}"/>
          </ac:spMkLst>
        </pc:spChg>
        <pc:spChg chg="add mod">
          <ac:chgData name="Paschal Chukwuebuk Amusuo" userId="7dff2cd1-484a-42a3-834a-12fd88b46653" providerId="ADAL" clId="{FEA9ED9A-CDAA-3445-92D7-F763C65C2FB8}" dt="2025-05-01T13:54:00.487" v="295" actId="1076"/>
          <ac:spMkLst>
            <pc:docMk/>
            <pc:sldMk cId="2123093625" sldId="310"/>
            <ac:spMk id="52" creationId="{D4CFCA03-8DA9-36AF-0F39-2EDE9021AF83}"/>
          </ac:spMkLst>
        </pc:spChg>
        <pc:spChg chg="add mod">
          <ac:chgData name="Paschal Chukwuebuk Amusuo" userId="7dff2cd1-484a-42a3-834a-12fd88b46653" providerId="ADAL" clId="{FEA9ED9A-CDAA-3445-92D7-F763C65C2FB8}" dt="2025-05-01T13:56:25.356" v="336" actId="1076"/>
          <ac:spMkLst>
            <pc:docMk/>
            <pc:sldMk cId="2123093625" sldId="310"/>
            <ac:spMk id="53" creationId="{7FDACDC4-1518-A19C-16A3-FE01AF49782E}"/>
          </ac:spMkLst>
        </pc:spChg>
        <pc:spChg chg="add del mod">
          <ac:chgData name="Paschal Chukwuebuk Amusuo" userId="7dff2cd1-484a-42a3-834a-12fd88b46653" providerId="ADAL" clId="{FEA9ED9A-CDAA-3445-92D7-F763C65C2FB8}" dt="2025-05-01T13:55:24.950" v="301" actId="478"/>
          <ac:spMkLst>
            <pc:docMk/>
            <pc:sldMk cId="2123093625" sldId="310"/>
            <ac:spMk id="54" creationId="{DB20C519-D019-C4BC-186E-6305ED5C8205}"/>
          </ac:spMkLst>
        </pc:spChg>
        <pc:spChg chg="add del">
          <ac:chgData name="Paschal Chukwuebuk Amusuo" userId="7dff2cd1-484a-42a3-834a-12fd88b46653" providerId="ADAL" clId="{FEA9ED9A-CDAA-3445-92D7-F763C65C2FB8}" dt="2025-05-01T13:55:33.831" v="303" actId="478"/>
          <ac:spMkLst>
            <pc:docMk/>
            <pc:sldMk cId="2123093625" sldId="310"/>
            <ac:spMk id="55" creationId="{CD88D336-A981-2AE7-29A9-D62F9E6023AC}"/>
          </ac:spMkLst>
        </pc:spChg>
        <pc:spChg chg="add mod">
          <ac:chgData name="Paschal Chukwuebuk Amusuo" userId="7dff2cd1-484a-42a3-834a-12fd88b46653" providerId="ADAL" clId="{FEA9ED9A-CDAA-3445-92D7-F763C65C2FB8}" dt="2025-05-01T13:56:32.760" v="338" actId="1076"/>
          <ac:spMkLst>
            <pc:docMk/>
            <pc:sldMk cId="2123093625" sldId="310"/>
            <ac:spMk id="56" creationId="{0D1CBC4F-E3B9-95FF-0E6A-DC165C010D97}"/>
          </ac:spMkLst>
        </pc:spChg>
        <pc:spChg chg="add mod">
          <ac:chgData name="Paschal Chukwuebuk Amusuo" userId="7dff2cd1-484a-42a3-834a-12fd88b46653" providerId="ADAL" clId="{FEA9ED9A-CDAA-3445-92D7-F763C65C2FB8}" dt="2025-05-01T13:56:46.925" v="341" actId="14100"/>
          <ac:spMkLst>
            <pc:docMk/>
            <pc:sldMk cId="2123093625" sldId="310"/>
            <ac:spMk id="57" creationId="{734B0792-78FD-5142-79C1-E941C90A9DF4}"/>
          </ac:spMkLst>
        </pc:spChg>
        <pc:spChg chg="add mod">
          <ac:chgData name="Paschal Chukwuebuk Amusuo" userId="7dff2cd1-484a-42a3-834a-12fd88b46653" providerId="ADAL" clId="{FEA9ED9A-CDAA-3445-92D7-F763C65C2FB8}" dt="2025-05-01T13:58:06.092" v="354" actId="20577"/>
          <ac:spMkLst>
            <pc:docMk/>
            <pc:sldMk cId="2123093625" sldId="310"/>
            <ac:spMk id="58" creationId="{2639A9F8-59C0-1B01-24D6-D34DB1B3F514}"/>
          </ac:spMkLst>
        </pc:spChg>
        <pc:spChg chg="add mod">
          <ac:chgData name="Paschal Chukwuebuk Amusuo" userId="7dff2cd1-484a-42a3-834a-12fd88b46653" providerId="ADAL" clId="{FEA9ED9A-CDAA-3445-92D7-F763C65C2FB8}" dt="2025-05-01T14:04:16.811" v="448" actId="1038"/>
          <ac:spMkLst>
            <pc:docMk/>
            <pc:sldMk cId="2123093625" sldId="310"/>
            <ac:spMk id="59" creationId="{0DB5E26B-42D4-60F5-7716-9519AE67FC8B}"/>
          </ac:spMkLst>
        </pc:spChg>
        <pc:grpChg chg="add del mod">
          <ac:chgData name="Paschal Chukwuebuk Amusuo" userId="7dff2cd1-484a-42a3-834a-12fd88b46653" providerId="ADAL" clId="{FEA9ED9A-CDAA-3445-92D7-F763C65C2FB8}" dt="2025-05-01T13:42:24.105" v="123" actId="165"/>
          <ac:grpSpMkLst>
            <pc:docMk/>
            <pc:sldMk cId="2123093625" sldId="310"/>
            <ac:grpSpMk id="15" creationId="{74760C1E-C982-6E24-FC95-38711060D63B}"/>
          </ac:grpSpMkLst>
        </pc:grpChg>
        <pc:picChg chg="add mod">
          <ac:chgData name="Paschal Chukwuebuk Amusuo" userId="7dff2cd1-484a-42a3-834a-12fd88b46653" providerId="ADAL" clId="{FEA9ED9A-CDAA-3445-92D7-F763C65C2FB8}" dt="2025-05-01T13:45:55.683" v="169" actId="1076"/>
          <ac:picMkLst>
            <pc:docMk/>
            <pc:sldMk cId="2123093625" sldId="310"/>
            <ac:picMk id="17" creationId="{4AE59826-76D4-B9FD-448F-98BC91960308}"/>
          </ac:picMkLst>
        </pc:picChg>
        <pc:picChg chg="add mod">
          <ac:chgData name="Paschal Chukwuebuk Amusuo" userId="7dff2cd1-484a-42a3-834a-12fd88b46653" providerId="ADAL" clId="{FEA9ED9A-CDAA-3445-92D7-F763C65C2FB8}" dt="2025-05-01T13:45:55.683" v="169" actId="1076"/>
          <ac:picMkLst>
            <pc:docMk/>
            <pc:sldMk cId="2123093625" sldId="310"/>
            <ac:picMk id="19" creationId="{6218A74E-97EA-5245-A838-1E740E4F2EBB}"/>
          </ac:picMkLst>
        </pc:picChg>
        <pc:picChg chg="add mod">
          <ac:chgData name="Paschal Chukwuebuk Amusuo" userId="7dff2cd1-484a-42a3-834a-12fd88b46653" providerId="ADAL" clId="{FEA9ED9A-CDAA-3445-92D7-F763C65C2FB8}" dt="2025-05-01T14:04:40.286" v="457" actId="1076"/>
          <ac:picMkLst>
            <pc:docMk/>
            <pc:sldMk cId="2123093625" sldId="310"/>
            <ac:picMk id="21" creationId="{58C193E7-19A0-AEC0-FA73-EBA8DF5AB977}"/>
          </ac:picMkLst>
        </pc:picChg>
        <pc:picChg chg="add mod">
          <ac:chgData name="Paschal Chukwuebuk Amusuo" userId="7dff2cd1-484a-42a3-834a-12fd88b46653" providerId="ADAL" clId="{FEA9ED9A-CDAA-3445-92D7-F763C65C2FB8}" dt="2025-05-01T13:49:52.174" v="224" actId="1076"/>
          <ac:picMkLst>
            <pc:docMk/>
            <pc:sldMk cId="2123093625" sldId="310"/>
            <ac:picMk id="32" creationId="{971DCD45-8DB7-8609-B0EA-BEB77A8248EC}"/>
          </ac:picMkLst>
        </pc:picChg>
        <pc:picChg chg="add mod">
          <ac:chgData name="Paschal Chukwuebuk Amusuo" userId="7dff2cd1-484a-42a3-834a-12fd88b46653" providerId="ADAL" clId="{FEA9ED9A-CDAA-3445-92D7-F763C65C2FB8}" dt="2025-05-01T13:50:14.138" v="230" actId="1076"/>
          <ac:picMkLst>
            <pc:docMk/>
            <pc:sldMk cId="2123093625" sldId="310"/>
            <ac:picMk id="33" creationId="{64035F1D-C73A-B71F-D265-82EAAEF13093}"/>
          </ac:picMkLst>
        </pc:picChg>
        <pc:picChg chg="add mod">
          <ac:chgData name="Paschal Chukwuebuk Amusuo" userId="7dff2cd1-484a-42a3-834a-12fd88b46653" providerId="ADAL" clId="{FEA9ED9A-CDAA-3445-92D7-F763C65C2FB8}" dt="2025-05-01T13:50:16.620" v="231" actId="1076"/>
          <ac:picMkLst>
            <pc:docMk/>
            <pc:sldMk cId="2123093625" sldId="310"/>
            <ac:picMk id="34" creationId="{70C3946B-5A26-3844-C551-2BE42E870F68}"/>
          </ac:picMkLst>
        </pc:picChg>
        <pc:picChg chg="add mod">
          <ac:chgData name="Paschal Chukwuebuk Amusuo" userId="7dff2cd1-484a-42a3-834a-12fd88b46653" providerId="ADAL" clId="{FEA9ED9A-CDAA-3445-92D7-F763C65C2FB8}" dt="2025-05-01T13:50:29.112" v="235" actId="1076"/>
          <ac:picMkLst>
            <pc:docMk/>
            <pc:sldMk cId="2123093625" sldId="310"/>
            <ac:picMk id="35" creationId="{BAFD6808-5262-CAAF-8EFE-AAF144FD1FA0}"/>
          </ac:picMkLst>
        </pc:picChg>
        <pc:picChg chg="add mod">
          <ac:chgData name="Paschal Chukwuebuk Amusuo" userId="7dff2cd1-484a-42a3-834a-12fd88b46653" providerId="ADAL" clId="{FEA9ED9A-CDAA-3445-92D7-F763C65C2FB8}" dt="2025-05-01T13:50:30.897" v="236"/>
          <ac:picMkLst>
            <pc:docMk/>
            <pc:sldMk cId="2123093625" sldId="310"/>
            <ac:picMk id="36" creationId="{A70E7027-74FC-0301-F64F-88DC07E7A5D4}"/>
          </ac:picMkLst>
        </pc:picChg>
        <pc:picChg chg="add mod">
          <ac:chgData name="Paschal Chukwuebuk Amusuo" userId="7dff2cd1-484a-42a3-834a-12fd88b46653" providerId="ADAL" clId="{FEA9ED9A-CDAA-3445-92D7-F763C65C2FB8}" dt="2025-05-01T13:50:31.100" v="237"/>
          <ac:picMkLst>
            <pc:docMk/>
            <pc:sldMk cId="2123093625" sldId="310"/>
            <ac:picMk id="37" creationId="{C6019A8E-FB9E-4945-CDA6-F6E8EE50F31E}"/>
          </ac:picMkLst>
        </pc:picChg>
        <pc:picChg chg="add del mod">
          <ac:chgData name="Paschal Chukwuebuk Amusuo" userId="7dff2cd1-484a-42a3-834a-12fd88b46653" providerId="ADAL" clId="{FEA9ED9A-CDAA-3445-92D7-F763C65C2FB8}" dt="2025-05-01T13:50:40.194" v="239" actId="478"/>
          <ac:picMkLst>
            <pc:docMk/>
            <pc:sldMk cId="2123093625" sldId="310"/>
            <ac:picMk id="38" creationId="{00D61549-E4BA-4B74-6F3E-E466F6DB2929}"/>
          </ac:picMkLst>
        </pc:picChg>
        <pc:picChg chg="add mod">
          <ac:chgData name="Paschal Chukwuebuk Amusuo" userId="7dff2cd1-484a-42a3-834a-12fd88b46653" providerId="ADAL" clId="{FEA9ED9A-CDAA-3445-92D7-F763C65C2FB8}" dt="2025-05-01T13:50:59.352" v="243" actId="1076"/>
          <ac:picMkLst>
            <pc:docMk/>
            <pc:sldMk cId="2123093625" sldId="310"/>
            <ac:picMk id="39" creationId="{CFB2B48B-3518-ED06-DD17-2C7FBA3B0509}"/>
          </ac:picMkLst>
        </pc:picChg>
        <pc:picChg chg="add mod">
          <ac:chgData name="Paschal Chukwuebuk Amusuo" userId="7dff2cd1-484a-42a3-834a-12fd88b46653" providerId="ADAL" clId="{FEA9ED9A-CDAA-3445-92D7-F763C65C2FB8}" dt="2025-05-01T13:51:04.355" v="244" actId="1076"/>
          <ac:picMkLst>
            <pc:docMk/>
            <pc:sldMk cId="2123093625" sldId="310"/>
            <ac:picMk id="40" creationId="{0C30322D-BB2F-FCCC-BBDC-FAEA799F1BAB}"/>
          </ac:picMkLst>
        </pc:picChg>
        <pc:picChg chg="add mod">
          <ac:chgData name="Paschal Chukwuebuk Amusuo" userId="7dff2cd1-484a-42a3-834a-12fd88b46653" providerId="ADAL" clId="{FEA9ED9A-CDAA-3445-92D7-F763C65C2FB8}" dt="2025-05-01T13:52:48.944" v="279" actId="14100"/>
          <ac:picMkLst>
            <pc:docMk/>
            <pc:sldMk cId="2123093625" sldId="310"/>
            <ac:picMk id="46" creationId="{8D3AAE05-258A-65C1-373C-98B877801A3A}"/>
          </ac:picMkLst>
        </pc:picChg>
        <pc:picChg chg="add mod">
          <ac:chgData name="Paschal Chukwuebuk Amusuo" userId="7dff2cd1-484a-42a3-834a-12fd88b46653" providerId="ADAL" clId="{FEA9ED9A-CDAA-3445-92D7-F763C65C2FB8}" dt="2025-05-01T13:53:07.061" v="285" actId="1076"/>
          <ac:picMkLst>
            <pc:docMk/>
            <pc:sldMk cId="2123093625" sldId="310"/>
            <ac:picMk id="47" creationId="{5BC7A935-0027-5CBF-DA4A-306C85608AE2}"/>
          </ac:picMkLst>
        </pc:picChg>
        <pc:picChg chg="add mod">
          <ac:chgData name="Paschal Chukwuebuk Amusuo" userId="7dff2cd1-484a-42a3-834a-12fd88b46653" providerId="ADAL" clId="{FEA9ED9A-CDAA-3445-92D7-F763C65C2FB8}" dt="2025-05-01T13:53:25.560" v="291" actId="1076"/>
          <ac:picMkLst>
            <pc:docMk/>
            <pc:sldMk cId="2123093625" sldId="310"/>
            <ac:picMk id="48" creationId="{87CD6998-8393-F087-AB95-CDE9A7B15466}"/>
          </ac:picMkLst>
        </pc:picChg>
        <pc:picChg chg="add mod">
          <ac:chgData name="Paschal Chukwuebuk Amusuo" userId="7dff2cd1-484a-42a3-834a-12fd88b46653" providerId="ADAL" clId="{FEA9ED9A-CDAA-3445-92D7-F763C65C2FB8}" dt="2025-05-01T13:52:51.546" v="280" actId="14100"/>
          <ac:picMkLst>
            <pc:docMk/>
            <pc:sldMk cId="2123093625" sldId="310"/>
            <ac:picMk id="49" creationId="{67BFC1CE-F41D-DB58-FD7C-2CEC80068250}"/>
          </ac:picMkLst>
        </pc:picChg>
        <pc:picChg chg="add mod">
          <ac:chgData name="Paschal Chukwuebuk Amusuo" userId="7dff2cd1-484a-42a3-834a-12fd88b46653" providerId="ADAL" clId="{FEA9ED9A-CDAA-3445-92D7-F763C65C2FB8}" dt="2025-05-01T13:53:14.999" v="287" actId="1076"/>
          <ac:picMkLst>
            <pc:docMk/>
            <pc:sldMk cId="2123093625" sldId="310"/>
            <ac:picMk id="50" creationId="{57D74AC7-78AA-50C7-C5BD-FB6E3DCDE86A}"/>
          </ac:picMkLst>
        </pc:picChg>
        <pc:picChg chg="add mod">
          <ac:chgData name="Paschal Chukwuebuk Amusuo" userId="7dff2cd1-484a-42a3-834a-12fd88b46653" providerId="ADAL" clId="{FEA9ED9A-CDAA-3445-92D7-F763C65C2FB8}" dt="2025-05-01T13:53:30.950" v="293" actId="1076"/>
          <ac:picMkLst>
            <pc:docMk/>
            <pc:sldMk cId="2123093625" sldId="310"/>
            <ac:picMk id="51" creationId="{BE99F290-2F4D-C820-F174-0FD235CF8769}"/>
          </ac:picMkLst>
        </pc:picChg>
        <pc:picChg chg="add mod">
          <ac:chgData name="Paschal Chukwuebuk Amusuo" userId="7dff2cd1-484a-42a3-834a-12fd88b46653" providerId="ADAL" clId="{FEA9ED9A-CDAA-3445-92D7-F763C65C2FB8}" dt="2025-05-01T13:48:04.365" v="202" actId="1076"/>
          <ac:picMkLst>
            <pc:docMk/>
            <pc:sldMk cId="2123093625" sldId="310"/>
            <ac:picMk id="1026" creationId="{BC1FE79D-7AE6-06C0-FA4E-5A4454C34619}"/>
          </ac:picMkLst>
        </pc:picChg>
        <pc:picChg chg="add mod">
          <ac:chgData name="Paschal Chukwuebuk Amusuo" userId="7dff2cd1-484a-42a3-834a-12fd88b46653" providerId="ADAL" clId="{FEA9ED9A-CDAA-3445-92D7-F763C65C2FB8}" dt="2025-05-01T13:56:28.095" v="337" actId="1076"/>
          <ac:picMkLst>
            <pc:docMk/>
            <pc:sldMk cId="2123093625" sldId="310"/>
            <ac:picMk id="1032" creationId="{3F8C50D5-FDCD-FCA4-FD81-CEDD512BD724}"/>
          </ac:picMkLst>
        </pc:picChg>
        <pc:picChg chg="add del">
          <ac:chgData name="Paschal Chukwuebuk Amusuo" userId="7dff2cd1-484a-42a3-834a-12fd88b46653" providerId="ADAL" clId="{FEA9ED9A-CDAA-3445-92D7-F763C65C2FB8}" dt="2025-05-01T13:57:17.524" v="343" actId="478"/>
          <ac:picMkLst>
            <pc:docMk/>
            <pc:sldMk cId="2123093625" sldId="310"/>
            <ac:picMk id="1034" creationId="{78570BF9-2BB7-5B5D-F2AF-F399C1B9D181}"/>
          </ac:picMkLst>
        </pc:picChg>
        <pc:picChg chg="add mod">
          <ac:chgData name="Paschal Chukwuebuk Amusuo" userId="7dff2cd1-484a-42a3-834a-12fd88b46653" providerId="ADAL" clId="{FEA9ED9A-CDAA-3445-92D7-F763C65C2FB8}" dt="2025-05-01T13:57:51.140" v="348" actId="1076"/>
          <ac:picMkLst>
            <pc:docMk/>
            <pc:sldMk cId="2123093625" sldId="310"/>
            <ac:picMk id="1036" creationId="{72FA27EA-D6F5-4CEA-71BC-ACE849FEB4CA}"/>
          </ac:picMkLst>
        </pc:picChg>
      </pc:sldChg>
      <pc:sldChg chg="addSp delSp modSp mod modAnim modShow">
        <pc:chgData name="Paschal Chukwuebuk Amusuo" userId="7dff2cd1-484a-42a3-834a-12fd88b46653" providerId="ADAL" clId="{FEA9ED9A-CDAA-3445-92D7-F763C65C2FB8}" dt="2025-05-01T14:53:47.234" v="876" actId="113"/>
        <pc:sldMkLst>
          <pc:docMk/>
          <pc:sldMk cId="3997600290" sldId="312"/>
        </pc:sldMkLst>
        <pc:spChg chg="mod">
          <ac:chgData name="Paschal Chukwuebuk Amusuo" userId="7dff2cd1-484a-42a3-834a-12fd88b46653" providerId="ADAL" clId="{FEA9ED9A-CDAA-3445-92D7-F763C65C2FB8}" dt="2025-05-01T14:53:21.252" v="873" actId="1076"/>
          <ac:spMkLst>
            <pc:docMk/>
            <pc:sldMk cId="3997600290" sldId="312"/>
            <ac:spMk id="2" creationId="{21349268-5705-D8A6-871F-2F3E93898650}"/>
          </ac:spMkLst>
        </pc:spChg>
        <pc:spChg chg="add mod">
          <ac:chgData name="Paschal Chukwuebuk Amusuo" userId="7dff2cd1-484a-42a3-834a-12fd88b46653" providerId="ADAL" clId="{FEA9ED9A-CDAA-3445-92D7-F763C65C2FB8}" dt="2025-05-01T14:17:12.427" v="589" actId="1076"/>
          <ac:spMkLst>
            <pc:docMk/>
            <pc:sldMk cId="3997600290" sldId="312"/>
            <ac:spMk id="4" creationId="{4A008D84-95A9-531E-504C-DDC8AE765F72}"/>
          </ac:spMkLst>
        </pc:spChg>
        <pc:spChg chg="add mod">
          <ac:chgData name="Paschal Chukwuebuk Amusuo" userId="7dff2cd1-484a-42a3-834a-12fd88b46653" providerId="ADAL" clId="{FEA9ED9A-CDAA-3445-92D7-F763C65C2FB8}" dt="2025-05-01T14:17:12.427" v="589" actId="1076"/>
          <ac:spMkLst>
            <pc:docMk/>
            <pc:sldMk cId="3997600290" sldId="312"/>
            <ac:spMk id="5" creationId="{5711F2CA-58EC-00BD-2F95-6969DC844EF0}"/>
          </ac:spMkLst>
        </pc:spChg>
        <pc:spChg chg="add mod">
          <ac:chgData name="Paschal Chukwuebuk Amusuo" userId="7dff2cd1-484a-42a3-834a-12fd88b46653" providerId="ADAL" clId="{FEA9ED9A-CDAA-3445-92D7-F763C65C2FB8}" dt="2025-05-01T14:07:56.623" v="467" actId="1076"/>
          <ac:spMkLst>
            <pc:docMk/>
            <pc:sldMk cId="3997600290" sldId="312"/>
            <ac:spMk id="7" creationId="{F073B686-033B-0E40-2360-D848D97BE384}"/>
          </ac:spMkLst>
        </pc:spChg>
        <pc:spChg chg="add mod">
          <ac:chgData name="Paschal Chukwuebuk Amusuo" userId="7dff2cd1-484a-42a3-834a-12fd88b46653" providerId="ADAL" clId="{FEA9ED9A-CDAA-3445-92D7-F763C65C2FB8}" dt="2025-05-01T14:07:56.623" v="467" actId="1076"/>
          <ac:spMkLst>
            <pc:docMk/>
            <pc:sldMk cId="3997600290" sldId="312"/>
            <ac:spMk id="8" creationId="{3F25303C-BAAC-F5AE-3CC6-C1DCECCA1B31}"/>
          </ac:spMkLst>
        </pc:spChg>
        <pc:spChg chg="add mod">
          <ac:chgData name="Paschal Chukwuebuk Amusuo" userId="7dff2cd1-484a-42a3-834a-12fd88b46653" providerId="ADAL" clId="{FEA9ED9A-CDAA-3445-92D7-F763C65C2FB8}" dt="2025-05-01T14:07:56.623" v="467" actId="1076"/>
          <ac:spMkLst>
            <pc:docMk/>
            <pc:sldMk cId="3997600290" sldId="312"/>
            <ac:spMk id="9" creationId="{B0BB140D-58A4-8F1F-BC4F-B76836585E0F}"/>
          </ac:spMkLst>
        </pc:spChg>
        <pc:spChg chg="add mod">
          <ac:chgData name="Paschal Chukwuebuk Amusuo" userId="7dff2cd1-484a-42a3-834a-12fd88b46653" providerId="ADAL" clId="{FEA9ED9A-CDAA-3445-92D7-F763C65C2FB8}" dt="2025-05-01T14:07:56.623" v="467" actId="1076"/>
          <ac:spMkLst>
            <pc:docMk/>
            <pc:sldMk cId="3997600290" sldId="312"/>
            <ac:spMk id="10" creationId="{6381866F-5844-9370-D8AE-2483D2AE07B2}"/>
          </ac:spMkLst>
        </pc:spChg>
        <pc:spChg chg="add mod">
          <ac:chgData name="Paschal Chukwuebuk Amusuo" userId="7dff2cd1-484a-42a3-834a-12fd88b46653" providerId="ADAL" clId="{FEA9ED9A-CDAA-3445-92D7-F763C65C2FB8}" dt="2025-05-01T14:10:28.097" v="491" actId="1076"/>
          <ac:spMkLst>
            <pc:docMk/>
            <pc:sldMk cId="3997600290" sldId="312"/>
            <ac:spMk id="11" creationId="{87D8CB3F-662E-D760-9D26-FAE68DD4DE7B}"/>
          </ac:spMkLst>
        </pc:spChg>
        <pc:spChg chg="add mod">
          <ac:chgData name="Paschal Chukwuebuk Amusuo" userId="7dff2cd1-484a-42a3-834a-12fd88b46653" providerId="ADAL" clId="{FEA9ED9A-CDAA-3445-92D7-F763C65C2FB8}" dt="2025-05-01T14:07:56.623" v="467" actId="1076"/>
          <ac:spMkLst>
            <pc:docMk/>
            <pc:sldMk cId="3997600290" sldId="312"/>
            <ac:spMk id="12" creationId="{B83521C8-7D49-0B9D-0EBB-FEF8AB7B3443}"/>
          </ac:spMkLst>
        </pc:spChg>
        <pc:spChg chg="add mod">
          <ac:chgData name="Paschal Chukwuebuk Amusuo" userId="7dff2cd1-484a-42a3-834a-12fd88b46653" providerId="ADAL" clId="{FEA9ED9A-CDAA-3445-92D7-F763C65C2FB8}" dt="2025-05-01T14:17:12.427" v="589" actId="1076"/>
          <ac:spMkLst>
            <pc:docMk/>
            <pc:sldMk cId="3997600290" sldId="312"/>
            <ac:spMk id="13" creationId="{ADFE9CD5-A708-D722-578B-7BE5552EFED8}"/>
          </ac:spMkLst>
        </pc:spChg>
        <pc:spChg chg="add mod">
          <ac:chgData name="Paschal Chukwuebuk Amusuo" userId="7dff2cd1-484a-42a3-834a-12fd88b46653" providerId="ADAL" clId="{FEA9ED9A-CDAA-3445-92D7-F763C65C2FB8}" dt="2025-05-01T14:17:12.427" v="589" actId="1076"/>
          <ac:spMkLst>
            <pc:docMk/>
            <pc:sldMk cId="3997600290" sldId="312"/>
            <ac:spMk id="14" creationId="{9F2E6193-B707-8E6F-E80B-D016234B3B7C}"/>
          </ac:spMkLst>
        </pc:spChg>
        <pc:spChg chg="mod">
          <ac:chgData name="Paschal Chukwuebuk Amusuo" userId="7dff2cd1-484a-42a3-834a-12fd88b46653" providerId="ADAL" clId="{FEA9ED9A-CDAA-3445-92D7-F763C65C2FB8}" dt="2025-05-01T14:06:17.476" v="465" actId="1076"/>
          <ac:spMkLst>
            <pc:docMk/>
            <pc:sldMk cId="3997600290" sldId="312"/>
            <ac:spMk id="15" creationId="{D3F6D877-ADD9-37CB-241F-C2A15C25AA41}"/>
          </ac:spMkLst>
        </pc:spChg>
        <pc:spChg chg="add mod">
          <ac:chgData name="Paschal Chukwuebuk Amusuo" userId="7dff2cd1-484a-42a3-834a-12fd88b46653" providerId="ADAL" clId="{FEA9ED9A-CDAA-3445-92D7-F763C65C2FB8}" dt="2025-05-01T14:17:12.427" v="589" actId="1076"/>
          <ac:spMkLst>
            <pc:docMk/>
            <pc:sldMk cId="3997600290" sldId="312"/>
            <ac:spMk id="16" creationId="{247BB712-C291-1BF3-D81F-9A4DE8FF965C}"/>
          </ac:spMkLst>
        </pc:spChg>
        <pc:spChg chg="add mod">
          <ac:chgData name="Paschal Chukwuebuk Amusuo" userId="7dff2cd1-484a-42a3-834a-12fd88b46653" providerId="ADAL" clId="{FEA9ED9A-CDAA-3445-92D7-F763C65C2FB8}" dt="2025-05-01T14:17:12.427" v="589" actId="1076"/>
          <ac:spMkLst>
            <pc:docMk/>
            <pc:sldMk cId="3997600290" sldId="312"/>
            <ac:spMk id="20" creationId="{CEE0E3A1-DF74-27C5-3486-89193141C034}"/>
          </ac:spMkLst>
        </pc:spChg>
        <pc:spChg chg="add mod">
          <ac:chgData name="Paschal Chukwuebuk Amusuo" userId="7dff2cd1-484a-42a3-834a-12fd88b46653" providerId="ADAL" clId="{FEA9ED9A-CDAA-3445-92D7-F763C65C2FB8}" dt="2025-05-01T14:17:12.427" v="589" actId="1076"/>
          <ac:spMkLst>
            <pc:docMk/>
            <pc:sldMk cId="3997600290" sldId="312"/>
            <ac:spMk id="21" creationId="{4C6B8637-0D2E-93B2-01FB-579BD0B9EC3A}"/>
          </ac:spMkLst>
        </pc:spChg>
        <pc:spChg chg="add mod">
          <ac:chgData name="Paschal Chukwuebuk Amusuo" userId="7dff2cd1-484a-42a3-834a-12fd88b46653" providerId="ADAL" clId="{FEA9ED9A-CDAA-3445-92D7-F763C65C2FB8}" dt="2025-05-01T14:17:12.427" v="589" actId="1076"/>
          <ac:spMkLst>
            <pc:docMk/>
            <pc:sldMk cId="3997600290" sldId="312"/>
            <ac:spMk id="22" creationId="{0B66E79D-CEC6-CDB9-5562-45F6AC3069B0}"/>
          </ac:spMkLst>
        </pc:spChg>
        <pc:spChg chg="add mod">
          <ac:chgData name="Paschal Chukwuebuk Amusuo" userId="7dff2cd1-484a-42a3-834a-12fd88b46653" providerId="ADAL" clId="{FEA9ED9A-CDAA-3445-92D7-F763C65C2FB8}" dt="2025-05-01T14:09:55.849" v="489" actId="14100"/>
          <ac:spMkLst>
            <pc:docMk/>
            <pc:sldMk cId="3997600290" sldId="312"/>
            <ac:spMk id="23" creationId="{77CE2355-5E17-F49E-8A24-2441CA50BC37}"/>
          </ac:spMkLst>
        </pc:spChg>
        <pc:spChg chg="add mod">
          <ac:chgData name="Paschal Chukwuebuk Amusuo" userId="7dff2cd1-484a-42a3-834a-12fd88b46653" providerId="ADAL" clId="{FEA9ED9A-CDAA-3445-92D7-F763C65C2FB8}" dt="2025-05-01T14:17:12.427" v="589" actId="1076"/>
          <ac:spMkLst>
            <pc:docMk/>
            <pc:sldMk cId="3997600290" sldId="312"/>
            <ac:spMk id="24" creationId="{7E5664B4-8FBD-87B9-80EB-682158A0F09F}"/>
          </ac:spMkLst>
        </pc:spChg>
        <pc:spChg chg="add mod">
          <ac:chgData name="Paschal Chukwuebuk Amusuo" userId="7dff2cd1-484a-42a3-834a-12fd88b46653" providerId="ADAL" clId="{FEA9ED9A-CDAA-3445-92D7-F763C65C2FB8}" dt="2025-05-01T14:14:54.125" v="526" actId="1076"/>
          <ac:spMkLst>
            <pc:docMk/>
            <pc:sldMk cId="3997600290" sldId="312"/>
            <ac:spMk id="33" creationId="{06F27AC0-C18A-8486-FD81-C3A6561D8E7E}"/>
          </ac:spMkLst>
        </pc:spChg>
        <pc:spChg chg="add mod">
          <ac:chgData name="Paschal Chukwuebuk Amusuo" userId="7dff2cd1-484a-42a3-834a-12fd88b46653" providerId="ADAL" clId="{FEA9ED9A-CDAA-3445-92D7-F763C65C2FB8}" dt="2025-05-01T14:17:12.427" v="589" actId="1076"/>
          <ac:spMkLst>
            <pc:docMk/>
            <pc:sldMk cId="3997600290" sldId="312"/>
            <ac:spMk id="34" creationId="{23CBF99F-EA53-C683-76E5-F341AF91E4D9}"/>
          </ac:spMkLst>
        </pc:spChg>
        <pc:spChg chg="add mod">
          <ac:chgData name="Paschal Chukwuebuk Amusuo" userId="7dff2cd1-484a-42a3-834a-12fd88b46653" providerId="ADAL" clId="{FEA9ED9A-CDAA-3445-92D7-F763C65C2FB8}" dt="2025-05-01T14:53:47.234" v="876" actId="113"/>
          <ac:spMkLst>
            <pc:docMk/>
            <pc:sldMk cId="3997600290" sldId="312"/>
            <ac:spMk id="35" creationId="{B5469495-4B91-923C-B822-11CA77329123}"/>
          </ac:spMkLst>
        </pc:spChg>
        <pc:picChg chg="add mod">
          <ac:chgData name="Paschal Chukwuebuk Amusuo" userId="7dff2cd1-484a-42a3-834a-12fd88b46653" providerId="ADAL" clId="{FEA9ED9A-CDAA-3445-92D7-F763C65C2FB8}" dt="2025-05-01T14:07:45.195" v="466" actId="1076"/>
          <ac:picMkLst>
            <pc:docMk/>
            <pc:sldMk cId="3997600290" sldId="312"/>
            <ac:picMk id="3" creationId="{83C6EA7E-AB1F-95C4-B7D1-2F7AEC8EACF7}"/>
          </ac:picMkLst>
        </pc:picChg>
        <pc:picChg chg="add mod">
          <ac:chgData name="Paschal Chukwuebuk Amusuo" userId="7dff2cd1-484a-42a3-834a-12fd88b46653" providerId="ADAL" clId="{FEA9ED9A-CDAA-3445-92D7-F763C65C2FB8}" dt="2025-05-01T14:06:04.546" v="463" actId="1076"/>
          <ac:picMkLst>
            <pc:docMk/>
            <pc:sldMk cId="3997600290" sldId="312"/>
            <ac:picMk id="17" creationId="{1E890A9A-1EF9-84B9-1AF7-645715AF11A2}"/>
          </ac:picMkLst>
        </pc:picChg>
        <pc:picChg chg="add mod">
          <ac:chgData name="Paschal Chukwuebuk Amusuo" userId="7dff2cd1-484a-42a3-834a-12fd88b46653" providerId="ADAL" clId="{FEA9ED9A-CDAA-3445-92D7-F763C65C2FB8}" dt="2025-05-01T14:06:04.546" v="463" actId="1076"/>
          <ac:picMkLst>
            <pc:docMk/>
            <pc:sldMk cId="3997600290" sldId="312"/>
            <ac:picMk id="18" creationId="{9D6F2EEC-D87C-5530-DBD6-A13176855DBD}"/>
          </ac:picMkLst>
        </pc:picChg>
        <pc:picChg chg="add mod">
          <ac:chgData name="Paschal Chukwuebuk Amusuo" userId="7dff2cd1-484a-42a3-834a-12fd88b46653" providerId="ADAL" clId="{FEA9ED9A-CDAA-3445-92D7-F763C65C2FB8}" dt="2025-05-01T14:06:04.546" v="463" actId="1076"/>
          <ac:picMkLst>
            <pc:docMk/>
            <pc:sldMk cId="3997600290" sldId="312"/>
            <ac:picMk id="19" creationId="{E20517F1-18FC-F982-3B76-ADCA9391C5E6}"/>
          </ac:picMkLst>
        </pc:picChg>
        <pc:picChg chg="add mod">
          <ac:chgData name="Paschal Chukwuebuk Amusuo" userId="7dff2cd1-484a-42a3-834a-12fd88b46653" providerId="ADAL" clId="{FEA9ED9A-CDAA-3445-92D7-F763C65C2FB8}" dt="2025-05-01T14:14:46.661" v="524" actId="1076"/>
          <ac:picMkLst>
            <pc:docMk/>
            <pc:sldMk cId="3997600290" sldId="312"/>
            <ac:picMk id="26" creationId="{7CCA69BB-EEDC-FF9E-4505-B8C52FCEEE9B}"/>
          </ac:picMkLst>
        </pc:picChg>
        <pc:picChg chg="add mod">
          <ac:chgData name="Paschal Chukwuebuk Amusuo" userId="7dff2cd1-484a-42a3-834a-12fd88b46653" providerId="ADAL" clId="{FEA9ED9A-CDAA-3445-92D7-F763C65C2FB8}" dt="2025-05-01T14:14:34.506" v="522" actId="207"/>
          <ac:picMkLst>
            <pc:docMk/>
            <pc:sldMk cId="3997600290" sldId="312"/>
            <ac:picMk id="28" creationId="{049D9048-2AE7-AC42-95B3-D90BCDBBA9AE}"/>
          </ac:picMkLst>
        </pc:picChg>
        <pc:picChg chg="add mod">
          <ac:chgData name="Paschal Chukwuebuk Amusuo" userId="7dff2cd1-484a-42a3-834a-12fd88b46653" providerId="ADAL" clId="{FEA9ED9A-CDAA-3445-92D7-F763C65C2FB8}" dt="2025-05-01T14:15:07.074" v="527" actId="207"/>
          <ac:picMkLst>
            <pc:docMk/>
            <pc:sldMk cId="3997600290" sldId="312"/>
            <ac:picMk id="30" creationId="{A7FA7AA1-8C0B-16D5-7AA6-D0A7767DA942}"/>
          </ac:picMkLst>
        </pc:picChg>
        <pc:picChg chg="add mod">
          <ac:chgData name="Paschal Chukwuebuk Amusuo" userId="7dff2cd1-484a-42a3-834a-12fd88b46653" providerId="ADAL" clId="{FEA9ED9A-CDAA-3445-92D7-F763C65C2FB8}" dt="2025-05-01T14:12:05.533" v="495" actId="1076"/>
          <ac:picMkLst>
            <pc:docMk/>
            <pc:sldMk cId="3997600290" sldId="312"/>
            <ac:picMk id="32" creationId="{A3193766-7330-ACE7-8190-76FF519ACE66}"/>
          </ac:picMkLst>
        </pc:picChg>
        <pc:picChg chg="add del mod">
          <ac:chgData name="Paschal Chukwuebuk Amusuo" userId="7dff2cd1-484a-42a3-834a-12fd88b46653" providerId="ADAL" clId="{FEA9ED9A-CDAA-3445-92D7-F763C65C2FB8}" dt="2025-05-01T14:11:58.425" v="493" actId="478"/>
          <ac:picMkLst>
            <pc:docMk/>
            <pc:sldMk cId="3997600290" sldId="312"/>
            <ac:picMk id="2050" creationId="{5038FD99-DFEA-569E-2606-997D840C7A61}"/>
          </ac:picMkLst>
        </pc:picChg>
      </pc:sldChg>
      <pc:sldChg chg="modAnim">
        <pc:chgData name="Paschal Chukwuebuk Amusuo" userId="7dff2cd1-484a-42a3-834a-12fd88b46653" providerId="ADAL" clId="{FEA9ED9A-CDAA-3445-92D7-F763C65C2FB8}" dt="2025-05-01T15:00:16.696" v="904"/>
        <pc:sldMkLst>
          <pc:docMk/>
          <pc:sldMk cId="4015060649" sldId="314"/>
        </pc:sldMkLst>
      </pc:sldChg>
      <pc:sldChg chg="modSp mod modAnim">
        <pc:chgData name="Paschal Chukwuebuk Amusuo" userId="7dff2cd1-484a-42a3-834a-12fd88b46653" providerId="ADAL" clId="{FEA9ED9A-CDAA-3445-92D7-F763C65C2FB8}" dt="2025-05-01T14:55:30.720" v="901" actId="20577"/>
        <pc:sldMkLst>
          <pc:docMk/>
          <pc:sldMk cId="1232911534" sldId="315"/>
        </pc:sldMkLst>
        <pc:spChg chg="mod">
          <ac:chgData name="Paschal Chukwuebuk Amusuo" userId="7dff2cd1-484a-42a3-834a-12fd88b46653" providerId="ADAL" clId="{FEA9ED9A-CDAA-3445-92D7-F763C65C2FB8}" dt="2025-05-01T14:55:30.720" v="901" actId="20577"/>
          <ac:spMkLst>
            <pc:docMk/>
            <pc:sldMk cId="1232911534" sldId="315"/>
            <ac:spMk id="3" creationId="{76CCC80E-CEDB-5F7A-D347-81678D4A0452}"/>
          </ac:spMkLst>
        </pc:spChg>
      </pc:sldChg>
      <pc:sldChg chg="modSp mod modAnim">
        <pc:chgData name="Paschal Chukwuebuk Amusuo" userId="7dff2cd1-484a-42a3-834a-12fd88b46653" providerId="ADAL" clId="{FEA9ED9A-CDAA-3445-92D7-F763C65C2FB8}" dt="2025-05-01T15:02:29.284" v="953"/>
        <pc:sldMkLst>
          <pc:docMk/>
          <pc:sldMk cId="1024523315" sldId="316"/>
        </pc:sldMkLst>
        <pc:spChg chg="mod">
          <ac:chgData name="Paschal Chukwuebuk Amusuo" userId="7dff2cd1-484a-42a3-834a-12fd88b46653" providerId="ADAL" clId="{FEA9ED9A-CDAA-3445-92D7-F763C65C2FB8}" dt="2025-05-01T15:02:04.055" v="950" actId="1076"/>
          <ac:spMkLst>
            <pc:docMk/>
            <pc:sldMk cId="1024523315" sldId="316"/>
            <ac:spMk id="3" creationId="{2678DCC3-A871-4219-C95C-CF3B1198B8C0}"/>
          </ac:spMkLst>
        </pc:spChg>
      </pc:sldChg>
      <pc:sldChg chg="delSp modSp add mod delAnim modAnim">
        <pc:chgData name="Paschal Chukwuebuk Amusuo" userId="7dff2cd1-484a-42a3-834a-12fd88b46653" providerId="ADAL" clId="{FEA9ED9A-CDAA-3445-92D7-F763C65C2FB8}" dt="2025-05-01T14:46:23.625" v="838"/>
        <pc:sldMkLst>
          <pc:docMk/>
          <pc:sldMk cId="2657888885" sldId="317"/>
        </pc:sldMkLst>
        <pc:spChg chg="mod">
          <ac:chgData name="Paschal Chukwuebuk Amusuo" userId="7dff2cd1-484a-42a3-834a-12fd88b46653" providerId="ADAL" clId="{FEA9ED9A-CDAA-3445-92D7-F763C65C2FB8}" dt="2025-05-01T14:41:01.062" v="792" actId="20577"/>
          <ac:spMkLst>
            <pc:docMk/>
            <pc:sldMk cId="2657888885" sldId="317"/>
            <ac:spMk id="2" creationId="{C7165731-BBB6-5AC3-CFA9-44271FAAD522}"/>
          </ac:spMkLst>
        </pc:spChg>
        <pc:spChg chg="del">
          <ac:chgData name="Paschal Chukwuebuk Amusuo" userId="7dff2cd1-484a-42a3-834a-12fd88b46653" providerId="ADAL" clId="{FEA9ED9A-CDAA-3445-92D7-F763C65C2FB8}" dt="2025-05-01T14:40:11.294" v="773" actId="478"/>
          <ac:spMkLst>
            <pc:docMk/>
            <pc:sldMk cId="2657888885" sldId="317"/>
            <ac:spMk id="4" creationId="{B861F78D-C663-5658-3D57-17B16CBE15BB}"/>
          </ac:spMkLst>
        </pc:spChg>
        <pc:spChg chg="del">
          <ac:chgData name="Paschal Chukwuebuk Amusuo" userId="7dff2cd1-484a-42a3-834a-12fd88b46653" providerId="ADAL" clId="{FEA9ED9A-CDAA-3445-92D7-F763C65C2FB8}" dt="2025-05-01T14:40:11.294" v="773" actId="478"/>
          <ac:spMkLst>
            <pc:docMk/>
            <pc:sldMk cId="2657888885" sldId="317"/>
            <ac:spMk id="6" creationId="{68A230D9-7DB0-9F0E-F93A-E279053C73F5}"/>
          </ac:spMkLst>
        </pc:spChg>
        <pc:spChg chg="del">
          <ac:chgData name="Paschal Chukwuebuk Amusuo" userId="7dff2cd1-484a-42a3-834a-12fd88b46653" providerId="ADAL" clId="{FEA9ED9A-CDAA-3445-92D7-F763C65C2FB8}" dt="2025-05-01T14:40:11.294" v="773" actId="478"/>
          <ac:spMkLst>
            <pc:docMk/>
            <pc:sldMk cId="2657888885" sldId="317"/>
            <ac:spMk id="7" creationId="{88572A77-1C8A-15FF-719A-64B692658DE7}"/>
          </ac:spMkLst>
        </pc:spChg>
        <pc:spChg chg="del">
          <ac:chgData name="Paschal Chukwuebuk Amusuo" userId="7dff2cd1-484a-42a3-834a-12fd88b46653" providerId="ADAL" clId="{FEA9ED9A-CDAA-3445-92D7-F763C65C2FB8}" dt="2025-05-01T14:40:11.294" v="773" actId="478"/>
          <ac:spMkLst>
            <pc:docMk/>
            <pc:sldMk cId="2657888885" sldId="317"/>
            <ac:spMk id="8" creationId="{B5E2D4A1-F592-42E4-9338-BC1F012F3081}"/>
          </ac:spMkLst>
        </pc:spChg>
        <pc:spChg chg="del">
          <ac:chgData name="Paschal Chukwuebuk Amusuo" userId="7dff2cd1-484a-42a3-834a-12fd88b46653" providerId="ADAL" clId="{FEA9ED9A-CDAA-3445-92D7-F763C65C2FB8}" dt="2025-05-01T14:40:11.294" v="773" actId="478"/>
          <ac:spMkLst>
            <pc:docMk/>
            <pc:sldMk cId="2657888885" sldId="317"/>
            <ac:spMk id="9" creationId="{EE2268C5-AEB8-C743-FD53-FF05A47D4846}"/>
          </ac:spMkLst>
        </pc:spChg>
        <pc:spChg chg="del">
          <ac:chgData name="Paschal Chukwuebuk Amusuo" userId="7dff2cd1-484a-42a3-834a-12fd88b46653" providerId="ADAL" clId="{FEA9ED9A-CDAA-3445-92D7-F763C65C2FB8}" dt="2025-05-01T14:40:11.294" v="773" actId="478"/>
          <ac:spMkLst>
            <pc:docMk/>
            <pc:sldMk cId="2657888885" sldId="317"/>
            <ac:spMk id="10" creationId="{9B80F02F-0D15-32A8-DC33-2A6DA41F3408}"/>
          </ac:spMkLst>
        </pc:spChg>
        <pc:spChg chg="del">
          <ac:chgData name="Paschal Chukwuebuk Amusuo" userId="7dff2cd1-484a-42a3-834a-12fd88b46653" providerId="ADAL" clId="{FEA9ED9A-CDAA-3445-92D7-F763C65C2FB8}" dt="2025-05-01T14:40:11.294" v="773" actId="478"/>
          <ac:spMkLst>
            <pc:docMk/>
            <pc:sldMk cId="2657888885" sldId="317"/>
            <ac:spMk id="12" creationId="{21A796D9-60F2-B60D-81EE-62E530731671}"/>
          </ac:spMkLst>
        </pc:spChg>
        <pc:spChg chg="mod">
          <ac:chgData name="Paschal Chukwuebuk Amusuo" userId="7dff2cd1-484a-42a3-834a-12fd88b46653" providerId="ADAL" clId="{FEA9ED9A-CDAA-3445-92D7-F763C65C2FB8}" dt="2025-05-01T14:42:05.440" v="837" actId="20577"/>
          <ac:spMkLst>
            <pc:docMk/>
            <pc:sldMk cId="2657888885" sldId="317"/>
            <ac:spMk id="14" creationId="{01DEBE58-BBE5-2F92-44D6-81C41CC567AC}"/>
          </ac:spMkLst>
        </pc:spChg>
      </pc:sldChg>
      <pc:sldChg chg="new del">
        <pc:chgData name="Paschal Chukwuebuk Amusuo" userId="7dff2cd1-484a-42a3-834a-12fd88b46653" providerId="ADAL" clId="{FEA9ED9A-CDAA-3445-92D7-F763C65C2FB8}" dt="2025-05-01T14:21:58.214" v="706" actId="2696"/>
        <pc:sldMkLst>
          <pc:docMk/>
          <pc:sldMk cId="3210771214" sldId="317"/>
        </pc:sldMkLst>
      </pc:sldChg>
      <pc:sldMasterChg chg="modSldLayout">
        <pc:chgData name="Paschal Chukwuebuk Amusuo" userId="7dff2cd1-484a-42a3-834a-12fd88b46653" providerId="ADAL" clId="{FEA9ED9A-CDAA-3445-92D7-F763C65C2FB8}" dt="2025-04-30T00:21:43.552" v="13" actId="404"/>
        <pc:sldMasterMkLst>
          <pc:docMk/>
          <pc:sldMasterMk cId="2460954070" sldId="2147483660"/>
        </pc:sldMasterMkLst>
        <pc:sldLayoutChg chg="modSp">
          <pc:chgData name="Paschal Chukwuebuk Amusuo" userId="7dff2cd1-484a-42a3-834a-12fd88b46653" providerId="ADAL" clId="{FEA9ED9A-CDAA-3445-92D7-F763C65C2FB8}" dt="2025-04-30T00:21:43.552" v="13" actId="404"/>
          <pc:sldLayoutMkLst>
            <pc:docMk/>
            <pc:sldMasterMk cId="2460954070" sldId="2147483660"/>
            <pc:sldLayoutMk cId="2385387890" sldId="2147483661"/>
          </pc:sldLayoutMkLst>
          <pc:spChg chg="mod">
            <ac:chgData name="Paschal Chukwuebuk Amusuo" userId="7dff2cd1-484a-42a3-834a-12fd88b46653" providerId="ADAL" clId="{FEA9ED9A-CDAA-3445-92D7-F763C65C2FB8}" dt="2025-04-30T00:21:43.552" v="13" actId="404"/>
            <ac:spMkLst>
              <pc:docMk/>
              <pc:sldMasterMk cId="2460954070" sldId="2147483660"/>
              <pc:sldLayoutMk cId="2385387890" sldId="2147483661"/>
              <ac:spMk id="6" creationId="{00000000-0000-0000-0000-000000000000}"/>
            </ac:spMkLst>
          </pc:spChg>
        </pc:sldLayoutChg>
        <pc:sldLayoutChg chg="modSp mod">
          <pc:chgData name="Paschal Chukwuebuk Amusuo" userId="7dff2cd1-484a-42a3-834a-12fd88b46653" providerId="ADAL" clId="{FEA9ED9A-CDAA-3445-92D7-F763C65C2FB8}" dt="2025-04-30T00:21:36.251" v="8" actId="404"/>
          <pc:sldLayoutMkLst>
            <pc:docMk/>
            <pc:sldMasterMk cId="2460954070" sldId="2147483660"/>
            <pc:sldLayoutMk cId="949138452" sldId="2147483662"/>
          </pc:sldLayoutMkLst>
          <pc:spChg chg="mod">
            <ac:chgData name="Paschal Chukwuebuk Amusuo" userId="7dff2cd1-484a-42a3-834a-12fd88b46653" providerId="ADAL" clId="{FEA9ED9A-CDAA-3445-92D7-F763C65C2FB8}" dt="2025-04-30T00:21:22.901" v="0" actId="1076"/>
            <ac:spMkLst>
              <pc:docMk/>
              <pc:sldMasterMk cId="2460954070" sldId="2147483660"/>
              <pc:sldLayoutMk cId="949138452" sldId="2147483662"/>
              <ac:spMk id="2" creationId="{00000000-0000-0000-0000-000000000000}"/>
            </ac:spMkLst>
          </pc:spChg>
          <pc:spChg chg="mod">
            <ac:chgData name="Paschal Chukwuebuk Amusuo" userId="7dff2cd1-484a-42a3-834a-12fd88b46653" providerId="ADAL" clId="{FEA9ED9A-CDAA-3445-92D7-F763C65C2FB8}" dt="2025-04-30T00:21:29.325" v="3" actId="1076"/>
            <ac:spMkLst>
              <pc:docMk/>
              <pc:sldMasterMk cId="2460954070" sldId="2147483660"/>
              <pc:sldLayoutMk cId="949138452" sldId="2147483662"/>
              <ac:spMk id="3" creationId="{00000000-0000-0000-0000-000000000000}"/>
            </ac:spMkLst>
          </pc:spChg>
          <pc:spChg chg="mod">
            <ac:chgData name="Paschal Chukwuebuk Amusuo" userId="7dff2cd1-484a-42a3-834a-12fd88b46653" providerId="ADAL" clId="{FEA9ED9A-CDAA-3445-92D7-F763C65C2FB8}" dt="2025-04-30T00:21:36.251" v="8" actId="404"/>
            <ac:spMkLst>
              <pc:docMk/>
              <pc:sldMasterMk cId="2460954070" sldId="2147483660"/>
              <pc:sldLayoutMk cId="949138452" sldId="2147483662"/>
              <ac:spMk id="6" creationId="{00000000-0000-0000-0000-000000000000}"/>
            </ac:spMkLst>
          </pc:spChg>
        </pc:sldLayoutChg>
      </pc:sldMasterChg>
    </pc:docChg>
  </pc:docChgLst>
  <pc:docChgLst>
    <pc:chgData name="Paschal Chukwuebuk Amusuo" userId="S::pamusuo@purdue.edu::7dff2cd1-484a-42a3-834a-12fd88b46653" providerId="AD" clId="Web-{E4E21519-827F-018D-3FDF-D0443D6EF19D}"/>
    <pc:docChg chg="modSld">
      <pc:chgData name="Paschal Chukwuebuk Amusuo" userId="S::pamusuo@purdue.edu::7dff2cd1-484a-42a3-834a-12fd88b46653" providerId="AD" clId="Web-{E4E21519-827F-018D-3FDF-D0443D6EF19D}" dt="2025-05-01T13:02:53.382" v="107" actId="14100"/>
      <pc:docMkLst>
        <pc:docMk/>
      </pc:docMkLst>
      <pc:sldChg chg="addSp delSp modSp">
        <pc:chgData name="Paschal Chukwuebuk Amusuo" userId="S::pamusuo@purdue.edu::7dff2cd1-484a-42a3-834a-12fd88b46653" providerId="AD" clId="Web-{E4E21519-827F-018D-3FDF-D0443D6EF19D}" dt="2025-05-01T12:51:57.349" v="8" actId="1076"/>
        <pc:sldMkLst>
          <pc:docMk/>
          <pc:sldMk cId="109857222" sldId="256"/>
        </pc:sldMkLst>
        <pc:picChg chg="del">
          <ac:chgData name="Paschal Chukwuebuk Amusuo" userId="S::pamusuo@purdue.edu::7dff2cd1-484a-42a3-834a-12fd88b46653" providerId="AD" clId="Web-{E4E21519-827F-018D-3FDF-D0443D6EF19D}" dt="2025-05-01T12:51:19.474" v="0"/>
          <ac:picMkLst>
            <pc:docMk/>
            <pc:sldMk cId="109857222" sldId="256"/>
            <ac:picMk id="3" creationId="{96A6B421-B91B-D2C2-9E7F-3B2DFD7DCF55}"/>
          </ac:picMkLst>
        </pc:picChg>
        <pc:picChg chg="add mod">
          <ac:chgData name="Paschal Chukwuebuk Amusuo" userId="S::pamusuo@purdue.edu::7dff2cd1-484a-42a3-834a-12fd88b46653" providerId="AD" clId="Web-{E4E21519-827F-018D-3FDF-D0443D6EF19D}" dt="2025-05-01T12:51:54.255" v="7" actId="1076"/>
          <ac:picMkLst>
            <pc:docMk/>
            <pc:sldMk cId="109857222" sldId="256"/>
            <ac:picMk id="4" creationId="{A9066A0F-BE57-4B0F-731B-E88DA2448DF0}"/>
          </ac:picMkLst>
        </pc:picChg>
        <pc:picChg chg="mod">
          <ac:chgData name="Paschal Chukwuebuk Amusuo" userId="S::pamusuo@purdue.edu::7dff2cd1-484a-42a3-834a-12fd88b46653" providerId="AD" clId="Web-{E4E21519-827F-018D-3FDF-D0443D6EF19D}" dt="2025-05-01T12:51:57.349" v="8" actId="1076"/>
          <ac:picMkLst>
            <pc:docMk/>
            <pc:sldMk cId="109857222" sldId="256"/>
            <ac:picMk id="6" creationId="{C51C5EB6-E010-32B9-54D4-A31F97696813}"/>
          </ac:picMkLst>
        </pc:picChg>
      </pc:sldChg>
      <pc:sldChg chg="modSp modCm">
        <pc:chgData name="Paschal Chukwuebuk Amusuo" userId="S::pamusuo@purdue.edu::7dff2cd1-484a-42a3-834a-12fd88b46653" providerId="AD" clId="Web-{E4E21519-827F-018D-3FDF-D0443D6EF19D}" dt="2025-05-01T12:52:11.646" v="10" actId="20577"/>
        <pc:sldMkLst>
          <pc:docMk/>
          <pc:sldMk cId="3841698925" sldId="266"/>
        </pc:sldMkLst>
        <pc:spChg chg="mod">
          <ac:chgData name="Paschal Chukwuebuk Amusuo" userId="S::pamusuo@purdue.edu::7dff2cd1-484a-42a3-834a-12fd88b46653" providerId="AD" clId="Web-{E4E21519-827F-018D-3FDF-D0443D6EF19D}" dt="2025-05-01T12:52:11.646" v="10" actId="20577"/>
          <ac:spMkLst>
            <pc:docMk/>
            <pc:sldMk cId="3841698925" sldId="266"/>
            <ac:spMk id="2" creationId="{E85CD105-1E52-48B0-D32A-E5C8BB9AB3BD}"/>
          </ac:spMkLst>
        </pc:spChg>
        <pc:extLst>
          <p:ext xmlns:p="http://schemas.openxmlformats.org/presentationml/2006/main" uri="{D6D511B9-2390-475A-947B-AFAB55BFBCF1}">
            <pc226:cmChg xmlns:pc226="http://schemas.microsoft.com/office/powerpoint/2022/06/main/command" chg="mod">
              <pc226:chgData name="Paschal Chukwuebuk Amusuo" userId="S::pamusuo@purdue.edu::7dff2cd1-484a-42a3-834a-12fd88b46653" providerId="AD" clId="Web-{E4E21519-827F-018D-3FDF-D0443D6EF19D}" dt="2025-05-01T12:52:11.646" v="10" actId="20577"/>
              <pc2:cmMkLst xmlns:pc2="http://schemas.microsoft.com/office/powerpoint/2019/9/main/command">
                <pc:docMk/>
                <pc:sldMk cId="3841698925" sldId="266"/>
                <pc2:cmMk id="{3BF889C9-8012-41F9-81A3-EBCEEF2BF981}"/>
              </pc2:cmMkLst>
            </pc226:cmChg>
          </p:ext>
        </pc:extLst>
      </pc:sldChg>
      <pc:sldChg chg="addSp modSp">
        <pc:chgData name="Paschal Chukwuebuk Amusuo" userId="S::pamusuo@purdue.edu::7dff2cd1-484a-42a3-834a-12fd88b46653" providerId="AD" clId="Web-{E4E21519-827F-018D-3FDF-D0443D6EF19D}" dt="2025-05-01T12:54:39.740" v="36" actId="20577"/>
        <pc:sldMkLst>
          <pc:docMk/>
          <pc:sldMk cId="568425142" sldId="267"/>
        </pc:sldMkLst>
        <pc:spChg chg="add mod">
          <ac:chgData name="Paschal Chukwuebuk Amusuo" userId="S::pamusuo@purdue.edu::7dff2cd1-484a-42a3-834a-12fd88b46653" providerId="AD" clId="Web-{E4E21519-827F-018D-3FDF-D0443D6EF19D}" dt="2025-05-01T12:53:49.271" v="21" actId="20577"/>
          <ac:spMkLst>
            <pc:docMk/>
            <pc:sldMk cId="568425142" sldId="267"/>
            <ac:spMk id="14" creationId="{804A308D-A158-225E-B6C4-7DBA59F4575E}"/>
          </ac:spMkLst>
        </pc:spChg>
        <pc:spChg chg="add mod">
          <ac:chgData name="Paschal Chukwuebuk Amusuo" userId="S::pamusuo@purdue.edu::7dff2cd1-484a-42a3-834a-12fd88b46653" providerId="AD" clId="Web-{E4E21519-827F-018D-3FDF-D0443D6EF19D}" dt="2025-05-01T12:54:18.412" v="27" actId="20577"/>
          <ac:spMkLst>
            <pc:docMk/>
            <pc:sldMk cId="568425142" sldId="267"/>
            <ac:spMk id="24" creationId="{01C82FD0-3D55-55CF-F721-B875D1BC3CF3}"/>
          </ac:spMkLst>
        </pc:spChg>
        <pc:spChg chg="add mod">
          <ac:chgData name="Paschal Chukwuebuk Amusuo" userId="S::pamusuo@purdue.edu::7dff2cd1-484a-42a3-834a-12fd88b46653" providerId="AD" clId="Web-{E4E21519-827F-018D-3FDF-D0443D6EF19D}" dt="2025-05-01T12:54:39.740" v="36" actId="20577"/>
          <ac:spMkLst>
            <pc:docMk/>
            <pc:sldMk cId="568425142" sldId="267"/>
            <ac:spMk id="26" creationId="{3DB2163C-671F-135A-16DE-8FB1A3629DB8}"/>
          </ac:spMkLst>
        </pc:spChg>
        <pc:picChg chg="mod">
          <ac:chgData name="Paschal Chukwuebuk Amusuo" userId="S::pamusuo@purdue.edu::7dff2cd1-484a-42a3-834a-12fd88b46653" providerId="AD" clId="Web-{E4E21519-827F-018D-3FDF-D0443D6EF19D}" dt="2025-05-01T12:54:05.021" v="23" actId="1076"/>
          <ac:picMkLst>
            <pc:docMk/>
            <pc:sldMk cId="568425142" sldId="267"/>
            <ac:picMk id="16" creationId="{6411C5C4-4247-D1BD-6C1E-687E9472CBAF}"/>
          </ac:picMkLst>
        </pc:picChg>
        <pc:picChg chg="mod">
          <ac:chgData name="Paschal Chukwuebuk Amusuo" userId="S::pamusuo@purdue.edu::7dff2cd1-484a-42a3-834a-12fd88b46653" providerId="AD" clId="Web-{E4E21519-827F-018D-3FDF-D0443D6EF19D}" dt="2025-05-01T12:53:55.693" v="22" actId="1076"/>
          <ac:picMkLst>
            <pc:docMk/>
            <pc:sldMk cId="568425142" sldId="267"/>
            <ac:picMk id="62" creationId="{C2880954-B72E-D3B9-0A8A-54FC53D5B49D}"/>
          </ac:picMkLst>
        </pc:picChg>
      </pc:sldChg>
      <pc:sldChg chg="modSp">
        <pc:chgData name="Paschal Chukwuebuk Amusuo" userId="S::pamusuo@purdue.edu::7dff2cd1-484a-42a3-834a-12fd88b46653" providerId="AD" clId="Web-{E4E21519-827F-018D-3FDF-D0443D6EF19D}" dt="2025-05-01T12:55:11.896" v="39" actId="20577"/>
        <pc:sldMkLst>
          <pc:docMk/>
          <pc:sldMk cId="1938066061" sldId="306"/>
        </pc:sldMkLst>
        <pc:spChg chg="mod">
          <ac:chgData name="Paschal Chukwuebuk Amusuo" userId="S::pamusuo@purdue.edu::7dff2cd1-484a-42a3-834a-12fd88b46653" providerId="AD" clId="Web-{E4E21519-827F-018D-3FDF-D0443D6EF19D}" dt="2025-05-01T12:55:11.896" v="39" actId="20577"/>
          <ac:spMkLst>
            <pc:docMk/>
            <pc:sldMk cId="1938066061" sldId="306"/>
            <ac:spMk id="2" creationId="{DA0DF37F-6440-D093-3636-4BECACBE1D1B}"/>
          </ac:spMkLst>
        </pc:spChg>
      </pc:sldChg>
      <pc:sldChg chg="delSp mod modShow">
        <pc:chgData name="Paschal Chukwuebuk Amusuo" userId="S::pamusuo@purdue.edu::7dff2cd1-484a-42a3-834a-12fd88b46653" providerId="AD" clId="Web-{E4E21519-827F-018D-3FDF-D0443D6EF19D}" dt="2025-05-01T13:00:11.756" v="93"/>
        <pc:sldMkLst>
          <pc:docMk/>
          <pc:sldMk cId="2123093625" sldId="310"/>
        </pc:sldMkLst>
        <pc:spChg chg="del">
          <ac:chgData name="Paschal Chukwuebuk Amusuo" userId="S::pamusuo@purdue.edu::7dff2cd1-484a-42a3-834a-12fd88b46653" providerId="AD" clId="Web-{E4E21519-827F-018D-3FDF-D0443D6EF19D}" dt="2025-05-01T12:59:09.991" v="92"/>
          <ac:spMkLst>
            <pc:docMk/>
            <pc:sldMk cId="2123093625" sldId="310"/>
            <ac:spMk id="3" creationId="{E908A189-2F28-84CC-979E-6A5FD4943B3E}"/>
          </ac:spMkLst>
        </pc:spChg>
      </pc:sldChg>
      <pc:sldChg chg="mod modShow">
        <pc:chgData name="Paschal Chukwuebuk Amusuo" userId="S::pamusuo@purdue.edu::7dff2cd1-484a-42a3-834a-12fd88b46653" providerId="AD" clId="Web-{E4E21519-827F-018D-3FDF-D0443D6EF19D}" dt="2025-05-01T13:00:15.538" v="94"/>
        <pc:sldMkLst>
          <pc:docMk/>
          <pc:sldMk cId="3997600290" sldId="312"/>
        </pc:sldMkLst>
      </pc:sldChg>
      <pc:sldChg chg="addSp modSp">
        <pc:chgData name="Paschal Chukwuebuk Amusuo" userId="S::pamusuo@purdue.edu::7dff2cd1-484a-42a3-834a-12fd88b46653" providerId="AD" clId="Web-{E4E21519-827F-018D-3FDF-D0443D6EF19D}" dt="2025-05-01T13:02:53.382" v="107" actId="14100"/>
        <pc:sldMkLst>
          <pc:docMk/>
          <pc:sldMk cId="1232911534" sldId="315"/>
        </pc:sldMkLst>
        <pc:spChg chg="mod">
          <ac:chgData name="Paschal Chukwuebuk Amusuo" userId="S::pamusuo@purdue.edu::7dff2cd1-484a-42a3-834a-12fd88b46653" providerId="AD" clId="Web-{E4E21519-827F-018D-3FDF-D0443D6EF19D}" dt="2025-05-01T12:59:00.022" v="91" actId="20577"/>
          <ac:spMkLst>
            <pc:docMk/>
            <pc:sldMk cId="1232911534" sldId="315"/>
            <ac:spMk id="3" creationId="{76CCC80E-CEDB-5F7A-D347-81678D4A0452}"/>
          </ac:spMkLst>
        </pc:spChg>
        <pc:picChg chg="add mod ord">
          <ac:chgData name="Paschal Chukwuebuk Amusuo" userId="S::pamusuo@purdue.edu::7dff2cd1-484a-42a3-834a-12fd88b46653" providerId="AD" clId="Web-{E4E21519-827F-018D-3FDF-D0443D6EF19D}" dt="2025-05-01T13:02:02.867" v="100"/>
          <ac:picMkLst>
            <pc:docMk/>
            <pc:sldMk cId="1232911534" sldId="315"/>
            <ac:picMk id="4" creationId="{4C12F6E0-9668-42C7-BBB4-B369F990DC50}"/>
          </ac:picMkLst>
        </pc:picChg>
        <pc:picChg chg="add mod">
          <ac:chgData name="Paschal Chukwuebuk Amusuo" userId="S::pamusuo@purdue.edu::7dff2cd1-484a-42a3-834a-12fd88b46653" providerId="AD" clId="Web-{E4E21519-827F-018D-3FDF-D0443D6EF19D}" dt="2025-05-01T13:02:53.382" v="107" actId="14100"/>
          <ac:picMkLst>
            <pc:docMk/>
            <pc:sldMk cId="1232911534" sldId="315"/>
            <ac:picMk id="6" creationId="{D04C3515-1137-3607-8C82-C4CF0CCC8D49}"/>
          </ac:picMkLst>
        </pc:picChg>
        <pc:picChg chg="mod">
          <ac:chgData name="Paschal Chukwuebuk Amusuo" userId="S::pamusuo@purdue.edu::7dff2cd1-484a-42a3-834a-12fd88b46653" providerId="AD" clId="Web-{E4E21519-827F-018D-3FDF-D0443D6EF19D}" dt="2025-05-01T13:02:18.211" v="103" actId="1076"/>
          <ac:picMkLst>
            <pc:docMk/>
            <pc:sldMk cId="1232911534" sldId="315"/>
            <ac:picMk id="10" creationId="{AEB4ECC6-FA4D-44FC-27B7-037691E5B946}"/>
          </ac:picMkLst>
        </pc:picChg>
      </pc:sldChg>
    </pc:docChg>
  </pc:docChgLst>
  <pc:docChgLst>
    <pc:chgData name="Paschal Chukwuebuk Amusuo" userId="S::pamusuo@purdue.edu::7dff2cd1-484a-42a3-834a-12fd88b46653" providerId="AD" clId="Web-{F18295AB-027A-CFA0-D2AB-A050630995D6}"/>
    <pc:docChg chg="modSld">
      <pc:chgData name="Paschal Chukwuebuk Amusuo" userId="S::pamusuo@purdue.edu::7dff2cd1-484a-42a3-834a-12fd88b46653" providerId="AD" clId="Web-{F18295AB-027A-CFA0-D2AB-A050630995D6}" dt="2025-05-01T14:45:52.360" v="252"/>
      <pc:docMkLst>
        <pc:docMk/>
      </pc:docMkLst>
      <pc:sldChg chg="modSp addAnim">
        <pc:chgData name="Paschal Chukwuebuk Amusuo" userId="S::pamusuo@purdue.edu::7dff2cd1-484a-42a3-834a-12fd88b46653" providerId="AD" clId="Web-{F18295AB-027A-CFA0-D2AB-A050630995D6}" dt="2025-05-01T14:45:52.360" v="252"/>
        <pc:sldMkLst>
          <pc:docMk/>
          <pc:sldMk cId="2657888885" sldId="317"/>
        </pc:sldMkLst>
        <pc:spChg chg="mod">
          <ac:chgData name="Paschal Chukwuebuk Amusuo" userId="S::pamusuo@purdue.edu::7dff2cd1-484a-42a3-834a-12fd88b46653" providerId="AD" clId="Web-{F18295AB-027A-CFA0-D2AB-A050630995D6}" dt="2025-05-01T14:45:36.235" v="251" actId="20577"/>
          <ac:spMkLst>
            <pc:docMk/>
            <pc:sldMk cId="2657888885" sldId="317"/>
            <ac:spMk id="14" creationId="{01DEBE58-BBE5-2F92-44D6-81C41CC567AC}"/>
          </ac:spMkLst>
        </pc:spChg>
      </pc:sldChg>
    </pc:docChg>
  </pc:docChgLst>
  <pc:docChgLst>
    <pc:chgData name="Davis, James C" userId="S::davisjam@purdue.edu::84778d94-b1cc-4a48-87ce-749e1d7d6e72" providerId="AD" clId="Web-{7EA7705C-3FB0-059E-E00A-186C52D8D049}"/>
    <pc:docChg chg="modSld">
      <pc:chgData name="Davis, James C" userId="S::davisjam@purdue.edu::84778d94-b1cc-4a48-87ce-749e1d7d6e72" providerId="AD" clId="Web-{7EA7705C-3FB0-059E-E00A-186C52D8D049}" dt="2025-05-01T15:48:26.887" v="7" actId="1076"/>
      <pc:docMkLst>
        <pc:docMk/>
      </pc:docMkLst>
      <pc:sldChg chg="modSp">
        <pc:chgData name="Davis, James C" userId="S::davisjam@purdue.edu::84778d94-b1cc-4a48-87ce-749e1d7d6e72" providerId="AD" clId="Web-{7EA7705C-3FB0-059E-E00A-186C52D8D049}" dt="2025-05-01T15:48:26.887" v="7" actId="1076"/>
        <pc:sldMkLst>
          <pc:docMk/>
          <pc:sldMk cId="1970234498" sldId="299"/>
        </pc:sldMkLst>
        <pc:spChg chg="mod">
          <ac:chgData name="Davis, James C" userId="S::davisjam@purdue.edu::84778d94-b1cc-4a48-87ce-749e1d7d6e72" providerId="AD" clId="Web-{7EA7705C-3FB0-059E-E00A-186C52D8D049}" dt="2025-05-01T15:48:26.887" v="7" actId="1076"/>
          <ac:spMkLst>
            <pc:docMk/>
            <pc:sldMk cId="1970234498" sldId="299"/>
            <ac:spMk id="24" creationId="{5397B024-AA93-6F95-4393-85DAB1EBE9F1}"/>
          </ac:spMkLst>
        </pc:spChg>
        <pc:spChg chg="mod">
          <ac:chgData name="Davis, James C" userId="S::davisjam@purdue.edu::84778d94-b1cc-4a48-87ce-749e1d7d6e72" providerId="AD" clId="Web-{7EA7705C-3FB0-059E-E00A-186C52D8D049}" dt="2025-05-01T15:48:26.558" v="6" actId="1076"/>
          <ac:spMkLst>
            <pc:docMk/>
            <pc:sldMk cId="1970234498" sldId="299"/>
            <ac:spMk id="40" creationId="{5CE6F5AB-B185-4A91-3600-281C817A6213}"/>
          </ac:spMkLst>
        </pc:spChg>
        <pc:spChg chg="mod">
          <ac:chgData name="Davis, James C" userId="S::davisjam@purdue.edu::84778d94-b1cc-4a48-87ce-749e1d7d6e72" providerId="AD" clId="Web-{7EA7705C-3FB0-059E-E00A-186C52D8D049}" dt="2025-05-01T15:48:25.996" v="5" actId="1076"/>
          <ac:spMkLst>
            <pc:docMk/>
            <pc:sldMk cId="1970234498" sldId="299"/>
            <ac:spMk id="45" creationId="{CF2190BF-A021-70C7-C7B5-7C04ACD7C8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C88F1E-03CD-4188-BAC6-65C2F6A21CD5}" type="datetimeFigureOut">
              <a:t>6/21/26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34C4D-BC7B-48B5-9430-046BF03B7F95}" type="slidenum">
              <a:t>‹#›</a:t>
            </a:fld>
            <a:endParaRPr lang="en-US"/>
          </a:p>
        </p:txBody>
      </p:sp>
    </p:spTree>
    <p:extLst>
      <p:ext uri="{BB962C8B-B14F-4D97-AF65-F5344CB8AC3E}">
        <p14:creationId xmlns:p14="http://schemas.microsoft.com/office/powerpoint/2010/main" val="884931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1</a:t>
            </a:fld>
            <a:endParaRPr lang="en-US"/>
          </a:p>
        </p:txBody>
      </p:sp>
    </p:spTree>
    <p:extLst>
      <p:ext uri="{BB962C8B-B14F-4D97-AF65-F5344CB8AC3E}">
        <p14:creationId xmlns:p14="http://schemas.microsoft.com/office/powerpoint/2010/main" val="2750215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audience, the problem is not ignorance alone; it is </a:t>
            </a:r>
            <a:r>
              <a:rPr lang="en-US" b="1" dirty="0"/>
              <a:t>stale folk theory</a:t>
            </a:r>
            <a:r>
              <a:rPr lang="en-US" dirty="0"/>
              <a:t>. Many faculty have a 2022–2024 mental model: “autocomplete,” “hallucination machine,” “plagiarism engine,” “chatbot,” or “student cheating tool.” You need to update that model before they can make sense of agent mode, tool use, planning, generated scripts, and supervised autonomy.</a:t>
            </a:r>
          </a:p>
          <a:p>
            <a:endParaRPr lang="en-US" dirty="0"/>
          </a:p>
          <a:p>
            <a:r>
              <a:rPr lang="en-US" dirty="0"/>
              <a:t>The section will cover three questions. Let me state them and answer them for you up front!</a:t>
            </a:r>
            <a:br>
              <a:rPr lang="en-US" dirty="0"/>
            </a:br>
            <a:endParaRPr lang="en-US" dirty="0"/>
          </a:p>
          <a:p>
            <a:r>
              <a:rPr lang="en-US" b="1" dirty="0"/>
              <a:t>What is GenAI?</a:t>
            </a:r>
            <a:br>
              <a:rPr lang="en-US" dirty="0"/>
            </a:br>
            <a:r>
              <a:rPr lang="en-US" dirty="0"/>
              <a:t>A probabilistic language model trained to continue text, then post-trained to follow instructions, reason, use tools, and behave like an assistant.</a:t>
            </a:r>
          </a:p>
          <a:p>
            <a:endParaRPr lang="en-US" dirty="0"/>
          </a:p>
          <a:p>
            <a:r>
              <a:rPr lang="en-US" b="1" dirty="0"/>
              <a:t>Why is it useful?</a:t>
            </a:r>
            <a:br>
              <a:rPr lang="en-US" dirty="0"/>
            </a:br>
            <a:r>
              <a:rPr lang="en-US" dirty="0"/>
              <a:t>Because it has compressed enormous amounts of linguistic, technical, and procedural knowledge into a system that can draft, transform, explain, plan, code, and inspect artifacts.</a:t>
            </a:r>
          </a:p>
          <a:p>
            <a:endParaRPr lang="en-US" dirty="0"/>
          </a:p>
          <a:p>
            <a:r>
              <a:rPr lang="en-US" b="1" dirty="0"/>
              <a:t>Why is it dangerous/unreliable?</a:t>
            </a:r>
            <a:br>
              <a:rPr lang="en-US" dirty="0"/>
            </a:br>
            <a:r>
              <a:rPr lang="en-US" dirty="0"/>
              <a:t>Because plausible output is not the same as correct output; it does not know your task’s success criteria unless you specify them; and its confidence is badly calibrated.</a:t>
            </a:r>
          </a:p>
          <a:p>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19</a:t>
            </a:fld>
            <a:endParaRPr lang="en-US"/>
          </a:p>
        </p:txBody>
      </p:sp>
    </p:spTree>
    <p:extLst>
      <p:ext uri="{BB962C8B-B14F-4D97-AF65-F5344CB8AC3E}">
        <p14:creationId xmlns:p14="http://schemas.microsoft.com/office/powerpoint/2010/main" val="3447909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5B7C0-914E-BE77-7EC1-948325EB3E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A64CC-83BA-FFF7-F8F1-C8732011D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8E097-4A85-2A5B-6BFA-DE3883FD2D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audience, the problem is not ignorance alone; it is </a:t>
            </a:r>
            <a:r>
              <a:rPr lang="en-US" b="1" dirty="0"/>
              <a:t>stale folk theory</a:t>
            </a:r>
            <a:r>
              <a:rPr lang="en-US" dirty="0"/>
              <a:t>. Many faculty have a 2022–2024 mental model: “autocomplete,” “hallucination machine,” “plagiarism engine,” “chatbot,” or “student cheating tool.” You need to update that model before they can make sense of agent mode, tool use, planning, generated scripts, and supervised autonomy.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ability is emergent if it is not present in smaller models but is present in larger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Eight examples of emergence in the few-shot prompting setting. Each point is a separate model.</a:t>
            </a:r>
          </a:p>
          <a:p>
            <a:r>
              <a:rPr lang="en-US" sz="1200" kern="1200" dirty="0">
                <a:solidFill>
                  <a:schemeClr val="tx1"/>
                </a:solidFill>
                <a:effectLst/>
                <a:latin typeface="+mn-lt"/>
                <a:ea typeface="+mn-ea"/>
                <a:cs typeface="+mn-cs"/>
              </a:rPr>
              <a:t>The ability to perform a task via few-shot prompting is emergent when a language model achieves random</a:t>
            </a:r>
          </a:p>
          <a:p>
            <a:r>
              <a:rPr lang="en-US" sz="1200" kern="1200" dirty="0">
                <a:solidFill>
                  <a:schemeClr val="tx1"/>
                </a:solidFill>
                <a:effectLst/>
                <a:latin typeface="+mn-lt"/>
                <a:ea typeface="+mn-ea"/>
                <a:cs typeface="+mn-cs"/>
              </a:rPr>
              <a:t>performance until a certain scale, after which performance significantly increases to well-above random</a:t>
            </a:r>
          </a:p>
        </p:txBody>
      </p:sp>
      <p:sp>
        <p:nvSpPr>
          <p:cNvPr id="4" name="Slide Number Placeholder 3">
            <a:extLst>
              <a:ext uri="{FF2B5EF4-FFF2-40B4-BE49-F238E27FC236}">
                <a16:creationId xmlns:a16="http://schemas.microsoft.com/office/drawing/2014/main" id="{BCDB7967-6C91-F33D-14C6-55DBFF39C117}"/>
              </a:ext>
            </a:extLst>
          </p:cNvPr>
          <p:cNvSpPr>
            <a:spLocks noGrp="1"/>
          </p:cNvSpPr>
          <p:nvPr>
            <p:ph type="sldNum" sz="quarter" idx="5"/>
          </p:nvPr>
        </p:nvSpPr>
        <p:spPr/>
        <p:txBody>
          <a:bodyPr/>
          <a:lstStyle/>
          <a:p>
            <a:fld id="{F8834C4D-BC7B-48B5-9430-046BF03B7F95}" type="slidenum">
              <a:rPr lang="en-US" smtClean="0"/>
              <a:t>20</a:t>
            </a:fld>
            <a:endParaRPr lang="en-US"/>
          </a:p>
        </p:txBody>
      </p:sp>
    </p:spTree>
    <p:extLst>
      <p:ext uri="{BB962C8B-B14F-4D97-AF65-F5344CB8AC3E}">
        <p14:creationId xmlns:p14="http://schemas.microsoft.com/office/powerpoint/2010/main" val="3551159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21</a:t>
            </a:fld>
            <a:endParaRPr lang="en-US"/>
          </a:p>
        </p:txBody>
      </p:sp>
    </p:spTree>
    <p:extLst>
      <p:ext uri="{BB962C8B-B14F-4D97-AF65-F5344CB8AC3E}">
        <p14:creationId xmlns:p14="http://schemas.microsoft.com/office/powerpoint/2010/main" val="434113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ED5B2-4EA5-155F-D173-BF8806781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C6E19-0D4D-DF1A-9CC5-5ABF0990E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FDB23-CA26-E0EA-F474-3F1363796FB0}"/>
              </a:ext>
            </a:extLst>
          </p:cNvPr>
          <p:cNvSpPr>
            <a:spLocks noGrp="1"/>
          </p:cNvSpPr>
          <p:nvPr>
            <p:ph type="body" idx="1"/>
          </p:nvPr>
        </p:nvSpPr>
        <p:spPr/>
        <p:txBody>
          <a:bodyPr/>
          <a:lstStyle/>
          <a:p>
            <a:r>
              <a:rPr lang="en-US" dirty="0"/>
              <a:t>That said, things are a bit better than the approximate-interpolation picture on the previous slide might imply.</a:t>
            </a:r>
          </a:p>
          <a:p>
            <a:endParaRPr lang="en-US" dirty="0"/>
          </a:p>
          <a:p>
            <a:r>
              <a:rPr lang="en-US" dirty="0"/>
              <a:t>LLMs really can reason now!</a:t>
            </a:r>
          </a:p>
          <a:p>
            <a:endParaRPr lang="en-US" dirty="0"/>
          </a:p>
          <a:p>
            <a:r>
              <a:rPr lang="en-US" dirty="0"/>
              <a:t>We have all seen that they can do meaningful work on math, coding, and other structured tasks.</a:t>
            </a:r>
          </a:p>
          <a:p>
            <a:r>
              <a:rPr lang="en-US" dirty="0"/>
              <a:t>And they often get better when we give them more support: chain-of-thought, scratchpads, verifier models, process reward models, search, or simply more inference-time compute.</a:t>
            </a:r>
          </a:p>
          <a:p>
            <a:r>
              <a:rPr lang="en-US" dirty="0"/>
              <a:t>So the point here is not that reasoning is fake.</a:t>
            </a:r>
          </a:p>
          <a:p>
            <a:r>
              <a:rPr lang="en-US" dirty="0"/>
              <a:t>The point is that stronger reasoning usually comes from more machinery and more compute, not from magic.</a:t>
            </a:r>
          </a:p>
          <a:p>
            <a:endParaRPr lang="en-US" dirty="0"/>
          </a:p>
          <a:p>
            <a:r>
              <a:rPr lang="en-US" dirty="0"/>
              <a:t>That is what the figure at the top shows.</a:t>
            </a:r>
          </a:p>
          <a:p>
            <a:r>
              <a:rPr lang="en-US" dirty="0"/>
              <a:t>There are training-time interventions, like better reasoning data and value or policy iteration</a:t>
            </a:r>
          </a:p>
          <a:p>
            <a:r>
              <a:rPr lang="en-US" dirty="0"/>
              <a:t>and inference-time interventions, like guided search and planning.</a:t>
            </a:r>
          </a:p>
          <a:p>
            <a:r>
              <a:rPr lang="en-US" dirty="0"/>
              <a:t>These both substantially improve reasoning performance, especially on structured problems.</a:t>
            </a:r>
          </a:p>
          <a:p>
            <a:endParaRPr lang="en-US" dirty="0"/>
          </a:p>
          <a:p>
            <a:r>
              <a:rPr lang="en-US" dirty="0"/>
              <a:t>==ANIMATE==</a:t>
            </a:r>
          </a:p>
          <a:p>
            <a:r>
              <a:rPr lang="en-US" dirty="0"/>
              <a:t>But there are still fundamental laws in computing.</a:t>
            </a:r>
          </a:p>
          <a:p>
            <a:r>
              <a:rPr lang="en-US" dirty="0"/>
              <a:t>There’s a line of work asking whether LLMs can solve problems that we already know are hard, such as SAT.</a:t>
            </a:r>
          </a:p>
          <a:p>
            <a:r>
              <a:rPr lang="en-US" dirty="0"/>
              <a:t>That is an interesting question because SAT is the canonical example of a hard combinatorial search problem.</a:t>
            </a:r>
          </a:p>
          <a:p>
            <a:r>
              <a:rPr lang="en-US" dirty="0"/>
              <a:t>If LLMs were somehow making that difficulty disappear, that would be a very big deal.</a:t>
            </a:r>
          </a:p>
          <a:p>
            <a:endParaRPr lang="en-US" dirty="0"/>
          </a:p>
          <a:p>
            <a:r>
              <a:rPr lang="en-US" dirty="0"/>
              <a:t>These works generally find that the LLMs can solve SAT – at least for sufficiently small instances, or for instances that exhibit some exploitable regularity such that they collapse to a small instance (</a:t>
            </a:r>
            <a:r>
              <a:rPr lang="en-US" dirty="0" err="1"/>
              <a:t>eg</a:t>
            </a:r>
            <a:r>
              <a:rPr lang="en-US" dirty="0"/>
              <a:t> the SAT formula has many variables but the variables don’t interact with each other).</a:t>
            </a:r>
          </a:p>
          <a:p>
            <a:endParaRPr lang="en-US" dirty="0"/>
          </a:p>
          <a:p>
            <a:r>
              <a:rPr lang="en-US" dirty="0"/>
              <a:t>LLMs can often do useful reasoning on small or structured instances, and they can improve further with chain-of-thought, verifiers, search, or extra inference-time compute.</a:t>
            </a:r>
          </a:p>
          <a:p>
            <a:r>
              <a:rPr lang="en-US" dirty="0"/>
              <a:t>But that is not the same thing as making hard search problems easy in general.</a:t>
            </a:r>
          </a:p>
          <a:p>
            <a:endParaRPr lang="en-US" dirty="0"/>
          </a:p>
          <a:p>
            <a:r>
              <a:rPr lang="en-US" dirty="0"/>
              <a:t>So SAT is useful here as a reminder:</a:t>
            </a:r>
          </a:p>
          <a:p>
            <a:r>
              <a:rPr lang="en-US" dirty="0"/>
              <a:t>LLMs may help explore hard search spaces, but they do not repeal the laws of computational complexity.</a:t>
            </a:r>
          </a:p>
          <a:p>
            <a:endParaRPr lang="en-US" dirty="0"/>
          </a:p>
          <a:p>
            <a:r>
              <a:rPr lang="en-US" dirty="0"/>
              <a:t>==ANIMATE==</a:t>
            </a:r>
          </a:p>
          <a:p>
            <a:r>
              <a:rPr lang="en-US" dirty="0"/>
              <a:t>And that matters for software engineering, because many of our everyday tasks have the same flavor.</a:t>
            </a:r>
          </a:p>
          <a:p>
            <a:endParaRPr lang="en-US" dirty="0"/>
          </a:p>
          <a:p>
            <a:r>
              <a:rPr lang="en-US" dirty="0"/>
              <a:t>Path coverage is one example.</a:t>
            </a:r>
          </a:p>
          <a:p>
            <a:r>
              <a:rPr lang="en-US" dirty="0"/>
              <a:t>As branching structure grows, the number of paths can explode.</a:t>
            </a:r>
          </a:p>
          <a:p>
            <a:r>
              <a:rPr lang="en-US" dirty="0"/>
              <a:t>Program repair is another.</a:t>
            </a:r>
          </a:p>
          <a:p>
            <a:r>
              <a:rPr lang="en-US" dirty="0"/>
              <a:t>Once we search over many candidate edits, interactions with tests, and regression risks, we are in a combinatorial space.</a:t>
            </a:r>
          </a:p>
          <a:p>
            <a:endParaRPr lang="en-US" dirty="0"/>
          </a:p>
          <a:p>
            <a:r>
              <a:rPr lang="en-US" dirty="0"/>
              <a:t>Feature interaction is similar.</a:t>
            </a:r>
          </a:p>
          <a:p>
            <a:r>
              <a:rPr lang="en-US" dirty="0"/>
              <a:t>As options and configurations multiply, the number of possible interactions grows quickly.</a:t>
            </a:r>
          </a:p>
          <a:p>
            <a:endParaRPr lang="en-US" dirty="0"/>
          </a:p>
          <a:p>
            <a:r>
              <a:rPr lang="en-US" dirty="0"/>
              <a:t>And architecture design has some of this flavor too.</a:t>
            </a:r>
          </a:p>
          <a:p>
            <a:r>
              <a:rPr lang="en-US" dirty="0"/>
              <a:t>Partitioning responsibilities, choosing interfaces, and balancing competing constraints can become a large search problem.</a:t>
            </a:r>
          </a:p>
          <a:p>
            <a:endParaRPr lang="en-US" dirty="0"/>
          </a:p>
          <a:p>
            <a:r>
              <a:rPr lang="en-US" dirty="0"/>
              <a:t>So the practical lesson is this:</a:t>
            </a:r>
          </a:p>
          <a:p>
            <a:endParaRPr lang="en-US" dirty="0"/>
          </a:p>
          <a:p>
            <a:r>
              <a:rPr lang="en-US" dirty="0"/>
              <a:t>LLMs may help us navigate hard search spaces.</a:t>
            </a:r>
          </a:p>
          <a:p>
            <a:r>
              <a:rPr lang="en-US" dirty="0"/>
              <a:t>They may help us propose candidates, prune bad options, or reason heuristically about promising directions.</a:t>
            </a:r>
          </a:p>
          <a:p>
            <a:endParaRPr lang="en-US" dirty="0"/>
          </a:p>
          <a:p>
            <a:r>
              <a:rPr lang="en-US" dirty="0"/>
              <a:t>But they do not make those search spaces disappear.</a:t>
            </a:r>
          </a:p>
          <a:p>
            <a:r>
              <a:rPr lang="en-US" dirty="0"/>
              <a:t>NP-hard is still NP-hard.</a:t>
            </a:r>
          </a:p>
          <a:p>
            <a:endParaRPr lang="en-US" dirty="0"/>
          </a:p>
          <a:p>
            <a:r>
              <a:rPr lang="en-US" dirty="0"/>
              <a:t>So when an LLM seems to do well on a hard problem, one of several things is usually true:</a:t>
            </a:r>
          </a:p>
          <a:p>
            <a:r>
              <a:rPr lang="en-US" dirty="0"/>
              <a:t>the instance is small,</a:t>
            </a:r>
          </a:p>
          <a:p>
            <a:r>
              <a:rPr lang="en-US" dirty="0"/>
              <a:t>the distribution is familiar,</a:t>
            </a:r>
          </a:p>
          <a:p>
            <a:r>
              <a:rPr lang="en-US" dirty="0"/>
              <a:t>external checking or search is helping,</a:t>
            </a:r>
          </a:p>
          <a:p>
            <a:r>
              <a:rPr lang="en-US" dirty="0"/>
              <a:t>or we are spending substantial extra compute.</a:t>
            </a:r>
          </a:p>
          <a:p>
            <a:endParaRPr lang="en-US" dirty="0"/>
          </a:p>
          <a:p>
            <a:r>
              <a:rPr lang="en-US" dirty="0"/>
              <a:t>From an engineering perspective, this means we should treat LLM reasoning as a heuristic capability.</a:t>
            </a:r>
          </a:p>
          <a:p>
            <a:r>
              <a:rPr lang="en-US" dirty="0"/>
              <a:t>Useful, often impressive, sometimes very valuable — but not an oracle that dissolves computational hardness.</a:t>
            </a:r>
          </a:p>
          <a:p>
            <a:endParaRPr lang="en-US" dirty="0"/>
          </a:p>
          <a:p>
            <a:r>
              <a:rPr lang="en-US" dirty="0"/>
              <a:t>With that understanding of what LLMs can and cannot reason about, the next slide turns to a different kind of unreliability — the gap between confidence and correctness, and how that interacts with human psychology.</a:t>
            </a:r>
          </a:p>
          <a:p>
            <a:endParaRPr lang="en-US" dirty="0"/>
          </a:p>
        </p:txBody>
      </p:sp>
      <p:sp>
        <p:nvSpPr>
          <p:cNvPr id="4" name="Slide Number Placeholder 3">
            <a:extLst>
              <a:ext uri="{FF2B5EF4-FFF2-40B4-BE49-F238E27FC236}">
                <a16:creationId xmlns:a16="http://schemas.microsoft.com/office/drawing/2014/main" id="{04AB900A-2F52-0B15-B5F8-FBF9A599735F}"/>
              </a:ext>
            </a:extLst>
          </p:cNvPr>
          <p:cNvSpPr>
            <a:spLocks noGrp="1"/>
          </p:cNvSpPr>
          <p:nvPr>
            <p:ph type="sldNum" sz="quarter" idx="5"/>
          </p:nvPr>
        </p:nvSpPr>
        <p:spPr/>
        <p:txBody>
          <a:bodyPr/>
          <a:lstStyle/>
          <a:p>
            <a:fld id="{F8834C4D-BC7B-48B5-9430-046BF03B7F95}" type="slidenum">
              <a:rPr lang="en-US" smtClean="0"/>
              <a:t>22</a:t>
            </a:fld>
            <a:endParaRPr lang="en-US"/>
          </a:p>
        </p:txBody>
      </p:sp>
    </p:spTree>
    <p:extLst>
      <p:ext uri="{BB962C8B-B14F-4D97-AF65-F5344CB8AC3E}">
        <p14:creationId xmlns:p14="http://schemas.microsoft.com/office/powerpoint/2010/main" val="2844660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with stop-motion support.</a:t>
            </a:r>
          </a:p>
          <a:p>
            <a:endParaRPr lang="en-US" dirty="0"/>
          </a:p>
          <a:p>
            <a:r>
              <a:rPr lang="en-US" dirty="0"/>
              <a:t>See, it’s a real tragedy, because after this ax work, the broom rises from the dead, overwhelms Mickey, and eventually Mickey’s boss has to come back and rescue him. Mickey ends up back on bucket duty…his boss never automates the task for him, and Mickey couldn’t figure out how to do it either.</a:t>
            </a:r>
          </a:p>
          <a:p>
            <a:endParaRPr lang="en-US" dirty="0"/>
          </a:p>
          <a:p>
            <a:r>
              <a:rPr lang="en-US" dirty="0"/>
              <a:t>In this talk, Claude in the magic hat, and my goal is to help you not end up like Mickey.</a:t>
            </a:r>
          </a:p>
        </p:txBody>
      </p:sp>
      <p:sp>
        <p:nvSpPr>
          <p:cNvPr id="4" name="Slide Number Placeholder 3"/>
          <p:cNvSpPr>
            <a:spLocks noGrp="1"/>
          </p:cNvSpPr>
          <p:nvPr>
            <p:ph type="sldNum" sz="quarter" idx="5"/>
          </p:nvPr>
        </p:nvSpPr>
        <p:spPr/>
        <p:txBody>
          <a:bodyPr/>
          <a:lstStyle/>
          <a:p>
            <a:fld id="{F8834C4D-BC7B-48B5-9430-046BF03B7F95}" type="slidenum">
              <a:rPr lang="en-US" smtClean="0"/>
              <a:t>26</a:t>
            </a:fld>
            <a:endParaRPr lang="en-US"/>
          </a:p>
        </p:txBody>
      </p:sp>
    </p:spTree>
    <p:extLst>
      <p:ext uri="{BB962C8B-B14F-4D97-AF65-F5344CB8AC3E}">
        <p14:creationId xmlns:p14="http://schemas.microsoft.com/office/powerpoint/2010/main" val="2337187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271CE-A3F4-4B1B-49DF-3352CC8EB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A525A-4A82-6FA0-DAC9-423B9BD91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C3353-BE7F-C736-E43F-E5C232C9AF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A1153A-AB65-06C5-710A-08DC13AAE3B2}"/>
              </a:ext>
            </a:extLst>
          </p:cNvPr>
          <p:cNvSpPr>
            <a:spLocks noGrp="1"/>
          </p:cNvSpPr>
          <p:nvPr>
            <p:ph type="sldNum" sz="quarter" idx="5"/>
          </p:nvPr>
        </p:nvSpPr>
        <p:spPr/>
        <p:txBody>
          <a:bodyPr/>
          <a:lstStyle/>
          <a:p>
            <a:fld id="{F8834C4D-BC7B-48B5-9430-046BF03B7F95}" type="slidenum">
              <a:rPr lang="en-US" smtClean="0"/>
              <a:t>27</a:t>
            </a:fld>
            <a:endParaRPr lang="en-US"/>
          </a:p>
        </p:txBody>
      </p:sp>
    </p:spTree>
    <p:extLst>
      <p:ext uri="{BB962C8B-B14F-4D97-AF65-F5344CB8AC3E}">
        <p14:creationId xmlns:p14="http://schemas.microsoft.com/office/powerpoint/2010/main" val="1346154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 not need to be an expert.</a:t>
            </a:r>
          </a:p>
          <a:p>
            <a:endParaRPr lang="en-US" dirty="0"/>
          </a:p>
          <a:p>
            <a:r>
              <a:rPr lang="en-US" dirty="0"/>
              <a:t>I hope </a:t>
            </a:r>
          </a:p>
        </p:txBody>
      </p:sp>
      <p:sp>
        <p:nvSpPr>
          <p:cNvPr id="4" name="Slide Number Placeholder 3"/>
          <p:cNvSpPr>
            <a:spLocks noGrp="1"/>
          </p:cNvSpPr>
          <p:nvPr>
            <p:ph type="sldNum" sz="quarter" idx="5"/>
          </p:nvPr>
        </p:nvSpPr>
        <p:spPr/>
        <p:txBody>
          <a:bodyPr/>
          <a:lstStyle/>
          <a:p>
            <a:fld id="{F8834C4D-BC7B-48B5-9430-046BF03B7F95}" type="slidenum">
              <a:rPr lang="en-US" smtClean="0"/>
              <a:t>28</a:t>
            </a:fld>
            <a:endParaRPr lang="en-US"/>
          </a:p>
        </p:txBody>
      </p:sp>
    </p:spTree>
    <p:extLst>
      <p:ext uri="{BB962C8B-B14F-4D97-AF65-F5344CB8AC3E}">
        <p14:creationId xmlns:p14="http://schemas.microsoft.com/office/powerpoint/2010/main" val="2660134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D7341-1DAF-8FA4-913D-B3D8F834E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376F6-FA9B-3666-6EE1-207BEF3DF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4DAF4-1D50-D6B0-C8C6-241CE2A3A959}"/>
              </a:ext>
            </a:extLst>
          </p:cNvPr>
          <p:cNvSpPr>
            <a:spLocks noGrp="1"/>
          </p:cNvSpPr>
          <p:nvPr>
            <p:ph type="body" idx="1"/>
          </p:nvPr>
        </p:nvSpPr>
        <p:spPr/>
        <p:txBody>
          <a:bodyPr/>
          <a:lstStyle/>
          <a:p>
            <a:r>
              <a:rPr lang="en-US" dirty="0"/>
              <a:t>Can anyone tell me what Amdahl’s Law says?</a:t>
            </a:r>
          </a:p>
          <a:p>
            <a:endParaRPr lang="en-US" dirty="0"/>
          </a:p>
          <a:p>
            <a:r>
              <a:rPr lang="en-US" dirty="0"/>
              <a:t>GenAI reweights labor costs from production toward design, validation, scope control, and engineering judgment.</a:t>
            </a:r>
          </a:p>
          <a:p>
            <a:r>
              <a:rPr lang="en-US" dirty="0"/>
              <a:t>The question changes from "Can I do this?" to "Can I supervise the doing of this?”</a:t>
            </a:r>
          </a:p>
          <a:p>
            <a:endParaRPr lang="en-US" dirty="0"/>
          </a:p>
          <a:p>
            <a:r>
              <a:rPr lang="en-US" dirty="0"/>
              <a:t>====</a:t>
            </a:r>
          </a:p>
          <a:p>
            <a:endParaRPr lang="en-US" dirty="0"/>
          </a:p>
          <a:p>
            <a:r>
              <a:rPr lang="en-US" dirty="0"/>
              <a:t>In engineering processes, we started out with large planned-out efforts, but we always run into “unknown unknowns”.</a:t>
            </a:r>
          </a:p>
          <a:p>
            <a:r>
              <a:rPr lang="en-US" dirty="0"/>
              <a:t>Construction projects and warplanes run over time and over budget.</a:t>
            </a:r>
          </a:p>
          <a:p>
            <a:endParaRPr lang="en-US" dirty="0"/>
          </a:p>
          <a:p>
            <a:r>
              <a:rPr lang="en-US" dirty="0"/>
              <a:t>We developed more agile methods in the 1990s and 2000s, which attempted to control for those unknowns through iterative prototyping and ongoing stakeholder engagement.</a:t>
            </a:r>
          </a:p>
          <a:p>
            <a:endParaRPr lang="en-US" dirty="0"/>
          </a:p>
          <a:p>
            <a:r>
              <a:rPr lang="en-US" dirty="0"/>
              <a:t>But you still have to decide what to build, draw up blueprints, etc. – exploring alternatives is expensive.</a:t>
            </a:r>
          </a:p>
          <a:p>
            <a:endParaRPr lang="en-US" dirty="0"/>
          </a:p>
          <a:p>
            <a:r>
              <a:rPr lang="en-US" sz="1200" dirty="0"/>
              <a:t>With generative AI, alternatives, representations, UX flows, and</a:t>
            </a:r>
          </a:p>
          <a:p>
            <a:r>
              <a:rPr lang="en-US" sz="1200" dirty="0"/>
              <a:t>pipelines became cheap enough to scout. A competing approach could be prototyped</a:t>
            </a:r>
          </a:p>
          <a:p>
            <a:r>
              <a:rPr lang="en-US" sz="1200" dirty="0"/>
              <a:t>faster than another week of refining the wrong abstraction.</a:t>
            </a:r>
          </a:p>
          <a:p>
            <a:endParaRPr lang="en-US" sz="1200" dirty="0"/>
          </a:p>
          <a:p>
            <a:r>
              <a:rPr lang="en-US" sz="1200" dirty="0"/>
              <a:t>Although GenAI is software, it doesn’t affect just software engineers.</a:t>
            </a:r>
          </a:p>
          <a:p>
            <a:r>
              <a:rPr lang="en-US" sz="1200" dirty="0"/>
              <a:t>It’s a 3D Printer whose implications affect </a:t>
            </a:r>
            <a:r>
              <a:rPr lang="en-US" sz="1200" b="1" dirty="0"/>
              <a:t>all</a:t>
            </a:r>
            <a:r>
              <a:rPr lang="en-US" sz="1200" dirty="0"/>
              <a:t> engineering disciplines:</a:t>
            </a:r>
          </a:p>
          <a:p>
            <a:pPr marL="171450" indent="-171450">
              <a:buFont typeface="Arial" panose="020B0604020202020204" pitchFamily="34" charset="0"/>
              <a:buChar char="•"/>
            </a:pPr>
            <a:r>
              <a:rPr lang="en-US" sz="1200" dirty="0"/>
              <a:t>In software, you can throw away or change 100KLOC in an afternoon</a:t>
            </a:r>
          </a:p>
          <a:p>
            <a:pPr marL="171450" indent="-171450">
              <a:buFont typeface="Arial" panose="020B0604020202020204" pitchFamily="34" charset="0"/>
              <a:buChar char="•"/>
            </a:pPr>
            <a:r>
              <a:rPr lang="en-US" sz="1200" dirty="0"/>
              <a:t>In mechanical, you can build a dozen CAD models</a:t>
            </a:r>
          </a:p>
          <a:p>
            <a:pPr marL="171450" indent="-171450">
              <a:buFont typeface="Arial" panose="020B0604020202020204" pitchFamily="34" charset="0"/>
              <a:buChar char="•"/>
            </a:pPr>
            <a:r>
              <a:rPr lang="en-US" sz="1200" dirty="0"/>
              <a:t>In industrial, you can iterate on optimization strategies</a:t>
            </a:r>
            <a:endParaRPr lang="en-US" dirty="0"/>
          </a:p>
        </p:txBody>
      </p:sp>
      <p:sp>
        <p:nvSpPr>
          <p:cNvPr id="4" name="Slide Number Placeholder 3">
            <a:extLst>
              <a:ext uri="{FF2B5EF4-FFF2-40B4-BE49-F238E27FC236}">
                <a16:creationId xmlns:a16="http://schemas.microsoft.com/office/drawing/2014/main" id="{842F43EA-A08D-619A-6A01-6DA8ABB3AB4E}"/>
              </a:ext>
            </a:extLst>
          </p:cNvPr>
          <p:cNvSpPr>
            <a:spLocks noGrp="1"/>
          </p:cNvSpPr>
          <p:nvPr>
            <p:ph type="sldNum" sz="quarter" idx="5"/>
          </p:nvPr>
        </p:nvSpPr>
        <p:spPr/>
        <p:txBody>
          <a:bodyPr/>
          <a:lstStyle/>
          <a:p>
            <a:fld id="{F8834C4D-BC7B-48B5-9430-046BF03B7F95}" type="slidenum">
              <a:rPr lang="en-US" smtClean="0"/>
              <a:t>29</a:t>
            </a:fld>
            <a:endParaRPr lang="en-US"/>
          </a:p>
        </p:txBody>
      </p:sp>
    </p:spTree>
    <p:extLst>
      <p:ext uri="{BB962C8B-B14F-4D97-AF65-F5344CB8AC3E}">
        <p14:creationId xmlns:p14="http://schemas.microsoft.com/office/powerpoint/2010/main" val="2572918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89E0B-C9DF-EFA5-CA5A-2FB440711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6C950-098B-C292-60CE-22502EB9C2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EAF53F-4B35-9EBF-FD9A-7E25D69543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B13139-99F7-BAAF-0AC3-B36D52D99C93}"/>
              </a:ext>
            </a:extLst>
          </p:cNvPr>
          <p:cNvSpPr>
            <a:spLocks noGrp="1"/>
          </p:cNvSpPr>
          <p:nvPr>
            <p:ph type="sldNum" sz="quarter" idx="5"/>
          </p:nvPr>
        </p:nvSpPr>
        <p:spPr/>
        <p:txBody>
          <a:bodyPr/>
          <a:lstStyle/>
          <a:p>
            <a:fld id="{F8834C4D-BC7B-48B5-9430-046BF03B7F95}" type="slidenum">
              <a:rPr lang="en-US" smtClean="0"/>
              <a:t>33</a:t>
            </a:fld>
            <a:endParaRPr lang="en-US"/>
          </a:p>
        </p:txBody>
      </p:sp>
    </p:spTree>
    <p:extLst>
      <p:ext uri="{BB962C8B-B14F-4D97-AF65-F5344CB8AC3E}">
        <p14:creationId xmlns:p14="http://schemas.microsoft.com/office/powerpoint/2010/main" val="2200965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8494D-1591-3109-0F39-0347C7BE1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4250E-EA2F-60AA-0962-2FDAC8943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FD245-6D29-6B8D-FEF1-0A3758889F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EA129D-A1F2-CC96-345C-C1F91E7302D2}"/>
              </a:ext>
            </a:extLst>
          </p:cNvPr>
          <p:cNvSpPr>
            <a:spLocks noGrp="1"/>
          </p:cNvSpPr>
          <p:nvPr>
            <p:ph type="sldNum" sz="quarter" idx="5"/>
          </p:nvPr>
        </p:nvSpPr>
        <p:spPr/>
        <p:txBody>
          <a:bodyPr/>
          <a:lstStyle/>
          <a:p>
            <a:fld id="{F8834C4D-BC7B-48B5-9430-046BF03B7F95}" type="slidenum">
              <a:rPr lang="en-US" smtClean="0"/>
              <a:t>34</a:t>
            </a:fld>
            <a:endParaRPr lang="en-US"/>
          </a:p>
        </p:txBody>
      </p:sp>
    </p:spTree>
    <p:extLst>
      <p:ext uri="{BB962C8B-B14F-4D97-AF65-F5344CB8AC3E}">
        <p14:creationId xmlns:p14="http://schemas.microsoft.com/office/powerpoint/2010/main" val="326779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you’re not here for any of that</a:t>
            </a:r>
          </a:p>
          <a:p>
            <a:endParaRPr lang="en-US" dirty="0"/>
          </a:p>
          <a:p>
            <a:r>
              <a:rPr lang="en-US" dirty="0"/>
              <a:t>What you care about is my Claude account list.</a:t>
            </a:r>
          </a:p>
          <a:p>
            <a:endParaRPr lang="en-US" dirty="0"/>
          </a:p>
          <a:p>
            <a:r>
              <a:rPr lang="en-US" dirty="0"/>
              <a:t>(I started out with 1 account in March, and have added another account every ~2 weeks as I figured out how to saturate the previous set.)</a:t>
            </a:r>
          </a:p>
          <a:p>
            <a:endParaRPr lang="en-US" dirty="0"/>
          </a:p>
          <a:p>
            <a:r>
              <a:rPr lang="en-US" dirty="0"/>
              <a:t>I have been acting within the bounds of the Claude terms of service.</a:t>
            </a:r>
          </a:p>
          <a:p>
            <a:endParaRPr lang="en-US" dirty="0"/>
          </a:p>
          <a:p>
            <a:r>
              <a:rPr lang="en-US" dirty="0"/>
              <a:t>* The result is that I have supervised ~3MLOC with Claude since March.</a:t>
            </a:r>
          </a:p>
          <a:p>
            <a:r>
              <a:rPr lang="en-US" dirty="0"/>
              <a:t>For a sense of scale, that’s as much</a:t>
            </a:r>
          </a:p>
          <a:p>
            <a:endParaRPr lang="en-US" dirty="0"/>
          </a:p>
          <a:p>
            <a:r>
              <a:rPr lang="en-US" dirty="0"/>
              <a:t>I’ve learned a lot about how to do this well and I’m happy to share some of it with you today.</a:t>
            </a:r>
          </a:p>
        </p:txBody>
      </p:sp>
      <p:sp>
        <p:nvSpPr>
          <p:cNvPr id="4" name="Slide Number Placeholder 3"/>
          <p:cNvSpPr>
            <a:spLocks noGrp="1"/>
          </p:cNvSpPr>
          <p:nvPr>
            <p:ph type="sldNum" sz="quarter" idx="5"/>
          </p:nvPr>
        </p:nvSpPr>
        <p:spPr/>
        <p:txBody>
          <a:bodyPr/>
          <a:lstStyle/>
          <a:p>
            <a:fld id="{F8834C4D-BC7B-48B5-9430-046BF03B7F95}" type="slidenum">
              <a:rPr lang="en-US" smtClean="0"/>
              <a:t>4</a:t>
            </a:fld>
            <a:endParaRPr lang="en-US"/>
          </a:p>
        </p:txBody>
      </p:sp>
    </p:spTree>
    <p:extLst>
      <p:ext uri="{BB962C8B-B14F-4D97-AF65-F5344CB8AC3E}">
        <p14:creationId xmlns:p14="http://schemas.microsoft.com/office/powerpoint/2010/main" val="2108815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9BEB-9730-DC02-5244-B87E77ECA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7643E-E0D0-3332-2BFB-BB2A80C2E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2E1EC-545E-BE5E-C295-2C20F78FC109}"/>
              </a:ext>
            </a:extLst>
          </p:cNvPr>
          <p:cNvSpPr>
            <a:spLocks noGrp="1"/>
          </p:cNvSpPr>
          <p:nvPr>
            <p:ph type="body" idx="1"/>
          </p:nvPr>
        </p:nvSpPr>
        <p:spPr/>
        <p:txBody>
          <a:bodyPr/>
          <a:lstStyle/>
          <a:p>
            <a:r>
              <a:rPr lang="en-US" dirty="0"/>
              <a:t>Lesson learned. The goal is not to know everything the GenAI knows. The goal is to know</a:t>
            </a:r>
          </a:p>
          <a:p>
            <a:r>
              <a:rPr lang="en-US" dirty="0"/>
              <a:t>what must be checked before trusting it.</a:t>
            </a:r>
          </a:p>
          <a:p>
            <a:endParaRPr lang="en-US" dirty="0"/>
          </a:p>
          <a:p>
            <a:r>
              <a:rPr lang="en-US" dirty="0"/>
              <a:t>GenAI supervision is not omniscience; it is disciplined skepticism.</a:t>
            </a:r>
          </a:p>
        </p:txBody>
      </p:sp>
      <p:sp>
        <p:nvSpPr>
          <p:cNvPr id="4" name="Slide Number Placeholder 3">
            <a:extLst>
              <a:ext uri="{FF2B5EF4-FFF2-40B4-BE49-F238E27FC236}">
                <a16:creationId xmlns:a16="http://schemas.microsoft.com/office/drawing/2014/main" id="{61681B05-B197-FCB1-0528-3B8C695C618F}"/>
              </a:ext>
            </a:extLst>
          </p:cNvPr>
          <p:cNvSpPr>
            <a:spLocks noGrp="1"/>
          </p:cNvSpPr>
          <p:nvPr>
            <p:ph type="sldNum" sz="quarter" idx="5"/>
          </p:nvPr>
        </p:nvSpPr>
        <p:spPr/>
        <p:txBody>
          <a:bodyPr/>
          <a:lstStyle/>
          <a:p>
            <a:fld id="{F8834C4D-BC7B-48B5-9430-046BF03B7F95}" type="slidenum">
              <a:rPr lang="en-US" smtClean="0"/>
              <a:t>35</a:t>
            </a:fld>
            <a:endParaRPr lang="en-US"/>
          </a:p>
        </p:txBody>
      </p:sp>
    </p:spTree>
    <p:extLst>
      <p:ext uri="{BB962C8B-B14F-4D97-AF65-F5344CB8AC3E}">
        <p14:creationId xmlns:p14="http://schemas.microsoft.com/office/powerpoint/2010/main" val="4011270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04621-9908-D723-D1AC-09B85841E0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CA142-E171-0D57-5673-E499B53E8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4D4CF-6E3D-1B2B-73A2-EF2B740066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the main lesson of the talk: The GenAI Paradox.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GenAI can generate material, but we want “good” material that you would be willing to rely 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get reliable material, asking GenAI to make it directly is probably not a good idea.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Don’t ask the model to be the process; ask it to build a process you can inspect, run, test, and rerun.</a:t>
            </a:r>
          </a:p>
          <a:p>
            <a:endParaRPr lang="en-US" dirty="0"/>
          </a:p>
          <a:p>
            <a:r>
              <a:rPr lang="en-US" dirty="0"/>
              <a:t>Everything I talk about today has, under the hood, </a:t>
            </a:r>
          </a:p>
          <a:p>
            <a:endParaRPr lang="en-US" dirty="0"/>
          </a:p>
          <a:p>
            <a:r>
              <a:rPr lang="en-US" dirty="0"/>
              <a:t>When you find that this doesn’t work, the temptation is to say “Claude just can’t do this”.</a:t>
            </a:r>
          </a:p>
          <a:p>
            <a:r>
              <a:rPr lang="en-US" dirty="0"/>
              <a:t>Never say that! Assume that you are the problem.</a:t>
            </a:r>
          </a:p>
          <a:p>
            <a:r>
              <a:rPr lang="en-US" dirty="0"/>
              <a:t>When working with GenAI, we are limited by our ideas and ability to articulate them and break things down.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not treat model failure as a fixed capability boundary too quickly. Often, the real limit is that we have not yet decomposed the task into an inspectable, controllable process.</a:t>
            </a:r>
          </a:p>
          <a:p>
            <a:endParaRPr lang="en-US" dirty="0"/>
          </a:p>
          <a:p>
            <a:r>
              <a:rPr lang="en-US" dirty="0"/>
              <a:t>After more than a year of working with GenAI, and the past concerted 3-month effort, I have not yet encountered a computable task that Claude couldn’t tackle with my guidance.</a:t>
            </a:r>
          </a:p>
          <a:p>
            <a:endParaRPr lang="en-US" dirty="0"/>
          </a:p>
          <a:p>
            <a:r>
              <a:rPr lang="en-US" dirty="0"/>
              <a:t>Obviously there are human things it cannot do, but most things in professional life are computable, or can be computer-assisted.</a:t>
            </a:r>
          </a:p>
          <a:p>
            <a:r>
              <a:rPr lang="en-US" dirty="0"/>
              <a:t>And while trying to build complex systems, I have encountered many things it couldn’t do directly. Many, many, many, many things.</a:t>
            </a:r>
          </a:p>
          <a:p>
            <a:r>
              <a:rPr lang="en-US" dirty="0"/>
              <a:t>But every one has been do-able with enough creativity.</a:t>
            </a:r>
          </a:p>
        </p:txBody>
      </p:sp>
      <p:sp>
        <p:nvSpPr>
          <p:cNvPr id="4" name="Slide Number Placeholder 3">
            <a:extLst>
              <a:ext uri="{FF2B5EF4-FFF2-40B4-BE49-F238E27FC236}">
                <a16:creationId xmlns:a16="http://schemas.microsoft.com/office/drawing/2014/main" id="{EA7CA997-73B4-93E5-5D39-3F28E02454C7}"/>
              </a:ext>
            </a:extLst>
          </p:cNvPr>
          <p:cNvSpPr>
            <a:spLocks noGrp="1"/>
          </p:cNvSpPr>
          <p:nvPr>
            <p:ph type="sldNum" sz="quarter" idx="5"/>
          </p:nvPr>
        </p:nvSpPr>
        <p:spPr/>
        <p:txBody>
          <a:bodyPr/>
          <a:lstStyle/>
          <a:p>
            <a:fld id="{F8834C4D-BC7B-48B5-9430-046BF03B7F95}" type="slidenum">
              <a:rPr lang="en-US" smtClean="0"/>
              <a:t>36</a:t>
            </a:fld>
            <a:endParaRPr lang="en-US"/>
          </a:p>
        </p:txBody>
      </p:sp>
    </p:spTree>
    <p:extLst>
      <p:ext uri="{BB962C8B-B14F-4D97-AF65-F5344CB8AC3E}">
        <p14:creationId xmlns:p14="http://schemas.microsoft.com/office/powerpoint/2010/main" val="3853949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C6CC1-AFE6-99B4-79B1-81FB20360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5BEEB-1DA2-BA46-EFA7-DE2026A02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2C38ED-0350-04BC-D200-BBAEFE918BEE}"/>
              </a:ext>
            </a:extLst>
          </p:cNvPr>
          <p:cNvSpPr>
            <a:spLocks noGrp="1"/>
          </p:cNvSpPr>
          <p:nvPr>
            <p:ph type="body" idx="1"/>
          </p:nvPr>
        </p:nvSpPr>
        <p:spPr/>
        <p:txBody>
          <a:bodyPr/>
          <a:lstStyle/>
          <a:p>
            <a:r>
              <a:rPr lang="en-US" dirty="0"/>
              <a:t>Focus of the talk, BUT…many of the judgment/language activities we’re talking about have candidate computation/transforms.</a:t>
            </a:r>
          </a:p>
          <a:p>
            <a:r>
              <a:rPr lang="en-US" dirty="0"/>
              <a:t>So don’t tune out if you want Claude to help you write.</a:t>
            </a:r>
          </a:p>
          <a:p>
            <a:endParaRPr lang="en-US" dirty="0"/>
          </a:p>
          <a:p>
            <a:r>
              <a:rPr lang="en-US" dirty="0"/>
              <a:t>Computers can help everyone!</a:t>
            </a:r>
          </a:p>
        </p:txBody>
      </p:sp>
      <p:sp>
        <p:nvSpPr>
          <p:cNvPr id="4" name="Slide Number Placeholder 3">
            <a:extLst>
              <a:ext uri="{FF2B5EF4-FFF2-40B4-BE49-F238E27FC236}">
                <a16:creationId xmlns:a16="http://schemas.microsoft.com/office/drawing/2014/main" id="{725E784C-32DB-D4C5-BC80-73D5F9AF3C91}"/>
              </a:ext>
            </a:extLst>
          </p:cNvPr>
          <p:cNvSpPr>
            <a:spLocks noGrp="1"/>
          </p:cNvSpPr>
          <p:nvPr>
            <p:ph type="sldNum" sz="quarter" idx="5"/>
          </p:nvPr>
        </p:nvSpPr>
        <p:spPr/>
        <p:txBody>
          <a:bodyPr/>
          <a:lstStyle/>
          <a:p>
            <a:fld id="{F8834C4D-BC7B-48B5-9430-046BF03B7F95}" type="slidenum">
              <a:rPr lang="en-US" smtClean="0"/>
              <a:t>37</a:t>
            </a:fld>
            <a:endParaRPr lang="en-US"/>
          </a:p>
        </p:txBody>
      </p:sp>
    </p:spTree>
    <p:extLst>
      <p:ext uri="{BB962C8B-B14F-4D97-AF65-F5344CB8AC3E}">
        <p14:creationId xmlns:p14="http://schemas.microsoft.com/office/powerpoint/2010/main" val="579128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C1174-AE6E-8244-10C4-998E6FADE8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08AA4-B7C4-6968-E95A-D3A146100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779755-92A9-D5CA-A8BD-60A693F2E8E4}"/>
              </a:ext>
            </a:extLst>
          </p:cNvPr>
          <p:cNvSpPr>
            <a:spLocks noGrp="1"/>
          </p:cNvSpPr>
          <p:nvPr>
            <p:ph type="body" idx="1"/>
          </p:nvPr>
        </p:nvSpPr>
        <p:spPr/>
        <p:txBody>
          <a:bodyPr/>
          <a:lstStyle/>
          <a:p>
            <a:r>
              <a:rPr lang="en-US" dirty="0"/>
              <a:t>This is the Function-Generator Method for GenAI</a:t>
            </a:r>
          </a:p>
          <a:p>
            <a:r>
              <a:rPr lang="en-US" dirty="0"/>
              <a:t>GenAI helps you automate construction of the artifact, NOT generate the artifact itself</a:t>
            </a:r>
          </a:p>
          <a:p>
            <a:endParaRPr lang="en-US" dirty="0"/>
          </a:p>
          <a:p>
            <a:endParaRPr lang="en-US" dirty="0"/>
          </a:p>
        </p:txBody>
      </p:sp>
      <p:sp>
        <p:nvSpPr>
          <p:cNvPr id="4" name="Slide Number Placeholder 3">
            <a:extLst>
              <a:ext uri="{FF2B5EF4-FFF2-40B4-BE49-F238E27FC236}">
                <a16:creationId xmlns:a16="http://schemas.microsoft.com/office/drawing/2014/main" id="{BD982310-7897-A48E-3E00-9EC8D9C1C21B}"/>
              </a:ext>
            </a:extLst>
          </p:cNvPr>
          <p:cNvSpPr>
            <a:spLocks noGrp="1"/>
          </p:cNvSpPr>
          <p:nvPr>
            <p:ph type="sldNum" sz="quarter" idx="5"/>
          </p:nvPr>
        </p:nvSpPr>
        <p:spPr/>
        <p:txBody>
          <a:bodyPr/>
          <a:lstStyle/>
          <a:p>
            <a:fld id="{F8834C4D-BC7B-48B5-9430-046BF03B7F95}" type="slidenum">
              <a:rPr lang="en-US" smtClean="0"/>
              <a:t>38</a:t>
            </a:fld>
            <a:endParaRPr lang="en-US"/>
          </a:p>
        </p:txBody>
      </p:sp>
    </p:spTree>
    <p:extLst>
      <p:ext uri="{BB962C8B-B14F-4D97-AF65-F5344CB8AC3E}">
        <p14:creationId xmlns:p14="http://schemas.microsoft.com/office/powerpoint/2010/main" val="2000962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BFDBF-31A3-1935-7A97-D00DCDCDD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EC069-CB6D-46E9-18B3-1D5E2487F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D1CD75-B965-6B86-9E7C-FF61CC8975E8}"/>
              </a:ext>
            </a:extLst>
          </p:cNvPr>
          <p:cNvSpPr>
            <a:spLocks noGrp="1"/>
          </p:cNvSpPr>
          <p:nvPr>
            <p:ph type="body" idx="1"/>
          </p:nvPr>
        </p:nvSpPr>
        <p:spPr/>
        <p:txBody>
          <a:bodyPr/>
          <a:lstStyle/>
          <a:p>
            <a:r>
              <a:rPr lang="en-US" dirty="0"/>
              <a:t>When you work with Claude, file format matters. Not because Claude is picky in a human sense, but because every format creates a different amount of translation loss.</a:t>
            </a:r>
          </a:p>
          <a:p>
            <a:endParaRPr lang="en-US" dirty="0"/>
          </a:p>
          <a:p>
            <a:r>
              <a:rPr lang="en-US" dirty="0"/>
              <a:t>Simple text formats are easiest to inspect, easiest for Claude to modify, and easiest for you to diff. CSV, JSON, YAML, plain text,  Markdown, and HTML are friendly because you can see what changed.</a:t>
            </a:r>
          </a:p>
          <a:p>
            <a:endParaRPr lang="en-US" dirty="0"/>
          </a:p>
          <a:p>
            <a:r>
              <a:rPr lang="en-US" dirty="0"/>
              <a:t>HTML is especially useful when you need something visual, because it is both human-viewable and machine-readable. Claude can generate it, you can inspect it, and a browser can render it.</a:t>
            </a:r>
          </a:p>
          <a:p>
            <a:endParaRPr lang="en-US" dirty="0"/>
          </a:p>
          <a:p>
            <a:r>
              <a:rPr lang="en-US" dirty="0"/>
              <a:t>Python is often a good default for generated code because it is readable, widely supported, and quick to test. The language is less important than the fact that the code should be inspectable and runnable, so if you prefer another language, go for it.</a:t>
            </a:r>
          </a:p>
          <a:p>
            <a:endParaRPr lang="en-US" dirty="0"/>
          </a:p>
          <a:p>
            <a:r>
              <a:rPr lang="en-US" dirty="0"/>
              <a:t>The anti-pattern is handing Claude an opaque artifact and asking it to “fix it.”</a:t>
            </a:r>
          </a:p>
          <a:p>
            <a:r>
              <a:rPr lang="en-US" dirty="0"/>
              <a:t>Either convert the artifact into a simpler representation (export XLSX </a:t>
            </a:r>
            <a:r>
              <a:rPr lang="en-US" dirty="0">
                <a:sym typeface="Wingdings" pitchFamily="2" charset="2"/>
              </a:rPr>
              <a:t></a:t>
            </a:r>
            <a:r>
              <a:rPr lang="en-US" dirty="0"/>
              <a:t> CSV) or ask Claude to build a tool that manipulates the artifact through a library. It might need to build the library itself – this works as long as you have enough examples for it to test on.</a:t>
            </a:r>
          </a:p>
          <a:p>
            <a:endParaRPr lang="en-US" dirty="0"/>
          </a:p>
          <a:p>
            <a:r>
              <a:rPr lang="en-US" dirty="0"/>
              <a:t>Do not ask the model to operate through vibes. Give it representations that make the work visible, checkable, and repeatable.</a:t>
            </a:r>
          </a:p>
          <a:p>
            <a:endParaRPr lang="en-US" dirty="0"/>
          </a:p>
        </p:txBody>
      </p:sp>
      <p:sp>
        <p:nvSpPr>
          <p:cNvPr id="4" name="Slide Number Placeholder 3">
            <a:extLst>
              <a:ext uri="{FF2B5EF4-FFF2-40B4-BE49-F238E27FC236}">
                <a16:creationId xmlns:a16="http://schemas.microsoft.com/office/drawing/2014/main" id="{FAE14E0C-EF74-78CF-E5E3-3804687CCDB9}"/>
              </a:ext>
            </a:extLst>
          </p:cNvPr>
          <p:cNvSpPr>
            <a:spLocks noGrp="1"/>
          </p:cNvSpPr>
          <p:nvPr>
            <p:ph type="sldNum" sz="quarter" idx="5"/>
          </p:nvPr>
        </p:nvSpPr>
        <p:spPr/>
        <p:txBody>
          <a:bodyPr/>
          <a:lstStyle/>
          <a:p>
            <a:fld id="{F8834C4D-BC7B-48B5-9430-046BF03B7F95}" type="slidenum">
              <a:rPr lang="en-US" smtClean="0"/>
              <a:t>39</a:t>
            </a:fld>
            <a:endParaRPr lang="en-US"/>
          </a:p>
        </p:txBody>
      </p:sp>
    </p:spTree>
    <p:extLst>
      <p:ext uri="{BB962C8B-B14F-4D97-AF65-F5344CB8AC3E}">
        <p14:creationId xmlns:p14="http://schemas.microsoft.com/office/powerpoint/2010/main" val="13284191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CFD8B-E0A0-7FF0-92B9-5A9A0A187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55DD3-CBA9-55DC-F35A-112F39B91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1DA4C-32CA-876B-A4D0-1D74EF6C8B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7418F3-8967-C6BA-7F44-3B5B0F01F5D7}"/>
              </a:ext>
            </a:extLst>
          </p:cNvPr>
          <p:cNvSpPr>
            <a:spLocks noGrp="1"/>
          </p:cNvSpPr>
          <p:nvPr>
            <p:ph type="sldNum" sz="quarter" idx="5"/>
          </p:nvPr>
        </p:nvSpPr>
        <p:spPr/>
        <p:txBody>
          <a:bodyPr/>
          <a:lstStyle/>
          <a:p>
            <a:fld id="{F8834C4D-BC7B-48B5-9430-046BF03B7F95}" type="slidenum">
              <a:rPr lang="en-US" smtClean="0"/>
              <a:t>40</a:t>
            </a:fld>
            <a:endParaRPr lang="en-US"/>
          </a:p>
        </p:txBody>
      </p:sp>
    </p:spTree>
    <p:extLst>
      <p:ext uri="{BB962C8B-B14F-4D97-AF65-F5344CB8AC3E}">
        <p14:creationId xmlns:p14="http://schemas.microsoft.com/office/powerpoint/2010/main" val="130599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69D13-DEAF-C499-EC19-A677A0C94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D6D54-A6B5-EB34-3CE1-C9F7BB913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48D2F-020F-8F7A-D06E-DBD6AA3BDBD1}"/>
              </a:ext>
            </a:extLst>
          </p:cNvPr>
          <p:cNvSpPr>
            <a:spLocks noGrp="1"/>
          </p:cNvSpPr>
          <p:nvPr>
            <p:ph type="body" idx="1"/>
          </p:nvPr>
        </p:nvSpPr>
        <p:spPr/>
        <p:txBody>
          <a:bodyPr/>
          <a:lstStyle/>
          <a:p>
            <a:r>
              <a:rPr lang="en-US" dirty="0"/>
              <a:t>* We don’t want to end up like poor Mickey</a:t>
            </a:r>
          </a:p>
          <a:p>
            <a:endParaRPr lang="en-US" dirty="0"/>
          </a:p>
          <a:p>
            <a:r>
              <a:rPr lang="en-US" dirty="0"/>
              <a:t>* Anyone willing to share? Hope to hear 3 or 5 ideas. You can put them in the chat too.</a:t>
            </a:r>
          </a:p>
        </p:txBody>
      </p:sp>
      <p:sp>
        <p:nvSpPr>
          <p:cNvPr id="4" name="Slide Number Placeholder 3">
            <a:extLst>
              <a:ext uri="{FF2B5EF4-FFF2-40B4-BE49-F238E27FC236}">
                <a16:creationId xmlns:a16="http://schemas.microsoft.com/office/drawing/2014/main" id="{0331B143-E3F9-6BA4-C6CA-7D29BABC4F20}"/>
              </a:ext>
            </a:extLst>
          </p:cNvPr>
          <p:cNvSpPr>
            <a:spLocks noGrp="1"/>
          </p:cNvSpPr>
          <p:nvPr>
            <p:ph type="sldNum" sz="quarter" idx="5"/>
          </p:nvPr>
        </p:nvSpPr>
        <p:spPr/>
        <p:txBody>
          <a:bodyPr/>
          <a:lstStyle/>
          <a:p>
            <a:fld id="{F8834C4D-BC7B-48B5-9430-046BF03B7F95}" type="slidenum">
              <a:rPr lang="en-US" smtClean="0"/>
              <a:t>42</a:t>
            </a:fld>
            <a:endParaRPr lang="en-US"/>
          </a:p>
        </p:txBody>
      </p:sp>
    </p:spTree>
    <p:extLst>
      <p:ext uri="{BB962C8B-B14F-4D97-AF65-F5344CB8AC3E}">
        <p14:creationId xmlns:p14="http://schemas.microsoft.com/office/powerpoint/2010/main" val="1460705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24F6D-F9B2-EB1A-8428-49C16E4AC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3DFE9-A190-9127-7686-A933507E8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856B4-57C5-3ADE-F776-FFB372D3E45E}"/>
              </a:ext>
            </a:extLst>
          </p:cNvPr>
          <p:cNvSpPr>
            <a:spLocks noGrp="1"/>
          </p:cNvSpPr>
          <p:nvPr>
            <p:ph type="body" idx="1"/>
          </p:nvPr>
        </p:nvSpPr>
        <p:spPr/>
        <p:txBody>
          <a:bodyPr/>
          <a:lstStyle/>
          <a:p>
            <a:r>
              <a:rPr lang="en-US" dirty="0"/>
              <a:t>This is not magic.</a:t>
            </a:r>
          </a:p>
          <a:p>
            <a:r>
              <a:rPr lang="en-US" dirty="0"/>
              <a:t>If you don’t have the data somewhere, you can’t pull it out of thin air.</a:t>
            </a:r>
          </a:p>
          <a:p>
            <a:r>
              <a:rPr lang="en-US" dirty="0"/>
              <a:t>But if you *do* have the data somewhere…</a:t>
            </a:r>
          </a:p>
        </p:txBody>
      </p:sp>
      <p:sp>
        <p:nvSpPr>
          <p:cNvPr id="4" name="Slide Number Placeholder 3">
            <a:extLst>
              <a:ext uri="{FF2B5EF4-FFF2-40B4-BE49-F238E27FC236}">
                <a16:creationId xmlns:a16="http://schemas.microsoft.com/office/drawing/2014/main" id="{079C15C7-7802-B848-1FCC-034A956F999E}"/>
              </a:ext>
            </a:extLst>
          </p:cNvPr>
          <p:cNvSpPr>
            <a:spLocks noGrp="1"/>
          </p:cNvSpPr>
          <p:nvPr>
            <p:ph type="sldNum" sz="quarter" idx="5"/>
          </p:nvPr>
        </p:nvSpPr>
        <p:spPr/>
        <p:txBody>
          <a:bodyPr/>
          <a:lstStyle/>
          <a:p>
            <a:fld id="{F8834C4D-BC7B-48B5-9430-046BF03B7F95}" type="slidenum">
              <a:rPr lang="en-US" smtClean="0"/>
              <a:t>43</a:t>
            </a:fld>
            <a:endParaRPr lang="en-US"/>
          </a:p>
        </p:txBody>
      </p:sp>
    </p:spTree>
    <p:extLst>
      <p:ext uri="{BB962C8B-B14F-4D97-AF65-F5344CB8AC3E}">
        <p14:creationId xmlns:p14="http://schemas.microsoft.com/office/powerpoint/2010/main" val="1484864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been carefully maintaining my Google Scholar and my CV for years.</a:t>
            </a:r>
          </a:p>
          <a:p>
            <a:r>
              <a:rPr lang="en-US" dirty="0"/>
              <a:t>Pages and pages of achievements, publication records, grants, student mappings, and decisions over and over about what things to list on Scholar and what things to include in a CV.</a:t>
            </a:r>
          </a:p>
          <a:p>
            <a:endParaRPr lang="en-US" dirty="0"/>
          </a:p>
          <a:p>
            <a:r>
              <a:rPr lang="en-US" dirty="0"/>
              <a:t>Starting from that foundation, Claude accelerated the packaging.</a:t>
            </a:r>
            <a:br>
              <a:rPr lang="en-US" dirty="0"/>
            </a:br>
            <a:br>
              <a:rPr lang="en-US" dirty="0"/>
            </a:br>
            <a:r>
              <a:rPr lang="en-US" dirty="0"/>
              <a:t>Claude does not really know what matters. It sounds compelling but it does not know.</a:t>
            </a:r>
            <a:br>
              <a:rPr lang="en-US" dirty="0"/>
            </a:br>
            <a:r>
              <a:rPr lang="en-US" dirty="0"/>
              <a:t>Claude *did* help turn a messy administrative artifact into a compiled document whose source of truth I maintain.</a:t>
            </a:r>
          </a:p>
        </p:txBody>
      </p:sp>
      <p:sp>
        <p:nvSpPr>
          <p:cNvPr id="4" name="Slide Number Placeholder 3"/>
          <p:cNvSpPr>
            <a:spLocks noGrp="1"/>
          </p:cNvSpPr>
          <p:nvPr>
            <p:ph type="sldNum" sz="quarter" idx="5"/>
          </p:nvPr>
        </p:nvSpPr>
        <p:spPr/>
        <p:txBody>
          <a:bodyPr/>
          <a:lstStyle/>
          <a:p>
            <a:fld id="{F8834C4D-BC7B-48B5-9430-046BF03B7F95}" type="slidenum">
              <a:rPr lang="en-US" smtClean="0"/>
              <a:t>44</a:t>
            </a:fld>
            <a:endParaRPr lang="en-US"/>
          </a:p>
        </p:txBody>
      </p:sp>
    </p:spTree>
    <p:extLst>
      <p:ext uri="{BB962C8B-B14F-4D97-AF65-F5344CB8AC3E}">
        <p14:creationId xmlns:p14="http://schemas.microsoft.com/office/powerpoint/2010/main" val="935619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about 8,000 lines of Claude’s code later, here we are!</a:t>
            </a:r>
          </a:p>
          <a:p>
            <a:endParaRPr lang="en-US" dirty="0"/>
          </a:p>
          <a:p>
            <a:r>
              <a:rPr lang="en-US" dirty="0"/>
              <a:t>I did not write any code. I did not look at this code.</a:t>
            </a:r>
          </a:p>
          <a:p>
            <a:endParaRPr lang="en-US" dirty="0"/>
          </a:p>
          <a:p>
            <a:r>
              <a:rPr lang="en-US" dirty="0"/>
              <a:t>I designed the system architecture.</a:t>
            </a:r>
          </a:p>
          <a:p>
            <a:r>
              <a:rPr lang="en-US" dirty="0"/>
              <a:t>Claude tried and did a terrible job at that.</a:t>
            </a:r>
          </a:p>
          <a:p>
            <a:endParaRPr lang="en-US" dirty="0"/>
          </a:p>
          <a:p>
            <a:r>
              <a:rPr lang="en-US" dirty="0"/>
              <a:t>Why? I suggest it’s because it has learned from all of </a:t>
            </a:r>
            <a:r>
              <a:rPr lang="en-US" dirty="0" err="1"/>
              <a:t>github</a:t>
            </a:r>
            <a:r>
              <a:rPr lang="en-US" dirty="0"/>
              <a:t>, which is full of bad software architecture.</a:t>
            </a:r>
          </a:p>
          <a:p>
            <a:r>
              <a:rPr lang="en-US" dirty="0"/>
              <a:t>I am good at software architecture.</a:t>
            </a:r>
          </a:p>
          <a:p>
            <a:r>
              <a:rPr lang="en-US" dirty="0"/>
              <a:t>I can therefore guide Claude in the paths of righteousness.</a:t>
            </a:r>
          </a:p>
        </p:txBody>
      </p:sp>
      <p:sp>
        <p:nvSpPr>
          <p:cNvPr id="4" name="Slide Number Placeholder 3"/>
          <p:cNvSpPr>
            <a:spLocks noGrp="1"/>
          </p:cNvSpPr>
          <p:nvPr>
            <p:ph type="sldNum" sz="quarter" idx="5"/>
          </p:nvPr>
        </p:nvSpPr>
        <p:spPr/>
        <p:txBody>
          <a:bodyPr/>
          <a:lstStyle/>
          <a:p>
            <a:fld id="{F8834C4D-BC7B-48B5-9430-046BF03B7F95}" type="slidenum">
              <a:rPr lang="en-US" smtClean="0"/>
              <a:t>45</a:t>
            </a:fld>
            <a:endParaRPr lang="en-US"/>
          </a:p>
        </p:txBody>
      </p:sp>
    </p:spTree>
    <p:extLst>
      <p:ext uri="{BB962C8B-B14F-4D97-AF65-F5344CB8AC3E}">
        <p14:creationId xmlns:p14="http://schemas.microsoft.com/office/powerpoint/2010/main" val="1156000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6E075-2E6C-5511-705E-769793ED3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F52E9-F9FA-76C3-DBB2-AC51FC6F8F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EE7EF-6EF3-CF24-83EE-60C050A67879}"/>
              </a:ext>
            </a:extLst>
          </p:cNvPr>
          <p:cNvSpPr>
            <a:spLocks noGrp="1"/>
          </p:cNvSpPr>
          <p:nvPr>
            <p:ph type="body" idx="1"/>
          </p:nvPr>
        </p:nvSpPr>
        <p:spPr/>
        <p:txBody>
          <a:bodyPr/>
          <a:lstStyle/>
          <a:p>
            <a:pPr marL="0" indent="0">
              <a:buNone/>
            </a:pPr>
            <a:r>
              <a:rPr lang="en-US" sz="1200" dirty="0"/>
              <a:t>I want to start with some initial guardrails.</a:t>
            </a:r>
          </a:p>
          <a:p>
            <a:pPr marL="0" indent="0">
              <a:buNone/>
            </a:pPr>
            <a:r>
              <a:rPr lang="en-US" sz="1200" dirty="0"/>
              <a:t>I know that Generative AI is the topic </a:t>
            </a:r>
            <a:r>
              <a:rPr lang="en-US" sz="1200" i="1" dirty="0"/>
              <a:t>du jour</a:t>
            </a:r>
            <a:r>
              <a:rPr lang="en-US" sz="1200" i="0" dirty="0"/>
              <a:t> – I bet half the talks you attend at ASEE will involve it, one way or another.</a:t>
            </a:r>
          </a:p>
          <a:p>
            <a:pPr marL="0" indent="0">
              <a:buNone/>
            </a:pPr>
            <a:endParaRPr lang="en-US" sz="1200" i="0" dirty="0"/>
          </a:p>
          <a:p>
            <a:pPr marL="0" indent="0">
              <a:buNone/>
            </a:pPr>
            <a:r>
              <a:rPr lang="en-US" sz="1200" i="0" dirty="0"/>
              <a:t>This workshop is about doing our own work differently, as engineering educators.</a:t>
            </a:r>
          </a:p>
          <a:p>
            <a:pPr marL="0" indent="0">
              <a:buNone/>
            </a:pPr>
            <a:endParaRPr lang="en-US" sz="1200" i="0" dirty="0"/>
          </a:p>
          <a:p>
            <a:pPr marL="0" indent="0">
              <a:buNone/>
            </a:pPr>
            <a:r>
              <a:rPr lang="en-US" sz="1200" i="0" dirty="0"/>
              <a:t>This workshop is NOT about our students using Generative AI, integrating GenAI into the classroom, effect on enrollment, effect on workforce, etc. etc.</a:t>
            </a:r>
          </a:p>
          <a:p>
            <a:pPr marL="0" indent="0">
              <a:buNone/>
            </a:pPr>
            <a:r>
              <a:rPr lang="en-US" sz="1200" i="0" dirty="0"/>
              <a:t>Those are all great topics but that’s not what we’re talking about today.</a:t>
            </a:r>
            <a:endParaRPr lang="en-US" sz="1200" dirty="0"/>
          </a:p>
        </p:txBody>
      </p:sp>
      <p:sp>
        <p:nvSpPr>
          <p:cNvPr id="4" name="Slide Number Placeholder 3">
            <a:extLst>
              <a:ext uri="{FF2B5EF4-FFF2-40B4-BE49-F238E27FC236}">
                <a16:creationId xmlns:a16="http://schemas.microsoft.com/office/drawing/2014/main" id="{4F8D865E-DF83-44F8-0D24-327B1FD36A75}"/>
              </a:ext>
            </a:extLst>
          </p:cNvPr>
          <p:cNvSpPr>
            <a:spLocks noGrp="1"/>
          </p:cNvSpPr>
          <p:nvPr>
            <p:ph type="sldNum" sz="quarter" idx="5"/>
          </p:nvPr>
        </p:nvSpPr>
        <p:spPr/>
        <p:txBody>
          <a:bodyPr/>
          <a:lstStyle/>
          <a:p>
            <a:fld id="{F8834C4D-BC7B-48B5-9430-046BF03B7F95}" type="slidenum">
              <a:rPr lang="en-US" smtClean="0"/>
              <a:t>6</a:t>
            </a:fld>
            <a:endParaRPr lang="en-US"/>
          </a:p>
        </p:txBody>
      </p:sp>
    </p:spTree>
    <p:extLst>
      <p:ext uri="{BB962C8B-B14F-4D97-AF65-F5344CB8AC3E}">
        <p14:creationId xmlns:p14="http://schemas.microsoft.com/office/powerpoint/2010/main" val="3302737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My dream is not to automate away my job.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It is to let Claude take on the clerical labor while I handle the judgment.</a:t>
            </a:r>
          </a:p>
        </p:txBody>
      </p:sp>
      <p:sp>
        <p:nvSpPr>
          <p:cNvPr id="4" name="Slide Number Placeholder 3"/>
          <p:cNvSpPr>
            <a:spLocks noGrp="1"/>
          </p:cNvSpPr>
          <p:nvPr>
            <p:ph type="sldNum" sz="quarter" idx="5"/>
          </p:nvPr>
        </p:nvSpPr>
        <p:spPr/>
        <p:txBody>
          <a:bodyPr/>
          <a:lstStyle/>
          <a:p>
            <a:fld id="{F8834C4D-BC7B-48B5-9430-046BF03B7F95}" type="slidenum">
              <a:rPr lang="en-US" smtClean="0"/>
              <a:t>46</a:t>
            </a:fld>
            <a:endParaRPr lang="en-US"/>
          </a:p>
        </p:txBody>
      </p:sp>
    </p:spTree>
    <p:extLst>
      <p:ext uri="{BB962C8B-B14F-4D97-AF65-F5344CB8AC3E}">
        <p14:creationId xmlns:p14="http://schemas.microsoft.com/office/powerpoint/2010/main" val="34056380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important things to flag here which will basically capture the whole talk in a nutshell.</a:t>
            </a:r>
          </a:p>
          <a:p>
            <a:endParaRPr lang="en-US" dirty="0"/>
          </a:p>
          <a:p>
            <a:pPr marL="228600" indent="-228600">
              <a:buAutoNum type="arabicParenR"/>
            </a:pPr>
            <a:r>
              <a:rPr lang="en-US" dirty="0"/>
              <a:t>I am not trying to generate the Word doc directly.</a:t>
            </a:r>
          </a:p>
          <a:p>
            <a:pPr marL="228600" indent="-228600">
              <a:buAutoNum type="arabicParenR"/>
            </a:pPr>
            <a:r>
              <a:rPr lang="en-US" dirty="0"/>
              <a:t>I am not asking Claude to do the calculations itself.</a:t>
            </a:r>
          </a:p>
          <a:p>
            <a:pPr marL="228600" indent="-228600">
              <a:buAutoNum type="arabicParenR"/>
            </a:pPr>
            <a:endParaRPr lang="en-US" dirty="0"/>
          </a:p>
          <a:p>
            <a:r>
              <a:rPr lang="en-US" sz="1200" i="1" dirty="0"/>
              <a:t>Table took 60 minutes to figure out </a:t>
            </a:r>
            <a:r>
              <a:rPr lang="en-US" sz="1200" i="1" dirty="0" err="1"/>
              <a:t>EvaluationKit</a:t>
            </a:r>
            <a:r>
              <a:rPr lang="en-US" sz="1200" i="1" dirty="0"/>
              <a:t>, 2 minutes to prompt Claude, then 10 minutes for Claude to code the ~500 lines</a:t>
            </a:r>
          </a:p>
          <a:p>
            <a:r>
              <a:rPr lang="en-US" sz="1200" i="1" dirty="0"/>
              <a:t>The math was correct on the first try; the bugs were in me missing a class from the </a:t>
            </a:r>
            <a:r>
              <a:rPr lang="en-US" sz="1200" i="1" dirty="0" err="1"/>
              <a:t>EvaluationKIT</a:t>
            </a:r>
            <a:r>
              <a:rPr lang="en-US" sz="1200" i="1" dirty="0"/>
              <a:t> export.</a:t>
            </a:r>
          </a:p>
          <a:p>
            <a:r>
              <a:rPr lang="en-US" sz="1200" i="1" dirty="0"/>
              <a:t>Claude noticed the unexpected gaps in the timeline and asked me about it in its initial response.</a:t>
            </a:r>
          </a:p>
          <a:p>
            <a:pPr marL="0" indent="0">
              <a:buNone/>
            </a:pPr>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48</a:t>
            </a:fld>
            <a:endParaRPr lang="en-US"/>
          </a:p>
        </p:txBody>
      </p:sp>
    </p:spTree>
    <p:extLst>
      <p:ext uri="{BB962C8B-B14F-4D97-AF65-F5344CB8AC3E}">
        <p14:creationId xmlns:p14="http://schemas.microsoft.com/office/powerpoint/2010/main" val="2840083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D8987-7539-7E32-78DB-E703A135D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B2F4C-4E12-C421-085F-9F1CB1D0A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5EDD3-6B18-79C5-C4A3-E7905B8D20C6}"/>
              </a:ext>
            </a:extLst>
          </p:cNvPr>
          <p:cNvSpPr>
            <a:spLocks noGrp="1"/>
          </p:cNvSpPr>
          <p:nvPr>
            <p:ph type="body" idx="1"/>
          </p:nvPr>
        </p:nvSpPr>
        <p:spPr/>
        <p:txBody>
          <a:bodyPr/>
          <a:lstStyle/>
          <a:p>
            <a:r>
              <a:rPr lang="en-US" dirty="0"/>
              <a:t>This is not magic.</a:t>
            </a:r>
          </a:p>
          <a:p>
            <a:r>
              <a:rPr lang="en-US" dirty="0"/>
              <a:t>If you don’t have the data somewhere, you can’t pull it out of thin air.</a:t>
            </a:r>
          </a:p>
          <a:p>
            <a:r>
              <a:rPr lang="en-US" dirty="0"/>
              <a:t>But if you *do* have the data somewhere…</a:t>
            </a:r>
          </a:p>
        </p:txBody>
      </p:sp>
      <p:sp>
        <p:nvSpPr>
          <p:cNvPr id="4" name="Slide Number Placeholder 3">
            <a:extLst>
              <a:ext uri="{FF2B5EF4-FFF2-40B4-BE49-F238E27FC236}">
                <a16:creationId xmlns:a16="http://schemas.microsoft.com/office/drawing/2014/main" id="{11FD88F2-EA72-BE7F-E43C-D375848A9858}"/>
              </a:ext>
            </a:extLst>
          </p:cNvPr>
          <p:cNvSpPr>
            <a:spLocks noGrp="1"/>
          </p:cNvSpPr>
          <p:nvPr>
            <p:ph type="sldNum" sz="quarter" idx="5"/>
          </p:nvPr>
        </p:nvSpPr>
        <p:spPr/>
        <p:txBody>
          <a:bodyPr/>
          <a:lstStyle/>
          <a:p>
            <a:fld id="{F8834C4D-BC7B-48B5-9430-046BF03B7F95}" type="slidenum">
              <a:rPr lang="en-US" smtClean="0"/>
              <a:t>49</a:t>
            </a:fld>
            <a:endParaRPr lang="en-US"/>
          </a:p>
        </p:txBody>
      </p:sp>
    </p:spTree>
    <p:extLst>
      <p:ext uri="{BB962C8B-B14F-4D97-AF65-F5344CB8AC3E}">
        <p14:creationId xmlns:p14="http://schemas.microsoft.com/office/powerpoint/2010/main" val="714253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14F87-3BA9-34DD-64F6-9FC2D5F38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2C79F-6418-CF1E-629A-B90701B92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7C3DD-35C0-0329-4BF4-7A2C7E55D9C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One (strictly theoretical) solution to the ADA mandate is thus to</a:t>
            </a:r>
          </a:p>
          <a:p>
            <a:r>
              <a:rPr lang="en-US" sz="1200" kern="1200" dirty="0">
                <a:solidFill>
                  <a:schemeClr val="tx1"/>
                </a:solidFill>
                <a:effectLst/>
                <a:latin typeface="+mn-lt"/>
                <a:ea typeface="+mn-ea"/>
                <a:cs typeface="+mn-cs"/>
              </a:rPr>
              <a:t>pull the plug. The analogue problem is already solved. Removing</a:t>
            </a:r>
          </a:p>
          <a:p>
            <a:r>
              <a:rPr lang="en-US" sz="1200" kern="1200" dirty="0">
                <a:solidFill>
                  <a:schemeClr val="tx1"/>
                </a:solidFill>
                <a:effectLst/>
                <a:latin typeface="+mn-lt"/>
                <a:ea typeface="+mn-ea"/>
                <a:cs typeface="+mn-cs"/>
              </a:rPr>
              <a:t>digital access addresses the letter of the DOJ’s mandate. However, it</a:t>
            </a:r>
          </a:p>
          <a:p>
            <a:r>
              <a:rPr lang="en-US" sz="1200" kern="1200" dirty="0">
                <a:solidFill>
                  <a:schemeClr val="tx1"/>
                </a:solidFill>
                <a:effectLst/>
                <a:latin typeface="+mn-lt"/>
                <a:ea typeface="+mn-ea"/>
                <a:cs typeface="+mn-cs"/>
              </a:rPr>
              <a:t>contradicts the spirit of the rule. Digital materials enhance </a:t>
            </a:r>
            <a:r>
              <a:rPr lang="en-US" sz="1200" kern="1200" dirty="0" err="1">
                <a:solidFill>
                  <a:schemeClr val="tx1"/>
                </a:solidFill>
                <a:effectLst/>
                <a:latin typeface="+mn-lt"/>
                <a:ea typeface="+mn-ea"/>
                <a:cs typeface="+mn-cs"/>
              </a:rPr>
              <a:t>accessi</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bility</a:t>
            </a:r>
            <a:r>
              <a:rPr lang="en-US" sz="1200" kern="1200" dirty="0">
                <a:solidFill>
                  <a:schemeClr val="tx1"/>
                </a:solidFill>
                <a:effectLst/>
                <a:latin typeface="+mn-lt"/>
                <a:ea typeface="+mn-ea"/>
                <a:cs typeface="+mn-cs"/>
              </a:rPr>
              <a:t> for all students. For example, captions help not only students</a:t>
            </a:r>
          </a:p>
          <a:p>
            <a:r>
              <a:rPr lang="en-US" sz="1200" kern="1200" dirty="0">
                <a:solidFill>
                  <a:schemeClr val="tx1"/>
                </a:solidFill>
                <a:effectLst/>
                <a:latin typeface="+mn-lt"/>
                <a:ea typeface="+mn-ea"/>
                <a:cs typeface="+mn-cs"/>
              </a:rPr>
              <a:t>with hearing disabilities, but also students in noisy rooms, students</a:t>
            </a:r>
          </a:p>
          <a:p>
            <a:r>
              <a:rPr lang="en-US" sz="1200" kern="1200" dirty="0">
                <a:solidFill>
                  <a:schemeClr val="tx1"/>
                </a:solidFill>
                <a:effectLst/>
                <a:latin typeface="+mn-lt"/>
                <a:ea typeface="+mn-ea"/>
                <a:cs typeface="+mn-cs"/>
              </a:rPr>
              <a:t>learning English, and students who missed a word because they were</a:t>
            </a:r>
          </a:p>
          <a:p>
            <a:r>
              <a:rPr lang="en-US" sz="1200" kern="1200" dirty="0">
                <a:solidFill>
                  <a:schemeClr val="tx1"/>
                </a:solidFill>
                <a:effectLst/>
                <a:latin typeface="+mn-lt"/>
                <a:ea typeface="+mn-ea"/>
                <a:cs typeface="+mn-cs"/>
              </a:rPr>
              <a:t>briefly distracted. Removing them to sneak around the ADA would</a:t>
            </a:r>
          </a:p>
          <a:p>
            <a:r>
              <a:rPr lang="en-US" sz="1200" kern="1200" dirty="0">
                <a:solidFill>
                  <a:schemeClr val="tx1"/>
                </a:solidFill>
                <a:effectLst/>
                <a:latin typeface="+mn-lt"/>
                <a:ea typeface="+mn-ea"/>
                <a:cs typeface="+mn-cs"/>
              </a:rPr>
              <a:t>be monstrous. Practically speaking, universities that de-digitized</a:t>
            </a:r>
          </a:p>
          <a:p>
            <a:r>
              <a:rPr lang="en-US" sz="1200" kern="1200" dirty="0">
                <a:solidFill>
                  <a:schemeClr val="tx1"/>
                </a:solidFill>
                <a:effectLst/>
                <a:latin typeface="+mn-lt"/>
                <a:ea typeface="+mn-ea"/>
                <a:cs typeface="+mn-cs"/>
              </a:rPr>
              <a:t>would become less attractive to prospective students, who </a:t>
            </a:r>
            <a:r>
              <a:rPr lang="en-US" sz="1200" kern="1200" dirty="0" err="1">
                <a:solidFill>
                  <a:schemeClr val="tx1"/>
                </a:solidFill>
                <a:effectLst/>
                <a:latin typeface="+mn-lt"/>
                <a:ea typeface="+mn-ea"/>
                <a:cs typeface="+mn-cs"/>
              </a:rPr>
              <a:t>presum</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ably enjoy access to lecture recordings and slides to study outside of</a:t>
            </a:r>
          </a:p>
          <a:p>
            <a:r>
              <a:rPr lang="en-US" sz="1200" kern="1200" dirty="0">
                <a:solidFill>
                  <a:schemeClr val="tx1"/>
                </a:solidFill>
                <a:effectLst/>
                <a:latin typeface="+mn-lt"/>
                <a:ea typeface="+mn-ea"/>
                <a:cs typeface="+mn-cs"/>
              </a:rPr>
              <a:t>class.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hard way is to actually go through and remediate all of the or-</a:t>
            </a:r>
          </a:p>
          <a:p>
            <a:r>
              <a:rPr lang="en-US" sz="1200" kern="1200" dirty="0" err="1">
                <a:solidFill>
                  <a:schemeClr val="tx1"/>
                </a:solidFill>
                <a:effectLst/>
                <a:latin typeface="+mn-lt"/>
                <a:ea typeface="+mn-ea"/>
                <a:cs typeface="+mn-cs"/>
              </a:rPr>
              <a:t>ganization’s</a:t>
            </a:r>
            <a:r>
              <a:rPr lang="en-US" sz="1200" kern="1200" dirty="0">
                <a:solidFill>
                  <a:schemeClr val="tx1"/>
                </a:solidFill>
                <a:effectLst/>
                <a:latin typeface="+mn-lt"/>
                <a:ea typeface="+mn-ea"/>
                <a:cs typeface="+mn-cs"/>
              </a:rPr>
              <a:t> files to comply with the DOJ’s technical standard. To</a:t>
            </a:r>
          </a:p>
          <a:p>
            <a:r>
              <a:rPr lang="en-US" sz="1200" kern="1200" dirty="0">
                <a:solidFill>
                  <a:schemeClr val="tx1"/>
                </a:solidFill>
                <a:effectLst/>
                <a:latin typeface="+mn-lt"/>
                <a:ea typeface="+mn-ea"/>
                <a:cs typeface="+mn-cs"/>
              </a:rPr>
              <a:t>understand why this is hard, take a look at this picture of the slide</a:t>
            </a:r>
          </a:p>
          <a:p>
            <a:r>
              <a:rPr lang="en-US" sz="1200" kern="1200" dirty="0">
                <a:solidFill>
                  <a:schemeClr val="tx1"/>
                </a:solidFill>
                <a:effectLst/>
                <a:latin typeface="+mn-lt"/>
                <a:ea typeface="+mn-ea"/>
                <a:cs typeface="+mn-cs"/>
              </a:rPr>
              <a:t>deck I use for “Syllabus Day” in my graduate-level course on Ad-</a:t>
            </a:r>
          </a:p>
          <a:p>
            <a:r>
              <a:rPr lang="en-US" sz="1200" kern="1200" dirty="0" err="1">
                <a:solidFill>
                  <a:schemeClr val="tx1"/>
                </a:solidFill>
                <a:effectLst/>
                <a:latin typeface="+mn-lt"/>
                <a:ea typeface="+mn-ea"/>
                <a:cs typeface="+mn-cs"/>
              </a:rPr>
              <a:t>vanced</a:t>
            </a:r>
            <a:r>
              <a:rPr lang="en-US" sz="1200" kern="1200" dirty="0">
                <a:solidFill>
                  <a:schemeClr val="tx1"/>
                </a:solidFill>
                <a:effectLst/>
                <a:latin typeface="+mn-lt"/>
                <a:ea typeface="+mn-ea"/>
                <a:cs typeface="+mn-cs"/>
              </a:rPr>
              <a:t> Software Engineering. I’ve clicked on the “Accessibility” tab</a:t>
            </a:r>
          </a:p>
          <a:p>
            <a:r>
              <a:rPr lang="en-US" sz="1200" kern="1200" dirty="0">
                <a:solidFill>
                  <a:schemeClr val="tx1"/>
                </a:solidFill>
                <a:effectLst/>
                <a:latin typeface="+mn-lt"/>
                <a:ea typeface="+mn-ea"/>
                <a:cs typeface="+mn-cs"/>
              </a:rPr>
              <a:t>in Microsoft PowerPoint, which shows me the 42 ways in which my</a:t>
            </a:r>
          </a:p>
          <a:p>
            <a:r>
              <a:rPr lang="en-US" sz="1200" kern="1200" dirty="0">
                <a:solidFill>
                  <a:schemeClr val="tx1"/>
                </a:solidFill>
                <a:effectLst/>
                <a:latin typeface="+mn-lt"/>
                <a:ea typeface="+mn-ea"/>
                <a:cs typeface="+mn-cs"/>
              </a:rPr>
              <a:t>slide deck is inaccessible.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Addressing each of these concerns might take 2-3 minutes, or </a:t>
            </a:r>
            <a:r>
              <a:rPr lang="en-US" sz="1200" kern="1200" dirty="0" err="1">
                <a:solidFill>
                  <a:schemeClr val="tx1"/>
                </a:solidFill>
                <a:effectLst/>
                <a:latin typeface="+mn-lt"/>
                <a:ea typeface="+mn-ea"/>
                <a:cs typeface="+mn-cs"/>
              </a:rPr>
              <a:t>sev</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eral</a:t>
            </a:r>
            <a:r>
              <a:rPr lang="en-US" sz="1200" kern="1200" dirty="0">
                <a:solidFill>
                  <a:schemeClr val="tx1"/>
                </a:solidFill>
                <a:effectLst/>
                <a:latin typeface="+mn-lt"/>
                <a:ea typeface="+mn-ea"/>
                <a:cs typeface="+mn-cs"/>
              </a:rPr>
              <a:t> hours for this deck. This course has 48 slide decks, and perhaps</a:t>
            </a:r>
          </a:p>
          <a:p>
            <a:r>
              <a:rPr lang="en-US" sz="1200" kern="1200" dirty="0">
                <a:solidFill>
                  <a:schemeClr val="tx1"/>
                </a:solidFill>
                <a:effectLst/>
                <a:latin typeface="+mn-lt"/>
                <a:ea typeface="+mn-ea"/>
                <a:cs typeface="+mn-cs"/>
              </a:rPr>
              <a:t>50 associated readings in DOCX and PDF formats. At a conservative</a:t>
            </a:r>
          </a:p>
          <a:p>
            <a:r>
              <a:rPr lang="en-US" sz="1200" kern="1200" dirty="0">
                <a:solidFill>
                  <a:schemeClr val="tx1"/>
                </a:solidFill>
                <a:effectLst/>
                <a:latin typeface="+mn-lt"/>
                <a:ea typeface="+mn-ea"/>
                <a:cs typeface="+mn-cs"/>
              </a:rPr>
              <a:t>estimate of 3 hours per document to remediate it, we’re looking at</a:t>
            </a:r>
          </a:p>
          <a:p>
            <a:r>
              <a:rPr lang="en-US" sz="1200" kern="1200" dirty="0">
                <a:solidFill>
                  <a:schemeClr val="tx1"/>
                </a:solidFill>
                <a:effectLst/>
                <a:latin typeface="+mn-lt"/>
                <a:ea typeface="+mn-ea"/>
                <a:cs typeface="+mn-cs"/>
              </a:rPr>
              <a:t>294 hours of my time, or 7 full work weeks.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Including benefits and whatnot, Purdue pays faculty approximately $100 per hour, so for me to remediate this one course would</a:t>
            </a:r>
          </a:p>
          <a:p>
            <a:r>
              <a:rPr lang="en-US" sz="1200" kern="1200" dirty="0">
                <a:solidFill>
                  <a:schemeClr val="tx1"/>
                </a:solidFill>
                <a:effectLst/>
                <a:latin typeface="+mn-lt"/>
                <a:ea typeface="+mn-ea"/>
                <a:cs typeface="+mn-cs"/>
              </a:rPr>
              <a:t>cost Purdue over $25,000.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maintain two courses.</a:t>
            </a:r>
          </a:p>
          <a:p>
            <a:endParaRPr lang="en-US" dirty="0"/>
          </a:p>
          <a:p>
            <a:r>
              <a:rPr lang="en-US" dirty="0"/>
              <a:t>Purdue has 2000 faculty – if they all do one course, that’s $50M; 2 courses is $100M.</a:t>
            </a:r>
          </a:p>
          <a:p>
            <a:r>
              <a:rPr lang="en-US" dirty="0"/>
              <a:t>If we pay TAs instead, we cut costs down to perhaps $20/hour – so just $20M?</a:t>
            </a:r>
          </a:p>
          <a:p>
            <a:endParaRPr lang="en-US" dirty="0"/>
          </a:p>
          <a:p>
            <a:r>
              <a:rPr lang="en-US" dirty="0"/>
              <a:t>But I think it’s optimistic to suppose TAs can bring material up to a defensible standard under scrutiny by the DOJ, especially in our upper- and graduate-level courses.</a:t>
            </a:r>
          </a:p>
          <a:p>
            <a:endParaRPr lang="en-US" dirty="0"/>
          </a:p>
          <a:p>
            <a:r>
              <a:rPr lang="en-US" dirty="0"/>
              <a:t>If we are not up to standard, the penalties are not yet known.</a:t>
            </a:r>
          </a:p>
          <a:p>
            <a:r>
              <a:rPr lang="en-US" dirty="0"/>
              <a:t>Lawsuits under the previous DOJ standard cost $100K-$1M.</a:t>
            </a:r>
          </a:p>
        </p:txBody>
      </p:sp>
      <p:sp>
        <p:nvSpPr>
          <p:cNvPr id="4" name="Slide Number Placeholder 3">
            <a:extLst>
              <a:ext uri="{FF2B5EF4-FFF2-40B4-BE49-F238E27FC236}">
                <a16:creationId xmlns:a16="http://schemas.microsoft.com/office/drawing/2014/main" id="{C53377B8-A608-E0A5-9C90-A79DA407CA10}"/>
              </a:ext>
            </a:extLst>
          </p:cNvPr>
          <p:cNvSpPr>
            <a:spLocks noGrp="1"/>
          </p:cNvSpPr>
          <p:nvPr>
            <p:ph type="sldNum" sz="quarter" idx="5"/>
          </p:nvPr>
        </p:nvSpPr>
        <p:spPr/>
        <p:txBody>
          <a:bodyPr/>
          <a:lstStyle/>
          <a:p>
            <a:fld id="{F8834C4D-BC7B-48B5-9430-046BF03B7F95}" type="slidenum">
              <a:rPr lang="en-US" smtClean="0"/>
              <a:t>50</a:t>
            </a:fld>
            <a:endParaRPr lang="en-US"/>
          </a:p>
        </p:txBody>
      </p:sp>
    </p:spTree>
    <p:extLst>
      <p:ext uri="{BB962C8B-B14F-4D97-AF65-F5344CB8AC3E}">
        <p14:creationId xmlns:p14="http://schemas.microsoft.com/office/powerpoint/2010/main" val="822354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C4FFD-ECE6-C095-9DA7-A4F8D03EC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B13DF0-519E-25A6-8602-D407064DF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D2079-457E-88FC-A1C7-AC05D2977011}"/>
              </a:ext>
            </a:extLst>
          </p:cNvPr>
          <p:cNvSpPr>
            <a:spLocks noGrp="1"/>
          </p:cNvSpPr>
          <p:nvPr>
            <p:ph type="body" idx="1"/>
          </p:nvPr>
        </p:nvSpPr>
        <p:spPr/>
        <p:txBody>
          <a:bodyPr/>
          <a:lstStyle/>
          <a:p>
            <a:r>
              <a:rPr lang="en-US" dirty="0"/>
              <a:t>Behold, it works and does a useful thing.</a:t>
            </a:r>
          </a:p>
        </p:txBody>
      </p:sp>
      <p:sp>
        <p:nvSpPr>
          <p:cNvPr id="4" name="Slide Number Placeholder 3">
            <a:extLst>
              <a:ext uri="{FF2B5EF4-FFF2-40B4-BE49-F238E27FC236}">
                <a16:creationId xmlns:a16="http://schemas.microsoft.com/office/drawing/2014/main" id="{65F42B67-1866-8A8E-E3A3-6E86530CECDF}"/>
              </a:ext>
            </a:extLst>
          </p:cNvPr>
          <p:cNvSpPr>
            <a:spLocks noGrp="1"/>
          </p:cNvSpPr>
          <p:nvPr>
            <p:ph type="sldNum" sz="quarter" idx="5"/>
          </p:nvPr>
        </p:nvSpPr>
        <p:spPr/>
        <p:txBody>
          <a:bodyPr/>
          <a:lstStyle/>
          <a:p>
            <a:fld id="{F8834C4D-BC7B-48B5-9430-046BF03B7F95}" type="slidenum">
              <a:rPr lang="en-US" smtClean="0"/>
              <a:t>52</a:t>
            </a:fld>
            <a:endParaRPr lang="en-US"/>
          </a:p>
        </p:txBody>
      </p:sp>
    </p:spTree>
    <p:extLst>
      <p:ext uri="{BB962C8B-B14F-4D97-AF65-F5344CB8AC3E}">
        <p14:creationId xmlns:p14="http://schemas.microsoft.com/office/powerpoint/2010/main" val="31585157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B4754-6122-A4F0-A7E7-00385F2AB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ABD3B0-85C0-2185-DFCA-A1B3A2F57F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25469-9017-0194-052C-CEFD407F0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F26596-34A2-EC98-414C-6249CC49FF8F}"/>
              </a:ext>
            </a:extLst>
          </p:cNvPr>
          <p:cNvSpPr>
            <a:spLocks noGrp="1"/>
          </p:cNvSpPr>
          <p:nvPr>
            <p:ph type="sldNum" sz="quarter" idx="5"/>
          </p:nvPr>
        </p:nvSpPr>
        <p:spPr/>
        <p:txBody>
          <a:bodyPr/>
          <a:lstStyle/>
          <a:p>
            <a:fld id="{F8834C4D-BC7B-48B5-9430-046BF03B7F95}" type="slidenum">
              <a:rPr lang="en-US" smtClean="0"/>
              <a:t>53</a:t>
            </a:fld>
            <a:endParaRPr lang="en-US"/>
          </a:p>
        </p:txBody>
      </p:sp>
    </p:spTree>
    <p:extLst>
      <p:ext uri="{BB962C8B-B14F-4D97-AF65-F5344CB8AC3E}">
        <p14:creationId xmlns:p14="http://schemas.microsoft.com/office/powerpoint/2010/main" val="3784135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Raise your hand if your bachelor’s is in:</a:t>
            </a:r>
          </a:p>
          <a:p>
            <a:pPr marL="171450" indent="-171450">
              <a:buFontTx/>
              <a:buChar char="-"/>
            </a:pPr>
            <a:r>
              <a:rPr lang="en-US" dirty="0" err="1"/>
              <a:t>MechE</a:t>
            </a:r>
            <a:endParaRPr lang="en-US" dirty="0"/>
          </a:p>
          <a:p>
            <a:pPr marL="171450" indent="-171450">
              <a:buFontTx/>
              <a:buChar char="-"/>
            </a:pPr>
            <a:r>
              <a:rPr lang="en-US" dirty="0"/>
              <a:t>Civil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Aero</a:t>
            </a:r>
          </a:p>
          <a:p>
            <a:pPr marL="171450" indent="-171450">
              <a:buFontTx/>
              <a:buChar char="-"/>
            </a:pPr>
            <a:r>
              <a:rPr lang="en-US" dirty="0"/>
              <a:t>Environmental</a:t>
            </a:r>
          </a:p>
          <a:p>
            <a:pPr marL="171450" indent="-171450">
              <a:buFontTx/>
              <a:buChar char="-"/>
            </a:pPr>
            <a:r>
              <a:rPr lang="en-US" dirty="0"/>
              <a:t>Nuclear</a:t>
            </a:r>
          </a:p>
          <a:p>
            <a:pPr marL="171450" indent="-171450">
              <a:buFontTx/>
              <a:buChar char="-"/>
            </a:pPr>
            <a:r>
              <a:rPr lang="en-US" dirty="0"/>
              <a:t>Computing</a:t>
            </a:r>
          </a:p>
          <a:p>
            <a:pPr marL="171450" indent="-171450">
              <a:buFontTx/>
              <a:buChar char="-"/>
            </a:pPr>
            <a:r>
              <a:rPr lang="en-US" dirty="0"/>
              <a:t>Liberal arts</a:t>
            </a:r>
          </a:p>
          <a:p>
            <a:pPr marL="171450" indent="-171450">
              <a:buFontTx/>
              <a:buChar char="-"/>
            </a:pPr>
            <a:endParaRPr lang="en-US" dirty="0"/>
          </a:p>
          <a:p>
            <a:pPr marL="0" indent="0">
              <a:buFontTx/>
              <a:buNone/>
            </a:pPr>
            <a:r>
              <a:rPr lang="en-US" dirty="0"/>
              <a:t>Raise your hand if you teach in</a:t>
            </a:r>
          </a:p>
          <a:p>
            <a:pPr marL="171450" indent="-171450">
              <a:buFont typeface="Arial" panose="020B0604020202020204" pitchFamily="34" charset="0"/>
              <a:buChar char="•"/>
            </a:pPr>
            <a:r>
              <a:rPr lang="en-US" dirty="0"/>
              <a:t>First-year</a:t>
            </a:r>
          </a:p>
          <a:p>
            <a:pPr marL="171450" indent="-171450">
              <a:buFont typeface="Arial" panose="020B0604020202020204" pitchFamily="34" charset="0"/>
              <a:buChar char="•"/>
            </a:pPr>
            <a:r>
              <a:rPr lang="en-US" dirty="0"/>
              <a:t>2</a:t>
            </a:r>
            <a:r>
              <a:rPr lang="en-US" baseline="30000" dirty="0"/>
              <a:t>nd</a:t>
            </a:r>
            <a:r>
              <a:rPr lang="en-US" dirty="0"/>
              <a:t>-3</a:t>
            </a:r>
            <a:r>
              <a:rPr lang="en-US" baseline="30000" dirty="0"/>
              <a:t>rd</a:t>
            </a:r>
            <a:r>
              <a:rPr lang="en-US" dirty="0"/>
              <a:t> year</a:t>
            </a:r>
          </a:p>
          <a:p>
            <a:pPr marL="171450" indent="-171450">
              <a:buFont typeface="Arial" panose="020B0604020202020204" pitchFamily="34" charset="0"/>
              <a:buChar char="•"/>
            </a:pPr>
            <a:r>
              <a:rPr lang="en-US" dirty="0"/>
              <a:t>Senior</a:t>
            </a:r>
          </a:p>
          <a:p>
            <a:pPr marL="171450" indent="-171450">
              <a:buFont typeface="Arial" panose="020B0604020202020204" pitchFamily="34" charset="0"/>
              <a:buChar char="•"/>
            </a:pPr>
            <a:r>
              <a:rPr lang="en-US" dirty="0"/>
              <a:t>Senior design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Raise your hand if you teach</a:t>
            </a:r>
          </a:p>
          <a:p>
            <a:pPr marL="171450" indent="-171450">
              <a:buFont typeface="Arial" panose="020B0604020202020204" pitchFamily="34" charset="0"/>
              <a:buChar char="•"/>
            </a:pPr>
            <a:r>
              <a:rPr lang="en-US" dirty="0"/>
              <a:t>Theory-based courses</a:t>
            </a:r>
          </a:p>
          <a:p>
            <a:pPr marL="171450" indent="-171450">
              <a:buFont typeface="Arial" panose="020B0604020202020204" pitchFamily="34" charset="0"/>
              <a:buChar char="•"/>
            </a:pPr>
            <a:r>
              <a:rPr lang="en-US" dirty="0"/>
              <a:t>Applications courses</a:t>
            </a:r>
          </a:p>
          <a:p>
            <a:pPr marL="171450" indent="-171450">
              <a:buFont typeface="Arial" panose="020B0604020202020204" pitchFamily="34" charset="0"/>
              <a:buChar char="•"/>
            </a:pPr>
            <a:r>
              <a:rPr lang="en-US" dirty="0"/>
              <a:t>Labs</a:t>
            </a:r>
          </a:p>
          <a:p>
            <a:pPr marL="171450" indent="-171450">
              <a:buFont typeface="Arial" panose="020B0604020202020204" pitchFamily="34" charset="0"/>
              <a:buChar char="•"/>
            </a:pPr>
            <a:r>
              <a:rPr lang="en-US" dirty="0"/>
              <a:t>Mix</a:t>
            </a:r>
          </a:p>
        </p:txBody>
      </p:sp>
      <p:sp>
        <p:nvSpPr>
          <p:cNvPr id="4" name="Slide Number Placeholder 3"/>
          <p:cNvSpPr>
            <a:spLocks noGrp="1"/>
          </p:cNvSpPr>
          <p:nvPr>
            <p:ph type="sldNum" sz="quarter" idx="5"/>
          </p:nvPr>
        </p:nvSpPr>
        <p:spPr/>
        <p:txBody>
          <a:bodyPr/>
          <a:lstStyle/>
          <a:p>
            <a:fld id="{F8834C4D-BC7B-48B5-9430-046BF03B7F95}" type="slidenum">
              <a:rPr lang="en-US" smtClean="0"/>
              <a:t>54</a:t>
            </a:fld>
            <a:endParaRPr lang="en-US"/>
          </a:p>
        </p:txBody>
      </p:sp>
    </p:spTree>
    <p:extLst>
      <p:ext uri="{BB962C8B-B14F-4D97-AF65-F5344CB8AC3E}">
        <p14:creationId xmlns:p14="http://schemas.microsoft.com/office/powerpoint/2010/main" val="1218576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38889-867D-9C17-E344-8EFF0FA9D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D4B8A-53A0-0D86-0BE4-AC885CB3E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DEC25-4246-E19B-8D4E-815D866C4B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2E6FD-A910-C4A0-396F-D55D50BE9BA1}"/>
              </a:ext>
            </a:extLst>
          </p:cNvPr>
          <p:cNvSpPr>
            <a:spLocks noGrp="1"/>
          </p:cNvSpPr>
          <p:nvPr>
            <p:ph type="sldNum" sz="quarter" idx="5"/>
          </p:nvPr>
        </p:nvSpPr>
        <p:spPr/>
        <p:txBody>
          <a:bodyPr/>
          <a:lstStyle/>
          <a:p>
            <a:fld id="{F8834C4D-BC7B-48B5-9430-046BF03B7F95}" type="slidenum">
              <a:rPr lang="en-US" smtClean="0"/>
              <a:t>55</a:t>
            </a:fld>
            <a:endParaRPr lang="en-US"/>
          </a:p>
        </p:txBody>
      </p:sp>
    </p:spTree>
    <p:extLst>
      <p:ext uri="{BB962C8B-B14F-4D97-AF65-F5344CB8AC3E}">
        <p14:creationId xmlns:p14="http://schemas.microsoft.com/office/powerpoint/2010/main" val="42875418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091B0-90AA-8E82-ECF6-FC670B883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6EBDC-2C24-1567-B1DD-8D511762E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63524-70E5-AE02-140E-0D4254C43C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DE31A3-6355-2167-CFF3-F0734EB52FA4}"/>
              </a:ext>
            </a:extLst>
          </p:cNvPr>
          <p:cNvSpPr>
            <a:spLocks noGrp="1"/>
          </p:cNvSpPr>
          <p:nvPr>
            <p:ph type="sldNum" sz="quarter" idx="5"/>
          </p:nvPr>
        </p:nvSpPr>
        <p:spPr/>
        <p:txBody>
          <a:bodyPr/>
          <a:lstStyle/>
          <a:p>
            <a:fld id="{F8834C4D-BC7B-48B5-9430-046BF03B7F95}" type="slidenum">
              <a:rPr lang="en-US" smtClean="0"/>
              <a:t>56</a:t>
            </a:fld>
            <a:endParaRPr lang="en-US"/>
          </a:p>
        </p:txBody>
      </p:sp>
    </p:spTree>
    <p:extLst>
      <p:ext uri="{BB962C8B-B14F-4D97-AF65-F5344CB8AC3E}">
        <p14:creationId xmlns:p14="http://schemas.microsoft.com/office/powerpoint/2010/main" val="4963838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9E2AD-D51D-3BAF-B128-B6F1BD76D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719A1-59EA-43D0-7B36-0FE2D32E7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B99878-AA63-44B2-8DB9-E681BCCBE42A}"/>
              </a:ext>
            </a:extLst>
          </p:cNvPr>
          <p:cNvSpPr>
            <a:spLocks noGrp="1"/>
          </p:cNvSpPr>
          <p:nvPr>
            <p:ph type="body" idx="1"/>
          </p:nvPr>
        </p:nvSpPr>
        <p:spPr/>
        <p:txBody>
          <a:bodyPr/>
          <a:lstStyle/>
          <a:p>
            <a:r>
              <a:rPr lang="en-US" dirty="0"/>
              <a:t>Can we break this into steps?</a:t>
            </a:r>
          </a:p>
          <a:p>
            <a:r>
              <a:rPr lang="en-US" dirty="0"/>
              <a:t>What steps are judgment and what steps might be computational?</a:t>
            </a:r>
          </a:p>
        </p:txBody>
      </p:sp>
      <p:sp>
        <p:nvSpPr>
          <p:cNvPr id="4" name="Slide Number Placeholder 3">
            <a:extLst>
              <a:ext uri="{FF2B5EF4-FFF2-40B4-BE49-F238E27FC236}">
                <a16:creationId xmlns:a16="http://schemas.microsoft.com/office/drawing/2014/main" id="{FA97A3E1-EFD8-42F9-DFF0-0C563E2D231B}"/>
              </a:ext>
            </a:extLst>
          </p:cNvPr>
          <p:cNvSpPr>
            <a:spLocks noGrp="1"/>
          </p:cNvSpPr>
          <p:nvPr>
            <p:ph type="sldNum" sz="quarter" idx="5"/>
          </p:nvPr>
        </p:nvSpPr>
        <p:spPr/>
        <p:txBody>
          <a:bodyPr/>
          <a:lstStyle/>
          <a:p>
            <a:fld id="{F8834C4D-BC7B-48B5-9430-046BF03B7F95}" type="slidenum">
              <a:rPr lang="en-US" smtClean="0"/>
              <a:t>57</a:t>
            </a:fld>
            <a:endParaRPr lang="en-US"/>
          </a:p>
        </p:txBody>
      </p:sp>
    </p:spTree>
    <p:extLst>
      <p:ext uri="{BB962C8B-B14F-4D97-AF65-F5344CB8AC3E}">
        <p14:creationId xmlns:p14="http://schemas.microsoft.com/office/powerpoint/2010/main" val="367573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If only there were a way to get some of this done more quickly so you can focus on the interesting parts of your job!</a:t>
            </a:r>
          </a:p>
        </p:txBody>
      </p:sp>
      <p:sp>
        <p:nvSpPr>
          <p:cNvPr id="4" name="Slide Number Placeholder 3"/>
          <p:cNvSpPr>
            <a:spLocks noGrp="1"/>
          </p:cNvSpPr>
          <p:nvPr>
            <p:ph type="sldNum" sz="quarter" idx="5"/>
          </p:nvPr>
        </p:nvSpPr>
        <p:spPr/>
        <p:txBody>
          <a:bodyPr/>
          <a:lstStyle/>
          <a:p>
            <a:fld id="{F8834C4D-BC7B-48B5-9430-046BF03B7F95}" type="slidenum">
              <a:rPr lang="en-US" smtClean="0"/>
              <a:t>7</a:t>
            </a:fld>
            <a:endParaRPr lang="en-US"/>
          </a:p>
        </p:txBody>
      </p:sp>
    </p:spTree>
    <p:extLst>
      <p:ext uri="{BB962C8B-B14F-4D97-AF65-F5344CB8AC3E}">
        <p14:creationId xmlns:p14="http://schemas.microsoft.com/office/powerpoint/2010/main" val="1347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BF941-8810-F0F3-8063-9BE7399A5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51208-6F77-DD6C-3844-20A9631E2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849126-40F5-00B7-9A43-707CE14CE6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DDB039-6831-CEC9-D4CF-5A74BD499584}"/>
              </a:ext>
            </a:extLst>
          </p:cNvPr>
          <p:cNvSpPr>
            <a:spLocks noGrp="1"/>
          </p:cNvSpPr>
          <p:nvPr>
            <p:ph type="sldNum" sz="quarter" idx="5"/>
          </p:nvPr>
        </p:nvSpPr>
        <p:spPr/>
        <p:txBody>
          <a:bodyPr/>
          <a:lstStyle/>
          <a:p>
            <a:fld id="{F8834C4D-BC7B-48B5-9430-046BF03B7F95}" type="slidenum">
              <a:rPr lang="en-US" smtClean="0"/>
              <a:t>58</a:t>
            </a:fld>
            <a:endParaRPr lang="en-US"/>
          </a:p>
        </p:txBody>
      </p:sp>
    </p:spTree>
    <p:extLst>
      <p:ext uri="{BB962C8B-B14F-4D97-AF65-F5344CB8AC3E}">
        <p14:creationId xmlns:p14="http://schemas.microsoft.com/office/powerpoint/2010/main" val="835925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3D0F4-D817-AEA0-DB22-FD109670F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E081C-BFC4-1347-6523-2A39CE280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77945-396F-903A-056E-B8C60B1582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31C861-5CC2-6FEF-CD9D-F0A526817349}"/>
              </a:ext>
            </a:extLst>
          </p:cNvPr>
          <p:cNvSpPr>
            <a:spLocks noGrp="1"/>
          </p:cNvSpPr>
          <p:nvPr>
            <p:ph type="sldNum" sz="quarter" idx="5"/>
          </p:nvPr>
        </p:nvSpPr>
        <p:spPr/>
        <p:txBody>
          <a:bodyPr/>
          <a:lstStyle/>
          <a:p>
            <a:fld id="{F8834C4D-BC7B-48B5-9430-046BF03B7F95}" type="slidenum">
              <a:rPr lang="en-US" smtClean="0"/>
              <a:t>61</a:t>
            </a:fld>
            <a:endParaRPr lang="en-US"/>
          </a:p>
        </p:txBody>
      </p:sp>
    </p:spTree>
    <p:extLst>
      <p:ext uri="{BB962C8B-B14F-4D97-AF65-F5344CB8AC3E}">
        <p14:creationId xmlns:p14="http://schemas.microsoft.com/office/powerpoint/2010/main" val="17529088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8BB05-1DF7-4673-BE64-D53FBE8C1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D87F0-E423-2E1C-9A84-6A87FA3C3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64500B-F63F-98CB-A613-9DA7F084A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A33182-4A5E-26FB-A4AA-5096AAF4FE1A}"/>
              </a:ext>
            </a:extLst>
          </p:cNvPr>
          <p:cNvSpPr>
            <a:spLocks noGrp="1"/>
          </p:cNvSpPr>
          <p:nvPr>
            <p:ph type="sldNum" sz="quarter" idx="5"/>
          </p:nvPr>
        </p:nvSpPr>
        <p:spPr/>
        <p:txBody>
          <a:bodyPr/>
          <a:lstStyle/>
          <a:p>
            <a:fld id="{F8834C4D-BC7B-48B5-9430-046BF03B7F95}" type="slidenum">
              <a:rPr lang="en-US" smtClean="0"/>
              <a:t>64</a:t>
            </a:fld>
            <a:endParaRPr lang="en-US"/>
          </a:p>
        </p:txBody>
      </p:sp>
    </p:spTree>
    <p:extLst>
      <p:ext uri="{BB962C8B-B14F-4D97-AF65-F5344CB8AC3E}">
        <p14:creationId xmlns:p14="http://schemas.microsoft.com/office/powerpoint/2010/main" val="26564670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Claude can do surprising things, but we need to turn surprising capability into controlled process.</a:t>
            </a:r>
          </a:p>
        </p:txBody>
      </p:sp>
      <p:sp>
        <p:nvSpPr>
          <p:cNvPr id="4" name="Slide Number Placeholder 3"/>
          <p:cNvSpPr>
            <a:spLocks noGrp="1"/>
          </p:cNvSpPr>
          <p:nvPr>
            <p:ph type="sldNum" sz="quarter" idx="5"/>
          </p:nvPr>
        </p:nvSpPr>
        <p:spPr/>
        <p:txBody>
          <a:bodyPr/>
          <a:lstStyle/>
          <a:p>
            <a:fld id="{F8834C4D-BC7B-48B5-9430-046BF03B7F95}" type="slidenum">
              <a:rPr lang="en-US" smtClean="0"/>
              <a:t>67</a:t>
            </a:fld>
            <a:endParaRPr lang="en-US"/>
          </a:p>
        </p:txBody>
      </p:sp>
    </p:spTree>
    <p:extLst>
      <p:ext uri="{BB962C8B-B14F-4D97-AF65-F5344CB8AC3E}">
        <p14:creationId xmlns:p14="http://schemas.microsoft.com/office/powerpoint/2010/main" val="404154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5F06-AA6B-78E4-E657-2B1101898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0B10F-F77C-205E-37AD-144EABD50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344C02-526E-CADF-BD39-BC78EBA5C9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47D412-41E2-3C75-D9A9-9C10667C1897}"/>
              </a:ext>
            </a:extLst>
          </p:cNvPr>
          <p:cNvSpPr>
            <a:spLocks noGrp="1"/>
          </p:cNvSpPr>
          <p:nvPr>
            <p:ph type="sldNum" sz="quarter" idx="5"/>
          </p:nvPr>
        </p:nvSpPr>
        <p:spPr/>
        <p:txBody>
          <a:bodyPr/>
          <a:lstStyle/>
          <a:p>
            <a:fld id="{F8834C4D-BC7B-48B5-9430-046BF03B7F95}" type="slidenum">
              <a:rPr lang="en-US" smtClean="0"/>
              <a:t>8</a:t>
            </a:fld>
            <a:endParaRPr lang="en-US"/>
          </a:p>
        </p:txBody>
      </p:sp>
    </p:spTree>
    <p:extLst>
      <p:ext uri="{BB962C8B-B14F-4D97-AF65-F5344CB8AC3E}">
        <p14:creationId xmlns:p14="http://schemas.microsoft.com/office/powerpoint/2010/main" val="404731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5F0E2-2054-0F41-FCA1-181C342D5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46648-4F0D-74A0-A7F7-F51364644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48E55-1EDD-02B4-F92A-55C68F0A06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5C4166-FFA3-C860-4141-47E1A6D319C6}"/>
              </a:ext>
            </a:extLst>
          </p:cNvPr>
          <p:cNvSpPr>
            <a:spLocks noGrp="1"/>
          </p:cNvSpPr>
          <p:nvPr>
            <p:ph type="sldNum" sz="quarter" idx="5"/>
          </p:nvPr>
        </p:nvSpPr>
        <p:spPr/>
        <p:txBody>
          <a:bodyPr/>
          <a:lstStyle/>
          <a:p>
            <a:fld id="{F8834C4D-BC7B-48B5-9430-046BF03B7F95}" type="slidenum">
              <a:rPr lang="en-US" smtClean="0"/>
              <a:t>11</a:t>
            </a:fld>
            <a:endParaRPr lang="en-US"/>
          </a:p>
        </p:txBody>
      </p:sp>
    </p:spTree>
    <p:extLst>
      <p:ext uri="{BB962C8B-B14F-4D97-AF65-F5344CB8AC3E}">
        <p14:creationId xmlns:p14="http://schemas.microsoft.com/office/powerpoint/2010/main" val="3864137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12</a:t>
            </a:fld>
            <a:endParaRPr lang="en-US"/>
          </a:p>
        </p:txBody>
      </p:sp>
    </p:spTree>
    <p:extLst>
      <p:ext uri="{BB962C8B-B14F-4D97-AF65-F5344CB8AC3E}">
        <p14:creationId xmlns:p14="http://schemas.microsoft.com/office/powerpoint/2010/main" val="934225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834C4D-BC7B-48B5-9430-046BF03B7F95}" type="slidenum">
              <a:rPr lang="en-US" smtClean="0"/>
              <a:t>17</a:t>
            </a:fld>
            <a:endParaRPr lang="en-US"/>
          </a:p>
        </p:txBody>
      </p:sp>
    </p:spTree>
    <p:extLst>
      <p:ext uri="{BB962C8B-B14F-4D97-AF65-F5344CB8AC3E}">
        <p14:creationId xmlns:p14="http://schemas.microsoft.com/office/powerpoint/2010/main" val="3073224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Implication</a:t>
            </a:r>
          </a:p>
          <a:p>
            <a:pPr marL="171450" indent="-171450">
              <a:buFontTx/>
              <a:buChar char="-"/>
            </a:pPr>
            <a:r>
              <a:rPr lang="en-US" dirty="0"/>
              <a:t>For a stapler, anyone can use it with no training</a:t>
            </a:r>
          </a:p>
          <a:p>
            <a:pPr marL="171450" indent="-171450">
              <a:buFontTx/>
              <a:buChar char="-"/>
            </a:pPr>
            <a:r>
              <a:rPr lang="en-US" dirty="0"/>
              <a:t>For a 3D printer, you need training and practice to use it well</a:t>
            </a:r>
          </a:p>
          <a:p>
            <a:pPr marL="171450" indent="-171450">
              <a:buFontTx/>
              <a:buChar char="-"/>
            </a:pPr>
            <a:r>
              <a:rPr lang="en-US" dirty="0"/>
              <a:t>If you have any skill – tennis, guitar, singing, mathematical modeling, whatever – you needed training and practice</a:t>
            </a:r>
          </a:p>
          <a:p>
            <a:pPr marL="171450" indent="-171450">
              <a:buFontTx/>
              <a:buChar char="-"/>
            </a:pPr>
            <a:r>
              <a:rPr lang="en-US" dirty="0"/>
              <a:t>GenAI is like that – staplers aren’t</a:t>
            </a:r>
          </a:p>
        </p:txBody>
      </p:sp>
      <p:sp>
        <p:nvSpPr>
          <p:cNvPr id="4" name="Slide Number Placeholder 3"/>
          <p:cNvSpPr>
            <a:spLocks noGrp="1"/>
          </p:cNvSpPr>
          <p:nvPr>
            <p:ph type="sldNum" sz="quarter" idx="5"/>
          </p:nvPr>
        </p:nvSpPr>
        <p:spPr/>
        <p:txBody>
          <a:bodyPr/>
          <a:lstStyle/>
          <a:p>
            <a:fld id="{F8834C4D-BC7B-48B5-9430-046BF03B7F95}" type="slidenum">
              <a:rPr lang="en-US" smtClean="0"/>
              <a:t>18</a:t>
            </a:fld>
            <a:endParaRPr lang="en-US"/>
          </a:p>
        </p:txBody>
      </p:sp>
    </p:spTree>
    <p:extLst>
      <p:ext uri="{BB962C8B-B14F-4D97-AF65-F5344CB8AC3E}">
        <p14:creationId xmlns:p14="http://schemas.microsoft.com/office/powerpoint/2010/main" val="2603250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AAE7722-2908-3A4B-BBA1-8B86B3A9541F}" type="datetime1">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9BB7E-E69E-494B-A9BF-37A5B1703F45}" type="datetime1">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742002-0905-BF4E-A3AA-059DFA5E9C60}" type="datetime1">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r>
              <a:rPr lang="en-US"/>
              <a:t>Click to edit Master title style</a:t>
            </a:r>
          </a:p>
        </p:txBody>
      </p:sp>
      <p:sp>
        <p:nvSpPr>
          <p:cNvPr id="3" name="Content Placeholder 2"/>
          <p:cNvSpPr>
            <a:spLocks noGrp="1"/>
          </p:cNvSpPr>
          <p:nvPr>
            <p:ph idx="1"/>
          </p:nvPr>
        </p:nvSpPr>
        <p:spPr>
          <a:xfrm>
            <a:off x="838200" y="157405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9C6C63-CF46-A74B-8EEB-A5F432A891BF}" type="datetime1">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16E44-10ED-F949-990C-AE663C1DBE2B}" type="datetime1">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A12AE2-C13D-8848-9B39-3191D9657293}" type="datetime1">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66F731-19C2-4C46-95F8-15A2B0175D96}" type="datetime1">
              <a:rPr lang="en-US" smtClean="0"/>
              <a:t>6/21/26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72C70B-1B7D-234E-B4AE-26A9A14A6DA2}" type="datetime1">
              <a:rPr lang="en-US" smtClean="0"/>
              <a:t>6/21/26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636987-DBDF-A04A-B317-9CE6935919EB}" type="datetime1">
              <a:rPr lang="en-US" smtClean="0"/>
              <a:t>6/21/26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EA8463-CC69-A642-A643-29ED262669D5}" type="datetime1">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520C49-10A6-2042-A33A-AF1FE4E79EF1}" type="datetime1">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C683A0-4B54-D646-8F7D-8F8ADB4EE7AC}" type="datetime1">
              <a:rPr lang="en-US" smtClean="0"/>
              <a:t>6/21/26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13.png"/><Relationship Id="rId4" Type="http://schemas.openxmlformats.org/officeDocument/2006/relationships/image" Target="../media/image31.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hyperlink" Target="https://github.com/PurdueDualityLab/purdue-tenure-packet-generato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mailto:davisjam@purdue.edu"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576" y="815009"/>
            <a:ext cx="11814847" cy="2778760"/>
          </a:xfrm>
        </p:spPr>
        <p:txBody>
          <a:bodyPr>
            <a:normAutofit/>
          </a:bodyPr>
          <a:lstStyle/>
          <a:p>
            <a:r>
              <a:rPr lang="en-US" dirty="0"/>
              <a:t>The “Do More With Less” Cookbook </a:t>
            </a:r>
            <a:br>
              <a:rPr lang="en-US" dirty="0"/>
            </a:br>
            <a:r>
              <a:rPr lang="en-US" sz="2400" dirty="0"/>
              <a:t> </a:t>
            </a:r>
            <a:br>
              <a:rPr lang="en-US" dirty="0"/>
            </a:br>
            <a:r>
              <a:rPr lang="en-US" sz="4400" dirty="0"/>
              <a:t>Using Generative AI to Accelerate your Day-to-Day Work as an Engineering Educator</a:t>
            </a:r>
          </a:p>
        </p:txBody>
      </p:sp>
      <p:sp>
        <p:nvSpPr>
          <p:cNvPr id="5" name="TextBox 4">
            <a:extLst>
              <a:ext uri="{FF2B5EF4-FFF2-40B4-BE49-F238E27FC236}">
                <a16:creationId xmlns:a16="http://schemas.microsoft.com/office/drawing/2014/main" id="{BA7BA5FF-9081-1A4D-C7C0-861950139AD4}"/>
              </a:ext>
            </a:extLst>
          </p:cNvPr>
          <p:cNvSpPr txBox="1"/>
          <p:nvPr/>
        </p:nvSpPr>
        <p:spPr>
          <a:xfrm>
            <a:off x="785247" y="4242988"/>
            <a:ext cx="106215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Dr. James C. Davis</a:t>
            </a:r>
          </a:p>
          <a:p>
            <a:pPr algn="ctr"/>
            <a:r>
              <a:rPr lang="en-US" sz="2400" dirty="0"/>
              <a:t>Assistant Professor</a:t>
            </a:r>
          </a:p>
          <a:p>
            <a:pPr algn="ctr"/>
            <a:r>
              <a:rPr lang="en-US" sz="2400" dirty="0"/>
              <a:t>Elmore Family School of ECE</a:t>
            </a:r>
          </a:p>
        </p:txBody>
      </p:sp>
      <p:sp>
        <p:nvSpPr>
          <p:cNvPr id="3" name="Slide Number Placeholder 2">
            <a:extLst>
              <a:ext uri="{FF2B5EF4-FFF2-40B4-BE49-F238E27FC236}">
                <a16:creationId xmlns:a16="http://schemas.microsoft.com/office/drawing/2014/main" id="{FE2D85AC-645B-7175-E713-6D2D185A4519}"/>
              </a:ext>
            </a:extLst>
          </p:cNvPr>
          <p:cNvSpPr>
            <a:spLocks noGrp="1"/>
          </p:cNvSpPr>
          <p:nvPr>
            <p:ph type="sldNum" sz="quarter" idx="12"/>
          </p:nvPr>
        </p:nvSpPr>
        <p:spPr/>
        <p:txBody>
          <a:bodyPr/>
          <a:lstStyle/>
          <a:p>
            <a:fld id="{330EA680-D336-4FF7-8B7A-9848BB0A1C32}" type="slidenum">
              <a:rPr lang="en-US" smtClean="0"/>
              <a:pPr/>
              <a:t>1</a:t>
            </a:fld>
            <a:endParaRPr lang="en-US"/>
          </a:p>
        </p:txBody>
      </p:sp>
      <p:pic>
        <p:nvPicPr>
          <p:cNvPr id="7" name="Picture 6" descr="Purdue University Signature Wordmark Black and Gold Digital">
            <a:extLst>
              <a:ext uri="{FF2B5EF4-FFF2-40B4-BE49-F238E27FC236}">
                <a16:creationId xmlns:a16="http://schemas.microsoft.com/office/drawing/2014/main" id="{1946156F-D5F2-6F1D-F92A-C6A38AC17FB9}"/>
              </a:ext>
            </a:extLst>
          </p:cNvPr>
          <p:cNvPicPr>
            <a:picLocks noChangeAspect="1"/>
          </p:cNvPicPr>
          <p:nvPr/>
        </p:nvPicPr>
        <p:blipFill>
          <a:blip r:embed="rId3"/>
          <a:stretch>
            <a:fillRect/>
          </a:stretch>
        </p:blipFill>
        <p:spPr>
          <a:xfrm>
            <a:off x="5166649" y="5593773"/>
            <a:ext cx="1858700" cy="1201866"/>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65507-981D-2528-47C8-5A2F25D1F065}"/>
              </a:ext>
            </a:extLst>
          </p:cNvPr>
          <p:cNvSpPr>
            <a:spLocks noGrp="1"/>
          </p:cNvSpPr>
          <p:nvPr>
            <p:ph type="title"/>
          </p:nvPr>
        </p:nvSpPr>
        <p:spPr/>
        <p:txBody>
          <a:bodyPr/>
          <a:lstStyle/>
          <a:p>
            <a:r>
              <a:rPr lang="en-US" dirty="0"/>
              <a:t>Activity 1: Think-Pair-Share on GenAI</a:t>
            </a:r>
          </a:p>
        </p:txBody>
      </p:sp>
      <p:sp>
        <p:nvSpPr>
          <p:cNvPr id="3" name="Content Placeholder 2">
            <a:extLst>
              <a:ext uri="{FF2B5EF4-FFF2-40B4-BE49-F238E27FC236}">
                <a16:creationId xmlns:a16="http://schemas.microsoft.com/office/drawing/2014/main" id="{4C6C05A7-E999-D9EA-7633-3EEFFB42B6F8}"/>
              </a:ext>
            </a:extLst>
          </p:cNvPr>
          <p:cNvSpPr>
            <a:spLocks noGrp="1"/>
          </p:cNvSpPr>
          <p:nvPr>
            <p:ph idx="1"/>
          </p:nvPr>
        </p:nvSpPr>
        <p:spPr/>
        <p:txBody>
          <a:bodyPr/>
          <a:lstStyle/>
          <a:p>
            <a:r>
              <a:rPr lang="en-US" b="1" dirty="0"/>
              <a:t>5 minutes</a:t>
            </a:r>
            <a:r>
              <a:rPr lang="en-US" dirty="0"/>
              <a:t>: Reflect on your current use, hesitations, and any institutional pressures regarding the use of Generative AI</a:t>
            </a:r>
          </a:p>
          <a:p>
            <a:endParaRPr lang="en-US" dirty="0"/>
          </a:p>
          <a:p>
            <a:r>
              <a:rPr lang="en-US" b="1" dirty="0"/>
              <a:t>5 minutes</a:t>
            </a:r>
            <a:r>
              <a:rPr lang="en-US" dirty="0"/>
              <a:t>: Compare notes with your neighbor</a:t>
            </a:r>
          </a:p>
          <a:p>
            <a:endParaRPr lang="en-US" b="1" dirty="0"/>
          </a:p>
          <a:p>
            <a:r>
              <a:rPr lang="en-US" b="1" dirty="0"/>
              <a:t>5 minutes</a:t>
            </a:r>
            <a:r>
              <a:rPr lang="en-US" dirty="0"/>
              <a:t>: Share with everyone and let’s see some trends</a:t>
            </a:r>
            <a:endParaRPr lang="en-US" b="1" dirty="0"/>
          </a:p>
        </p:txBody>
      </p:sp>
      <p:sp>
        <p:nvSpPr>
          <p:cNvPr id="4" name="Slide Number Placeholder 3">
            <a:extLst>
              <a:ext uri="{FF2B5EF4-FFF2-40B4-BE49-F238E27FC236}">
                <a16:creationId xmlns:a16="http://schemas.microsoft.com/office/drawing/2014/main" id="{D705CEAC-BB26-AC80-1732-1958DBE03BF9}"/>
              </a:ext>
            </a:extLst>
          </p:cNvPr>
          <p:cNvSpPr>
            <a:spLocks noGrp="1"/>
          </p:cNvSpPr>
          <p:nvPr>
            <p:ph type="sldNum" sz="quarter" idx="12"/>
          </p:nvPr>
        </p:nvSpPr>
        <p:spPr/>
        <p:txBody>
          <a:bodyPr/>
          <a:lstStyle/>
          <a:p>
            <a:fld id="{330EA680-D336-4FF7-8B7A-9848BB0A1C32}" type="slidenum">
              <a:rPr lang="en-US" smtClean="0"/>
              <a:pPr/>
              <a:t>10</a:t>
            </a:fld>
            <a:endParaRPr lang="en-US"/>
          </a:p>
        </p:txBody>
      </p:sp>
    </p:spTree>
    <p:extLst>
      <p:ext uri="{BB962C8B-B14F-4D97-AF65-F5344CB8AC3E}">
        <p14:creationId xmlns:p14="http://schemas.microsoft.com/office/powerpoint/2010/main" val="1981343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D9B41-79D0-3B6E-64B8-12B7E3ABF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C410B-2999-F67B-2670-822A35508551}"/>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8AD094A5-FB4E-726B-B60C-A9589A25C441}"/>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b="1" i="1" dirty="0"/>
              <a:t>Foundations</a:t>
            </a:r>
            <a:r>
              <a:rPr lang="en-US" b="1"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i="1" dirty="0"/>
              <a:t>Activity 3</a:t>
            </a:r>
            <a:r>
              <a:rPr lang="en-US" dirty="0"/>
              <a:t>: Grading student assignments</a:t>
            </a:r>
            <a:endParaRPr lang="en-US" i="1" dirty="0"/>
          </a:p>
          <a:p>
            <a:pPr marL="514350" indent="-514350">
              <a:lnSpc>
                <a:spcPct val="150000"/>
              </a:lnSpc>
              <a:buFont typeface="+mj-lt"/>
              <a:buAutoNum type="arabicPeriod"/>
            </a:pPr>
            <a:r>
              <a:rPr lang="en-US" i="1" dirty="0"/>
              <a:t>Activity 4</a:t>
            </a:r>
            <a:r>
              <a:rPr lang="en-US" dirty="0"/>
              <a:t>: Conversations with teaching assistants</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BB668073-443A-901D-4DC0-E918D937E695}"/>
              </a:ext>
            </a:extLst>
          </p:cNvPr>
          <p:cNvSpPr>
            <a:spLocks noGrp="1"/>
          </p:cNvSpPr>
          <p:nvPr>
            <p:ph type="sldNum" sz="quarter" idx="12"/>
          </p:nvPr>
        </p:nvSpPr>
        <p:spPr/>
        <p:txBody>
          <a:bodyPr/>
          <a:lstStyle/>
          <a:p>
            <a:fld id="{330EA680-D336-4FF7-8B7A-9848BB0A1C32}" type="slidenum">
              <a:rPr lang="en-US" smtClean="0"/>
              <a:pPr/>
              <a:t>11</a:t>
            </a:fld>
            <a:endParaRPr lang="en-US"/>
          </a:p>
        </p:txBody>
      </p:sp>
    </p:spTree>
    <p:extLst>
      <p:ext uri="{BB962C8B-B14F-4D97-AF65-F5344CB8AC3E}">
        <p14:creationId xmlns:p14="http://schemas.microsoft.com/office/powerpoint/2010/main" val="1312084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DD74-78CF-7969-E831-A6BB8870ECB3}"/>
              </a:ext>
            </a:extLst>
          </p:cNvPr>
          <p:cNvSpPr>
            <a:spLocks noGrp="1"/>
          </p:cNvSpPr>
          <p:nvPr>
            <p:ph type="title"/>
          </p:nvPr>
        </p:nvSpPr>
        <p:spPr/>
        <p:txBody>
          <a:bodyPr/>
          <a:lstStyle/>
          <a:p>
            <a:r>
              <a:rPr lang="en-US" dirty="0"/>
              <a:t>Foundations </a:t>
            </a:r>
          </a:p>
        </p:txBody>
      </p:sp>
      <p:sp>
        <p:nvSpPr>
          <p:cNvPr id="5" name="Text Placeholder 4">
            <a:extLst>
              <a:ext uri="{FF2B5EF4-FFF2-40B4-BE49-F238E27FC236}">
                <a16:creationId xmlns:a16="http://schemas.microsoft.com/office/drawing/2014/main" id="{22441C64-D6CB-770F-00F8-E3648B392D70}"/>
              </a:ext>
            </a:extLst>
          </p:cNvPr>
          <p:cNvSpPr>
            <a:spLocks noGrp="1"/>
          </p:cNvSpPr>
          <p:nvPr>
            <p:ph type="body" idx="1"/>
          </p:nvPr>
        </p:nvSpPr>
        <p:spPr/>
        <p:txBody>
          <a:bodyPr/>
          <a:lstStyle/>
          <a:p>
            <a:pPr marL="457200" indent="-457200">
              <a:buAutoNum type="arabicParenR"/>
            </a:pPr>
            <a:r>
              <a:rPr lang="en-US" b="1" dirty="0"/>
              <a:t>GenAI demo</a:t>
            </a:r>
          </a:p>
          <a:p>
            <a:pPr marL="457200" indent="-457200">
              <a:buAutoNum type="arabicParenR"/>
            </a:pPr>
            <a:r>
              <a:rPr lang="en-US" dirty="0"/>
              <a:t>A bit on how it works</a:t>
            </a:r>
          </a:p>
          <a:p>
            <a:pPr marL="457200" indent="-457200">
              <a:buAutoNum type="arabicParenR"/>
            </a:pPr>
            <a:r>
              <a:rPr lang="en-US" dirty="0"/>
              <a:t>General mindset and strategies on how to use it well</a:t>
            </a:r>
          </a:p>
        </p:txBody>
      </p:sp>
      <p:sp>
        <p:nvSpPr>
          <p:cNvPr id="4" name="Slide Number Placeholder 3">
            <a:extLst>
              <a:ext uri="{FF2B5EF4-FFF2-40B4-BE49-F238E27FC236}">
                <a16:creationId xmlns:a16="http://schemas.microsoft.com/office/drawing/2014/main" id="{4534AA4E-896C-0675-1901-7CC6F4C04C0E}"/>
              </a:ext>
            </a:extLst>
          </p:cNvPr>
          <p:cNvSpPr>
            <a:spLocks noGrp="1"/>
          </p:cNvSpPr>
          <p:nvPr>
            <p:ph type="sldNum" sz="quarter" idx="12"/>
          </p:nvPr>
        </p:nvSpPr>
        <p:spPr/>
        <p:txBody>
          <a:bodyPr/>
          <a:lstStyle/>
          <a:p>
            <a:fld id="{330EA680-D336-4FF7-8B7A-9848BB0A1C32}" type="slidenum">
              <a:rPr lang="en-US" smtClean="0"/>
              <a:pPr/>
              <a:t>12</a:t>
            </a:fld>
            <a:endParaRPr lang="en-US"/>
          </a:p>
        </p:txBody>
      </p:sp>
    </p:spTree>
    <p:extLst>
      <p:ext uri="{BB962C8B-B14F-4D97-AF65-F5344CB8AC3E}">
        <p14:creationId xmlns:p14="http://schemas.microsoft.com/office/powerpoint/2010/main" val="1005371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BDE09-5532-44D7-A369-16B445F93EA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2D4AE8-A21C-A389-FF7D-42D8AC42AB1D}"/>
              </a:ext>
            </a:extLst>
          </p:cNvPr>
          <p:cNvSpPr>
            <a:spLocks noGrp="1"/>
          </p:cNvSpPr>
          <p:nvPr>
            <p:ph type="title"/>
          </p:nvPr>
        </p:nvSpPr>
        <p:spPr/>
        <p:txBody>
          <a:bodyPr/>
          <a:lstStyle/>
          <a:p>
            <a:r>
              <a:rPr lang="en-US" dirty="0"/>
              <a:t>GenAI: Chat mode</a:t>
            </a:r>
          </a:p>
        </p:txBody>
      </p:sp>
      <p:sp>
        <p:nvSpPr>
          <p:cNvPr id="4" name="Slide Number Placeholder 3">
            <a:extLst>
              <a:ext uri="{FF2B5EF4-FFF2-40B4-BE49-F238E27FC236}">
                <a16:creationId xmlns:a16="http://schemas.microsoft.com/office/drawing/2014/main" id="{495825C7-DA40-9624-EB3A-83BEA648BB30}"/>
              </a:ext>
            </a:extLst>
          </p:cNvPr>
          <p:cNvSpPr>
            <a:spLocks noGrp="1"/>
          </p:cNvSpPr>
          <p:nvPr>
            <p:ph type="sldNum" sz="quarter" idx="12"/>
          </p:nvPr>
        </p:nvSpPr>
        <p:spPr/>
        <p:txBody>
          <a:bodyPr/>
          <a:lstStyle/>
          <a:p>
            <a:fld id="{330EA680-D336-4FF7-8B7A-9848BB0A1C32}" type="slidenum">
              <a:rPr lang="en-US" smtClean="0"/>
              <a:t>13</a:t>
            </a:fld>
            <a:endParaRPr lang="en-US"/>
          </a:p>
        </p:txBody>
      </p:sp>
      <p:pic>
        <p:nvPicPr>
          <p:cNvPr id="3" name="Picture 2">
            <a:extLst>
              <a:ext uri="{FF2B5EF4-FFF2-40B4-BE49-F238E27FC236}">
                <a16:creationId xmlns:a16="http://schemas.microsoft.com/office/drawing/2014/main" id="{5705C50E-5FD2-DD02-1B1D-26AD42DC7208}"/>
              </a:ext>
            </a:extLst>
          </p:cNvPr>
          <p:cNvPicPr>
            <a:picLocks noChangeAspect="1"/>
          </p:cNvPicPr>
          <p:nvPr/>
        </p:nvPicPr>
        <p:blipFill>
          <a:blip r:embed="rId2"/>
          <a:stretch>
            <a:fillRect/>
          </a:stretch>
        </p:blipFill>
        <p:spPr>
          <a:xfrm>
            <a:off x="5194958" y="267881"/>
            <a:ext cx="2663794" cy="659083"/>
          </a:xfrm>
          <a:prstGeom prst="rect">
            <a:avLst/>
          </a:prstGeom>
        </p:spPr>
      </p:pic>
      <p:pic>
        <p:nvPicPr>
          <p:cNvPr id="12" name="Picture 11">
            <a:extLst>
              <a:ext uri="{FF2B5EF4-FFF2-40B4-BE49-F238E27FC236}">
                <a16:creationId xmlns:a16="http://schemas.microsoft.com/office/drawing/2014/main" id="{0B32F035-5C50-8080-7D9E-664AC40C44A4}"/>
              </a:ext>
            </a:extLst>
          </p:cNvPr>
          <p:cNvPicPr>
            <a:picLocks noChangeAspect="1"/>
          </p:cNvPicPr>
          <p:nvPr/>
        </p:nvPicPr>
        <p:blipFill>
          <a:blip r:embed="rId3"/>
          <a:srcRect l="12957" t="83118"/>
          <a:stretch>
            <a:fillRect/>
          </a:stretch>
        </p:blipFill>
        <p:spPr>
          <a:xfrm>
            <a:off x="3578258" y="1032589"/>
            <a:ext cx="8560988" cy="1105324"/>
          </a:xfrm>
          <a:prstGeom prst="rect">
            <a:avLst/>
          </a:prstGeom>
        </p:spPr>
      </p:pic>
      <p:pic>
        <p:nvPicPr>
          <p:cNvPr id="13" name="Picture 12">
            <a:extLst>
              <a:ext uri="{FF2B5EF4-FFF2-40B4-BE49-F238E27FC236}">
                <a16:creationId xmlns:a16="http://schemas.microsoft.com/office/drawing/2014/main" id="{9A65BB89-A8F5-369A-0EB1-FCAA7B8EFC3E}"/>
              </a:ext>
            </a:extLst>
          </p:cNvPr>
          <p:cNvPicPr>
            <a:picLocks noChangeAspect="1"/>
          </p:cNvPicPr>
          <p:nvPr/>
        </p:nvPicPr>
        <p:blipFill>
          <a:blip r:embed="rId4"/>
          <a:stretch>
            <a:fillRect/>
          </a:stretch>
        </p:blipFill>
        <p:spPr>
          <a:xfrm>
            <a:off x="195274" y="3384269"/>
            <a:ext cx="8110526" cy="3205850"/>
          </a:xfrm>
          <a:prstGeom prst="rect">
            <a:avLst/>
          </a:prstGeom>
        </p:spPr>
      </p:pic>
      <p:pic>
        <p:nvPicPr>
          <p:cNvPr id="11" name="Picture 10">
            <a:extLst>
              <a:ext uri="{FF2B5EF4-FFF2-40B4-BE49-F238E27FC236}">
                <a16:creationId xmlns:a16="http://schemas.microsoft.com/office/drawing/2014/main" id="{811CB5E8-4F36-F620-448A-45ED0A280DF3}"/>
              </a:ext>
            </a:extLst>
          </p:cNvPr>
          <p:cNvPicPr>
            <a:picLocks noChangeAspect="1"/>
          </p:cNvPicPr>
          <p:nvPr/>
        </p:nvPicPr>
        <p:blipFill>
          <a:blip r:embed="rId3"/>
          <a:srcRect b="18361"/>
          <a:stretch>
            <a:fillRect/>
          </a:stretch>
        </p:blipFill>
        <p:spPr>
          <a:xfrm>
            <a:off x="6959426" y="2041136"/>
            <a:ext cx="4445000" cy="2415795"/>
          </a:xfrm>
          <a:prstGeom prst="rect">
            <a:avLst/>
          </a:prstGeom>
        </p:spPr>
      </p:pic>
    </p:spTree>
    <p:extLst>
      <p:ext uri="{BB962C8B-B14F-4D97-AF65-F5344CB8AC3E}">
        <p14:creationId xmlns:p14="http://schemas.microsoft.com/office/powerpoint/2010/main" val="368845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D4365-4226-74E8-E322-2E8455A3107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BB9C171-2220-C3FE-B89C-5DA1471632E3}"/>
              </a:ext>
            </a:extLst>
          </p:cNvPr>
          <p:cNvSpPr>
            <a:spLocks noGrp="1"/>
          </p:cNvSpPr>
          <p:nvPr>
            <p:ph type="title"/>
          </p:nvPr>
        </p:nvSpPr>
        <p:spPr/>
        <p:txBody>
          <a:bodyPr/>
          <a:lstStyle/>
          <a:p>
            <a:r>
              <a:rPr lang="en-US" dirty="0"/>
              <a:t>GenAI: Agent mode				</a:t>
            </a:r>
            <a:r>
              <a:rPr lang="en-US" b="1" i="1" dirty="0"/>
              <a:t>(prompt)</a:t>
            </a:r>
          </a:p>
        </p:txBody>
      </p:sp>
      <p:sp>
        <p:nvSpPr>
          <p:cNvPr id="4" name="Slide Number Placeholder 3">
            <a:extLst>
              <a:ext uri="{FF2B5EF4-FFF2-40B4-BE49-F238E27FC236}">
                <a16:creationId xmlns:a16="http://schemas.microsoft.com/office/drawing/2014/main" id="{645AA172-93AF-7BD3-D671-A3A7AD54797B}"/>
              </a:ext>
            </a:extLst>
          </p:cNvPr>
          <p:cNvSpPr>
            <a:spLocks noGrp="1"/>
          </p:cNvSpPr>
          <p:nvPr>
            <p:ph type="sldNum" sz="quarter" idx="12"/>
          </p:nvPr>
        </p:nvSpPr>
        <p:spPr/>
        <p:txBody>
          <a:bodyPr/>
          <a:lstStyle/>
          <a:p>
            <a:fld id="{330EA680-D336-4FF7-8B7A-9848BB0A1C32}" type="slidenum">
              <a:rPr lang="en-US" smtClean="0"/>
              <a:t>14</a:t>
            </a:fld>
            <a:endParaRPr lang="en-US"/>
          </a:p>
        </p:txBody>
      </p:sp>
      <p:pic>
        <p:nvPicPr>
          <p:cNvPr id="3" name="Picture 2">
            <a:extLst>
              <a:ext uri="{FF2B5EF4-FFF2-40B4-BE49-F238E27FC236}">
                <a16:creationId xmlns:a16="http://schemas.microsoft.com/office/drawing/2014/main" id="{CE559B1A-C820-46B4-65EA-668062C38641}"/>
              </a:ext>
            </a:extLst>
          </p:cNvPr>
          <p:cNvPicPr>
            <a:picLocks noChangeAspect="1"/>
          </p:cNvPicPr>
          <p:nvPr/>
        </p:nvPicPr>
        <p:blipFill>
          <a:blip r:embed="rId2"/>
          <a:stretch>
            <a:fillRect/>
          </a:stretch>
        </p:blipFill>
        <p:spPr>
          <a:xfrm>
            <a:off x="0" y="1423630"/>
            <a:ext cx="12085990" cy="4852908"/>
          </a:xfrm>
          <a:prstGeom prst="rect">
            <a:avLst/>
          </a:prstGeom>
        </p:spPr>
      </p:pic>
      <p:sp>
        <p:nvSpPr>
          <p:cNvPr id="5" name="Rectangle 4">
            <a:extLst>
              <a:ext uri="{FF2B5EF4-FFF2-40B4-BE49-F238E27FC236}">
                <a16:creationId xmlns:a16="http://schemas.microsoft.com/office/drawing/2014/main" id="{0AB33056-1698-6B48-F958-CE219CECF1DB}"/>
              </a:ext>
            </a:extLst>
          </p:cNvPr>
          <p:cNvSpPr/>
          <p:nvPr/>
        </p:nvSpPr>
        <p:spPr>
          <a:xfrm>
            <a:off x="885092" y="5533293"/>
            <a:ext cx="1365738" cy="752719"/>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AF66FDF-CB54-A147-5F33-F0C4662A49FE}"/>
              </a:ext>
            </a:extLst>
          </p:cNvPr>
          <p:cNvSpPr txBox="1"/>
          <p:nvPr/>
        </p:nvSpPr>
        <p:spPr>
          <a:xfrm>
            <a:off x="838200" y="6434840"/>
            <a:ext cx="8787021" cy="369332"/>
          </a:xfrm>
          <a:prstGeom prst="rect">
            <a:avLst/>
          </a:prstGeom>
          <a:noFill/>
        </p:spPr>
        <p:txBody>
          <a:bodyPr wrap="none" rtlCol="0">
            <a:spAutoFit/>
          </a:bodyPr>
          <a:lstStyle/>
          <a:p>
            <a:r>
              <a:rPr lang="en-US" i="1" dirty="0"/>
              <a:t>ChatGPT’s “Agent mode” – specifically request it to do a thoughtful job, browse web, etc.</a:t>
            </a:r>
          </a:p>
        </p:txBody>
      </p:sp>
      <p:pic>
        <p:nvPicPr>
          <p:cNvPr id="10" name="Picture 9">
            <a:extLst>
              <a:ext uri="{FF2B5EF4-FFF2-40B4-BE49-F238E27FC236}">
                <a16:creationId xmlns:a16="http://schemas.microsoft.com/office/drawing/2014/main" id="{6431099D-2280-0724-0451-D8D6ED9D29D2}"/>
              </a:ext>
            </a:extLst>
          </p:cNvPr>
          <p:cNvPicPr>
            <a:picLocks noChangeAspect="1"/>
          </p:cNvPicPr>
          <p:nvPr/>
        </p:nvPicPr>
        <p:blipFill>
          <a:blip r:embed="rId3"/>
          <a:stretch>
            <a:fillRect/>
          </a:stretch>
        </p:blipFill>
        <p:spPr>
          <a:xfrm>
            <a:off x="5499758" y="251920"/>
            <a:ext cx="2663794" cy="659083"/>
          </a:xfrm>
          <a:prstGeom prst="rect">
            <a:avLst/>
          </a:prstGeom>
        </p:spPr>
      </p:pic>
    </p:spTree>
    <p:extLst>
      <p:ext uri="{BB962C8B-B14F-4D97-AF65-F5344CB8AC3E}">
        <p14:creationId xmlns:p14="http://schemas.microsoft.com/office/powerpoint/2010/main" val="3465036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52626-3A46-E972-75D2-1CDDA48F829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FE09738-2DDB-287F-E664-267643519252}"/>
              </a:ext>
            </a:extLst>
          </p:cNvPr>
          <p:cNvSpPr>
            <a:spLocks noGrp="1"/>
          </p:cNvSpPr>
          <p:nvPr>
            <p:ph type="title"/>
          </p:nvPr>
        </p:nvSpPr>
        <p:spPr/>
        <p:txBody>
          <a:bodyPr/>
          <a:lstStyle/>
          <a:p>
            <a:r>
              <a:rPr lang="en-US" dirty="0"/>
              <a:t>GenAI: Agent mode				</a:t>
            </a:r>
            <a:r>
              <a:rPr lang="en-US" b="1" i="1" dirty="0"/>
              <a:t>(result)</a:t>
            </a:r>
          </a:p>
        </p:txBody>
      </p:sp>
      <p:sp>
        <p:nvSpPr>
          <p:cNvPr id="4" name="Slide Number Placeholder 3">
            <a:extLst>
              <a:ext uri="{FF2B5EF4-FFF2-40B4-BE49-F238E27FC236}">
                <a16:creationId xmlns:a16="http://schemas.microsoft.com/office/drawing/2014/main" id="{144F5743-0EF0-1829-9476-8A6633DF68A1}"/>
              </a:ext>
            </a:extLst>
          </p:cNvPr>
          <p:cNvSpPr>
            <a:spLocks noGrp="1"/>
          </p:cNvSpPr>
          <p:nvPr>
            <p:ph type="sldNum" sz="quarter" idx="12"/>
          </p:nvPr>
        </p:nvSpPr>
        <p:spPr/>
        <p:txBody>
          <a:bodyPr/>
          <a:lstStyle/>
          <a:p>
            <a:fld id="{330EA680-D336-4FF7-8B7A-9848BB0A1C32}" type="slidenum">
              <a:rPr lang="en-US" smtClean="0"/>
              <a:t>15</a:t>
            </a:fld>
            <a:endParaRPr lang="en-US"/>
          </a:p>
        </p:txBody>
      </p:sp>
      <p:pic>
        <p:nvPicPr>
          <p:cNvPr id="10" name="Picture 9">
            <a:extLst>
              <a:ext uri="{FF2B5EF4-FFF2-40B4-BE49-F238E27FC236}">
                <a16:creationId xmlns:a16="http://schemas.microsoft.com/office/drawing/2014/main" id="{D48D612A-2353-4597-CAF6-68ED6AA6E138}"/>
              </a:ext>
            </a:extLst>
          </p:cNvPr>
          <p:cNvPicPr>
            <a:picLocks noChangeAspect="1"/>
          </p:cNvPicPr>
          <p:nvPr/>
        </p:nvPicPr>
        <p:blipFill>
          <a:blip r:embed="rId2"/>
          <a:stretch>
            <a:fillRect/>
          </a:stretch>
        </p:blipFill>
        <p:spPr>
          <a:xfrm>
            <a:off x="5499758" y="251920"/>
            <a:ext cx="2663794" cy="659083"/>
          </a:xfrm>
          <a:prstGeom prst="rect">
            <a:avLst/>
          </a:prstGeom>
        </p:spPr>
      </p:pic>
      <p:pic>
        <p:nvPicPr>
          <p:cNvPr id="2" name="Picture 1">
            <a:extLst>
              <a:ext uri="{FF2B5EF4-FFF2-40B4-BE49-F238E27FC236}">
                <a16:creationId xmlns:a16="http://schemas.microsoft.com/office/drawing/2014/main" id="{8B48699A-B906-D684-DDB2-F714865CFCF1}"/>
              </a:ext>
            </a:extLst>
          </p:cNvPr>
          <p:cNvPicPr>
            <a:picLocks noChangeAspect="1"/>
          </p:cNvPicPr>
          <p:nvPr/>
        </p:nvPicPr>
        <p:blipFill>
          <a:blip r:embed="rId3"/>
          <a:stretch>
            <a:fillRect/>
          </a:stretch>
        </p:blipFill>
        <p:spPr>
          <a:xfrm>
            <a:off x="0" y="1577483"/>
            <a:ext cx="7772400" cy="1905114"/>
          </a:xfrm>
          <a:prstGeom prst="rect">
            <a:avLst/>
          </a:prstGeom>
        </p:spPr>
      </p:pic>
      <p:sp>
        <p:nvSpPr>
          <p:cNvPr id="6" name="TextBox 5">
            <a:extLst>
              <a:ext uri="{FF2B5EF4-FFF2-40B4-BE49-F238E27FC236}">
                <a16:creationId xmlns:a16="http://schemas.microsoft.com/office/drawing/2014/main" id="{7F1DE23F-9285-987E-C23A-E5F8D04C8D4D}"/>
              </a:ext>
            </a:extLst>
          </p:cNvPr>
          <p:cNvSpPr txBox="1"/>
          <p:nvPr/>
        </p:nvSpPr>
        <p:spPr>
          <a:xfrm>
            <a:off x="0" y="1091319"/>
            <a:ext cx="5987280" cy="461665"/>
          </a:xfrm>
          <a:prstGeom prst="rect">
            <a:avLst/>
          </a:prstGeom>
          <a:noFill/>
        </p:spPr>
        <p:txBody>
          <a:bodyPr wrap="none" rtlCol="0">
            <a:spAutoFit/>
          </a:bodyPr>
          <a:lstStyle/>
          <a:p>
            <a:r>
              <a:rPr lang="en-US" sz="2400" i="1" dirty="0"/>
              <a:t>“Lesson plan for ISO 9001 and the V-model”</a:t>
            </a:r>
          </a:p>
        </p:txBody>
      </p:sp>
      <p:sp>
        <p:nvSpPr>
          <p:cNvPr id="9" name="TextBox 8">
            <a:extLst>
              <a:ext uri="{FF2B5EF4-FFF2-40B4-BE49-F238E27FC236}">
                <a16:creationId xmlns:a16="http://schemas.microsoft.com/office/drawing/2014/main" id="{7540E90B-A9F4-64F8-C962-51EC812826E0}"/>
              </a:ext>
            </a:extLst>
          </p:cNvPr>
          <p:cNvSpPr txBox="1"/>
          <p:nvPr/>
        </p:nvSpPr>
        <p:spPr>
          <a:xfrm>
            <a:off x="0" y="3716262"/>
            <a:ext cx="9166805" cy="2308324"/>
          </a:xfrm>
          <a:prstGeom prst="rect">
            <a:avLst/>
          </a:prstGeom>
          <a:noFill/>
        </p:spPr>
        <p:txBody>
          <a:bodyPr wrap="none" rtlCol="0">
            <a:spAutoFit/>
          </a:bodyPr>
          <a:lstStyle/>
          <a:p>
            <a:r>
              <a:rPr lang="en-US" sz="2400" b="1" u="sng" dirty="0"/>
              <a:t>2 Learning objectives</a:t>
            </a:r>
          </a:p>
          <a:p>
            <a:pPr marL="342900" indent="-342900">
              <a:buFont typeface="+mj-lt"/>
              <a:buAutoNum type="arabicPeriod"/>
            </a:pPr>
            <a:r>
              <a:rPr lang="en-US" sz="2400" dirty="0"/>
              <a:t>Describe the purpose, structure and principles of ISO 9001</a:t>
            </a:r>
          </a:p>
          <a:p>
            <a:pPr marL="342900" indent="-342900">
              <a:buFont typeface="+mj-lt"/>
              <a:buAutoNum type="arabicPeriod"/>
            </a:pPr>
            <a:r>
              <a:rPr lang="en-US" sz="2400" dirty="0"/>
              <a:t>Summarize recent research on ISO 9001 and innovation</a:t>
            </a:r>
          </a:p>
          <a:p>
            <a:pPr marL="342900" indent="-342900">
              <a:buFont typeface="+mj-lt"/>
              <a:buAutoNum type="arabicPeriod"/>
            </a:pPr>
            <a:r>
              <a:rPr lang="en-US" sz="2400" dirty="0"/>
              <a:t>Explain the V‑model and its phases</a:t>
            </a:r>
          </a:p>
          <a:p>
            <a:pPr marL="342900" indent="-342900">
              <a:buFont typeface="+mj-lt"/>
              <a:buAutoNum type="arabicPeriod"/>
            </a:pPr>
            <a:r>
              <a:rPr lang="en-US" sz="2400" dirty="0"/>
              <a:t>Analyze how V‑model practices support ISO 9001 design control</a:t>
            </a:r>
          </a:p>
          <a:p>
            <a:pPr marL="342900" indent="-342900">
              <a:buFont typeface="+mj-lt"/>
              <a:buAutoNum type="arabicPeriod"/>
            </a:pPr>
            <a:r>
              <a:rPr lang="en-US" sz="2400" dirty="0"/>
              <a:t>Develop a strategy for integrating ISO 9001 and V‑model practices</a:t>
            </a:r>
          </a:p>
        </p:txBody>
      </p:sp>
      <p:pic>
        <p:nvPicPr>
          <p:cNvPr id="11" name="Picture 10">
            <a:extLst>
              <a:ext uri="{FF2B5EF4-FFF2-40B4-BE49-F238E27FC236}">
                <a16:creationId xmlns:a16="http://schemas.microsoft.com/office/drawing/2014/main" id="{74DC08FF-9B2E-2CD9-77A9-3ED4DECF5A5D}"/>
              </a:ext>
            </a:extLst>
          </p:cNvPr>
          <p:cNvPicPr>
            <a:picLocks noChangeAspect="1"/>
          </p:cNvPicPr>
          <p:nvPr/>
        </p:nvPicPr>
        <p:blipFill>
          <a:blip r:embed="rId4"/>
          <a:stretch>
            <a:fillRect/>
          </a:stretch>
        </p:blipFill>
        <p:spPr>
          <a:xfrm>
            <a:off x="7780911" y="1438275"/>
            <a:ext cx="927100" cy="5283200"/>
          </a:xfrm>
          <a:prstGeom prst="rect">
            <a:avLst/>
          </a:prstGeom>
        </p:spPr>
      </p:pic>
      <p:pic>
        <p:nvPicPr>
          <p:cNvPr id="12" name="Picture 11">
            <a:extLst>
              <a:ext uri="{FF2B5EF4-FFF2-40B4-BE49-F238E27FC236}">
                <a16:creationId xmlns:a16="http://schemas.microsoft.com/office/drawing/2014/main" id="{BDB69B06-4D7A-478D-A35D-0927FFDBE3ED}"/>
              </a:ext>
            </a:extLst>
          </p:cNvPr>
          <p:cNvPicPr>
            <a:picLocks noChangeAspect="1"/>
          </p:cNvPicPr>
          <p:nvPr/>
        </p:nvPicPr>
        <p:blipFill>
          <a:blip r:embed="rId5"/>
          <a:stretch>
            <a:fillRect/>
          </a:stretch>
        </p:blipFill>
        <p:spPr>
          <a:xfrm>
            <a:off x="8708011" y="1427124"/>
            <a:ext cx="3111500" cy="5283200"/>
          </a:xfrm>
          <a:prstGeom prst="rect">
            <a:avLst/>
          </a:prstGeom>
        </p:spPr>
      </p:pic>
      <p:sp>
        <p:nvSpPr>
          <p:cNvPr id="14" name="TextBox 13">
            <a:extLst>
              <a:ext uri="{FF2B5EF4-FFF2-40B4-BE49-F238E27FC236}">
                <a16:creationId xmlns:a16="http://schemas.microsoft.com/office/drawing/2014/main" id="{FEEECC2C-196B-2C42-58C5-2A878ADB4099}"/>
              </a:ext>
            </a:extLst>
          </p:cNvPr>
          <p:cNvSpPr txBox="1"/>
          <p:nvPr/>
        </p:nvSpPr>
        <p:spPr>
          <a:xfrm>
            <a:off x="-8511" y="2340861"/>
            <a:ext cx="6154614" cy="461665"/>
          </a:xfrm>
          <a:prstGeom prst="rect">
            <a:avLst/>
          </a:prstGeom>
          <a:solidFill>
            <a:schemeClr val="bg1"/>
          </a:solidFill>
        </p:spPr>
        <p:txBody>
          <a:bodyPr wrap="square">
            <a:spAutoFit/>
          </a:bodyPr>
          <a:lstStyle/>
          <a:p>
            <a:r>
              <a:rPr lang="en-US" sz="2400" b="1" u="sng" dirty="0"/>
              <a:t>1 Introduction</a:t>
            </a:r>
          </a:p>
        </p:txBody>
      </p:sp>
      <p:sp>
        <p:nvSpPr>
          <p:cNvPr id="15" name="TextBox 14">
            <a:extLst>
              <a:ext uri="{FF2B5EF4-FFF2-40B4-BE49-F238E27FC236}">
                <a16:creationId xmlns:a16="http://schemas.microsoft.com/office/drawing/2014/main" id="{2E9C4235-6F63-E65D-E618-81218450D42B}"/>
              </a:ext>
            </a:extLst>
          </p:cNvPr>
          <p:cNvSpPr txBox="1"/>
          <p:nvPr/>
        </p:nvSpPr>
        <p:spPr>
          <a:xfrm>
            <a:off x="7772400" y="1091318"/>
            <a:ext cx="4419600" cy="461665"/>
          </a:xfrm>
          <a:prstGeom prst="rect">
            <a:avLst/>
          </a:prstGeom>
          <a:solidFill>
            <a:schemeClr val="bg1"/>
          </a:solidFill>
        </p:spPr>
        <p:txBody>
          <a:bodyPr wrap="square">
            <a:spAutoFit/>
          </a:bodyPr>
          <a:lstStyle/>
          <a:p>
            <a:r>
              <a:rPr lang="en-US" sz="2400" b="1" u="sng" dirty="0"/>
              <a:t>3 Schedule</a:t>
            </a:r>
          </a:p>
        </p:txBody>
      </p:sp>
    </p:spTree>
    <p:extLst>
      <p:ext uri="{BB962C8B-B14F-4D97-AF65-F5344CB8AC3E}">
        <p14:creationId xmlns:p14="http://schemas.microsoft.com/office/powerpoint/2010/main" val="89064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2915-A062-AAA2-BEF6-18174EF8E79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7F170BA-8D94-6423-AA41-D6B96616176E}"/>
              </a:ext>
            </a:extLst>
          </p:cNvPr>
          <p:cNvSpPr>
            <a:spLocks noGrp="1"/>
          </p:cNvSpPr>
          <p:nvPr>
            <p:ph type="title"/>
          </p:nvPr>
        </p:nvSpPr>
        <p:spPr/>
        <p:txBody>
          <a:bodyPr/>
          <a:lstStyle/>
          <a:p>
            <a:r>
              <a:rPr lang="en-US" dirty="0"/>
              <a:t>GenAI: Agent mode		Claude </a:t>
            </a:r>
            <a:r>
              <a:rPr lang="en-US" b="1" i="1" dirty="0"/>
              <a:t>(1)</a:t>
            </a:r>
            <a:endParaRPr lang="en-US" dirty="0"/>
          </a:p>
        </p:txBody>
      </p:sp>
      <p:sp>
        <p:nvSpPr>
          <p:cNvPr id="4" name="Slide Number Placeholder 3">
            <a:extLst>
              <a:ext uri="{FF2B5EF4-FFF2-40B4-BE49-F238E27FC236}">
                <a16:creationId xmlns:a16="http://schemas.microsoft.com/office/drawing/2014/main" id="{D8484C29-7081-BFE1-BE58-0EA7F82EB1DA}"/>
              </a:ext>
            </a:extLst>
          </p:cNvPr>
          <p:cNvSpPr>
            <a:spLocks noGrp="1"/>
          </p:cNvSpPr>
          <p:nvPr>
            <p:ph type="sldNum" sz="quarter" idx="12"/>
          </p:nvPr>
        </p:nvSpPr>
        <p:spPr/>
        <p:txBody>
          <a:bodyPr/>
          <a:lstStyle/>
          <a:p>
            <a:fld id="{330EA680-D336-4FF7-8B7A-9848BB0A1C32}" type="slidenum">
              <a:rPr lang="en-US" smtClean="0"/>
              <a:t>16</a:t>
            </a:fld>
            <a:endParaRPr lang="en-US"/>
          </a:p>
        </p:txBody>
      </p:sp>
      <p:pic>
        <p:nvPicPr>
          <p:cNvPr id="2" name="Picture 1">
            <a:extLst>
              <a:ext uri="{FF2B5EF4-FFF2-40B4-BE49-F238E27FC236}">
                <a16:creationId xmlns:a16="http://schemas.microsoft.com/office/drawing/2014/main" id="{8541FD91-5785-71EF-2E6E-55417283FA6F}"/>
              </a:ext>
            </a:extLst>
          </p:cNvPr>
          <p:cNvPicPr>
            <a:picLocks noChangeAspect="1"/>
          </p:cNvPicPr>
          <p:nvPr/>
        </p:nvPicPr>
        <p:blipFill>
          <a:blip r:embed="rId2"/>
          <a:srcRect r="4460"/>
          <a:stretch>
            <a:fillRect/>
          </a:stretch>
        </p:blipFill>
        <p:spPr>
          <a:xfrm>
            <a:off x="5569467" y="319628"/>
            <a:ext cx="712850" cy="722816"/>
          </a:xfrm>
          <a:prstGeom prst="rect">
            <a:avLst/>
          </a:prstGeom>
        </p:spPr>
      </p:pic>
      <p:pic>
        <p:nvPicPr>
          <p:cNvPr id="5" name="Picture 4">
            <a:extLst>
              <a:ext uri="{FF2B5EF4-FFF2-40B4-BE49-F238E27FC236}">
                <a16:creationId xmlns:a16="http://schemas.microsoft.com/office/drawing/2014/main" id="{2D2CB4F2-814A-0B48-EB62-0428BC147373}"/>
              </a:ext>
            </a:extLst>
          </p:cNvPr>
          <p:cNvPicPr>
            <a:picLocks noChangeAspect="1"/>
          </p:cNvPicPr>
          <p:nvPr/>
        </p:nvPicPr>
        <p:blipFill>
          <a:blip r:embed="rId3"/>
          <a:stretch>
            <a:fillRect/>
          </a:stretch>
        </p:blipFill>
        <p:spPr>
          <a:xfrm>
            <a:off x="187766" y="1282352"/>
            <a:ext cx="11816467" cy="725678"/>
          </a:xfrm>
          <a:prstGeom prst="rect">
            <a:avLst/>
          </a:prstGeom>
        </p:spPr>
      </p:pic>
      <p:pic>
        <p:nvPicPr>
          <p:cNvPr id="6" name="Picture 5">
            <a:extLst>
              <a:ext uri="{FF2B5EF4-FFF2-40B4-BE49-F238E27FC236}">
                <a16:creationId xmlns:a16="http://schemas.microsoft.com/office/drawing/2014/main" id="{A77B978B-3295-8355-285F-4D177CB02111}"/>
              </a:ext>
            </a:extLst>
          </p:cNvPr>
          <p:cNvPicPr>
            <a:picLocks noChangeAspect="1"/>
          </p:cNvPicPr>
          <p:nvPr/>
        </p:nvPicPr>
        <p:blipFill>
          <a:blip r:embed="rId4"/>
          <a:stretch>
            <a:fillRect/>
          </a:stretch>
        </p:blipFill>
        <p:spPr>
          <a:xfrm>
            <a:off x="187766" y="2151099"/>
            <a:ext cx="11735765" cy="2242056"/>
          </a:xfrm>
          <a:prstGeom prst="rect">
            <a:avLst/>
          </a:prstGeom>
        </p:spPr>
      </p:pic>
      <p:pic>
        <p:nvPicPr>
          <p:cNvPr id="8" name="Picture 7">
            <a:extLst>
              <a:ext uri="{FF2B5EF4-FFF2-40B4-BE49-F238E27FC236}">
                <a16:creationId xmlns:a16="http://schemas.microsoft.com/office/drawing/2014/main" id="{B31822C3-AABD-112C-6786-3644A61CEE97}"/>
              </a:ext>
            </a:extLst>
          </p:cNvPr>
          <p:cNvPicPr>
            <a:picLocks noChangeAspect="1"/>
          </p:cNvPicPr>
          <p:nvPr/>
        </p:nvPicPr>
        <p:blipFill>
          <a:blip r:embed="rId5"/>
          <a:stretch>
            <a:fillRect/>
          </a:stretch>
        </p:blipFill>
        <p:spPr>
          <a:xfrm>
            <a:off x="0" y="4565694"/>
            <a:ext cx="11436030" cy="1790656"/>
          </a:xfrm>
          <a:prstGeom prst="rect">
            <a:avLst/>
          </a:prstGeom>
        </p:spPr>
      </p:pic>
    </p:spTree>
    <p:extLst>
      <p:ext uri="{BB962C8B-B14F-4D97-AF65-F5344CB8AC3E}">
        <p14:creationId xmlns:p14="http://schemas.microsoft.com/office/powerpoint/2010/main" val="222509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39840-7C86-8CD3-A6FF-6D39041A44C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E47BCC5-7E80-0B9C-E0D4-32725921008D}"/>
              </a:ext>
            </a:extLst>
          </p:cNvPr>
          <p:cNvSpPr>
            <a:spLocks noGrp="1"/>
          </p:cNvSpPr>
          <p:nvPr>
            <p:ph type="title"/>
          </p:nvPr>
        </p:nvSpPr>
        <p:spPr/>
        <p:txBody>
          <a:bodyPr/>
          <a:lstStyle/>
          <a:p>
            <a:r>
              <a:rPr lang="en-US" dirty="0"/>
              <a:t>GenAI: Agent mode		Claude </a:t>
            </a:r>
            <a:r>
              <a:rPr lang="en-US" b="1" i="1" dirty="0"/>
              <a:t>(2)</a:t>
            </a:r>
            <a:endParaRPr lang="en-US" dirty="0"/>
          </a:p>
        </p:txBody>
      </p:sp>
      <p:sp>
        <p:nvSpPr>
          <p:cNvPr id="4" name="Slide Number Placeholder 3">
            <a:extLst>
              <a:ext uri="{FF2B5EF4-FFF2-40B4-BE49-F238E27FC236}">
                <a16:creationId xmlns:a16="http://schemas.microsoft.com/office/drawing/2014/main" id="{D954EBA2-744A-3B41-6D9A-92BBA4512764}"/>
              </a:ext>
            </a:extLst>
          </p:cNvPr>
          <p:cNvSpPr>
            <a:spLocks noGrp="1"/>
          </p:cNvSpPr>
          <p:nvPr>
            <p:ph type="sldNum" sz="quarter" idx="12"/>
          </p:nvPr>
        </p:nvSpPr>
        <p:spPr/>
        <p:txBody>
          <a:bodyPr/>
          <a:lstStyle/>
          <a:p>
            <a:fld id="{330EA680-D336-4FF7-8B7A-9848BB0A1C32}" type="slidenum">
              <a:rPr lang="en-US" smtClean="0"/>
              <a:t>17</a:t>
            </a:fld>
            <a:endParaRPr lang="en-US"/>
          </a:p>
        </p:txBody>
      </p:sp>
      <p:pic>
        <p:nvPicPr>
          <p:cNvPr id="2" name="Picture 1">
            <a:extLst>
              <a:ext uri="{FF2B5EF4-FFF2-40B4-BE49-F238E27FC236}">
                <a16:creationId xmlns:a16="http://schemas.microsoft.com/office/drawing/2014/main" id="{D89A198C-C34B-73F6-81A9-891700302AFC}"/>
              </a:ext>
            </a:extLst>
          </p:cNvPr>
          <p:cNvPicPr>
            <a:picLocks noChangeAspect="1"/>
          </p:cNvPicPr>
          <p:nvPr/>
        </p:nvPicPr>
        <p:blipFill>
          <a:blip r:embed="rId3"/>
          <a:srcRect r="4460"/>
          <a:stretch>
            <a:fillRect/>
          </a:stretch>
        </p:blipFill>
        <p:spPr>
          <a:xfrm>
            <a:off x="5569467" y="319628"/>
            <a:ext cx="712850" cy="722816"/>
          </a:xfrm>
          <a:prstGeom prst="rect">
            <a:avLst/>
          </a:prstGeom>
        </p:spPr>
      </p:pic>
      <p:pic>
        <p:nvPicPr>
          <p:cNvPr id="3" name="Picture 2">
            <a:extLst>
              <a:ext uri="{FF2B5EF4-FFF2-40B4-BE49-F238E27FC236}">
                <a16:creationId xmlns:a16="http://schemas.microsoft.com/office/drawing/2014/main" id="{0BD169D9-4075-91B8-6EB2-671849D79396}"/>
              </a:ext>
            </a:extLst>
          </p:cNvPr>
          <p:cNvPicPr>
            <a:picLocks noChangeAspect="1"/>
          </p:cNvPicPr>
          <p:nvPr/>
        </p:nvPicPr>
        <p:blipFill>
          <a:blip r:embed="rId4"/>
          <a:stretch>
            <a:fillRect/>
          </a:stretch>
        </p:blipFill>
        <p:spPr>
          <a:xfrm>
            <a:off x="287616" y="1999154"/>
            <a:ext cx="11616767" cy="1325563"/>
          </a:xfrm>
          <a:prstGeom prst="rect">
            <a:avLst/>
          </a:prstGeom>
        </p:spPr>
      </p:pic>
      <p:sp>
        <p:nvSpPr>
          <p:cNvPr id="9" name="TextBox 8">
            <a:extLst>
              <a:ext uri="{FF2B5EF4-FFF2-40B4-BE49-F238E27FC236}">
                <a16:creationId xmlns:a16="http://schemas.microsoft.com/office/drawing/2014/main" id="{F2CD0B84-0B3D-D47B-4C41-DD9435420B93}"/>
              </a:ext>
            </a:extLst>
          </p:cNvPr>
          <p:cNvSpPr txBox="1"/>
          <p:nvPr/>
        </p:nvSpPr>
        <p:spPr>
          <a:xfrm>
            <a:off x="84151" y="3433695"/>
            <a:ext cx="5602175" cy="369332"/>
          </a:xfrm>
          <a:prstGeom prst="rect">
            <a:avLst/>
          </a:prstGeom>
          <a:noFill/>
        </p:spPr>
        <p:txBody>
          <a:bodyPr wrap="none" rtlCol="0">
            <a:spAutoFit/>
          </a:bodyPr>
          <a:lstStyle/>
          <a:p>
            <a:r>
              <a:rPr lang="en-US" i="1" dirty="0"/>
              <a:t>10 minutes passed while Claude worked. I got a coffee.</a:t>
            </a:r>
          </a:p>
        </p:txBody>
      </p:sp>
      <p:cxnSp>
        <p:nvCxnSpPr>
          <p:cNvPr id="11" name="Straight Arrow Connector 10">
            <a:extLst>
              <a:ext uri="{FF2B5EF4-FFF2-40B4-BE49-F238E27FC236}">
                <a16:creationId xmlns:a16="http://schemas.microsoft.com/office/drawing/2014/main" id="{6FF236D8-8189-49AD-1943-312F614E6FF0}"/>
              </a:ext>
            </a:extLst>
          </p:cNvPr>
          <p:cNvCxnSpPr>
            <a:cxnSpLocks/>
            <a:stCxn id="23" idx="2"/>
          </p:cNvCxnSpPr>
          <p:nvPr/>
        </p:nvCxnSpPr>
        <p:spPr>
          <a:xfrm flipH="1">
            <a:off x="5686326" y="1725574"/>
            <a:ext cx="1156439" cy="665605"/>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98B960F-219C-3ECD-D8D9-58250CE81E53}"/>
              </a:ext>
            </a:extLst>
          </p:cNvPr>
          <p:cNvCxnSpPr>
            <a:cxnSpLocks/>
            <a:stCxn id="27" idx="2"/>
          </p:cNvCxnSpPr>
          <p:nvPr/>
        </p:nvCxnSpPr>
        <p:spPr>
          <a:xfrm flipH="1">
            <a:off x="8308800" y="1631131"/>
            <a:ext cx="2220851" cy="1139131"/>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7ABE433-90A1-3C63-0AB9-C2362BBFBE8A}"/>
              </a:ext>
            </a:extLst>
          </p:cNvPr>
          <p:cNvCxnSpPr>
            <a:cxnSpLocks/>
            <a:stCxn id="16" idx="2"/>
          </p:cNvCxnSpPr>
          <p:nvPr/>
        </p:nvCxnSpPr>
        <p:spPr>
          <a:xfrm flipH="1">
            <a:off x="3091798" y="1735843"/>
            <a:ext cx="127889" cy="475342"/>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5A0E946-EF25-7EEA-8520-E9EAA3DE1E77}"/>
              </a:ext>
            </a:extLst>
          </p:cNvPr>
          <p:cNvSpPr txBox="1"/>
          <p:nvPr/>
        </p:nvSpPr>
        <p:spPr>
          <a:xfrm>
            <a:off x="1511142" y="1151068"/>
            <a:ext cx="3417089" cy="584775"/>
          </a:xfrm>
          <a:prstGeom prst="rect">
            <a:avLst/>
          </a:prstGeom>
          <a:noFill/>
        </p:spPr>
        <p:txBody>
          <a:bodyPr wrap="none" rtlCol="0">
            <a:spAutoFit/>
          </a:bodyPr>
          <a:lstStyle/>
          <a:p>
            <a:r>
              <a:rPr lang="en-US" sz="3200" i="1" dirty="0"/>
              <a:t>Pointing out RISKS</a:t>
            </a:r>
          </a:p>
        </p:txBody>
      </p:sp>
      <p:sp>
        <p:nvSpPr>
          <p:cNvPr id="23" name="TextBox 22">
            <a:extLst>
              <a:ext uri="{FF2B5EF4-FFF2-40B4-BE49-F238E27FC236}">
                <a16:creationId xmlns:a16="http://schemas.microsoft.com/office/drawing/2014/main" id="{7A2E72B0-1B1A-8847-D54B-7952A41B0D74}"/>
              </a:ext>
            </a:extLst>
          </p:cNvPr>
          <p:cNvSpPr txBox="1"/>
          <p:nvPr/>
        </p:nvSpPr>
        <p:spPr>
          <a:xfrm>
            <a:off x="5049677" y="1140799"/>
            <a:ext cx="3586175" cy="584775"/>
          </a:xfrm>
          <a:prstGeom prst="rect">
            <a:avLst/>
          </a:prstGeom>
          <a:noFill/>
        </p:spPr>
        <p:txBody>
          <a:bodyPr wrap="none" rtlCol="0">
            <a:spAutoFit/>
          </a:bodyPr>
          <a:lstStyle/>
          <a:p>
            <a:r>
              <a:rPr lang="en-US" sz="3200" i="1" dirty="0"/>
              <a:t>Technical guidance</a:t>
            </a:r>
          </a:p>
        </p:txBody>
      </p:sp>
      <p:sp>
        <p:nvSpPr>
          <p:cNvPr id="27" name="TextBox 26">
            <a:extLst>
              <a:ext uri="{FF2B5EF4-FFF2-40B4-BE49-F238E27FC236}">
                <a16:creationId xmlns:a16="http://schemas.microsoft.com/office/drawing/2014/main" id="{EB0388E0-C6E8-1AB2-5E8F-596A5DFCCE63}"/>
              </a:ext>
            </a:extLst>
          </p:cNvPr>
          <p:cNvSpPr txBox="1"/>
          <p:nvPr/>
        </p:nvSpPr>
        <p:spPr>
          <a:xfrm>
            <a:off x="8610600" y="1046356"/>
            <a:ext cx="3838102" cy="584775"/>
          </a:xfrm>
          <a:prstGeom prst="rect">
            <a:avLst/>
          </a:prstGeom>
          <a:noFill/>
        </p:spPr>
        <p:txBody>
          <a:bodyPr wrap="none" rtlCol="0">
            <a:spAutoFit/>
          </a:bodyPr>
          <a:lstStyle/>
          <a:p>
            <a:r>
              <a:rPr lang="en-US" sz="3200" i="1" dirty="0"/>
              <a:t>Procedural guidance</a:t>
            </a:r>
          </a:p>
        </p:txBody>
      </p:sp>
      <p:pic>
        <p:nvPicPr>
          <p:cNvPr id="30" name="Picture 29">
            <a:extLst>
              <a:ext uri="{FF2B5EF4-FFF2-40B4-BE49-F238E27FC236}">
                <a16:creationId xmlns:a16="http://schemas.microsoft.com/office/drawing/2014/main" id="{F318F3A7-5419-9350-A0ED-09DA8602C751}"/>
              </a:ext>
            </a:extLst>
          </p:cNvPr>
          <p:cNvPicPr>
            <a:picLocks noChangeAspect="1"/>
          </p:cNvPicPr>
          <p:nvPr/>
        </p:nvPicPr>
        <p:blipFill>
          <a:blip r:embed="rId5"/>
          <a:stretch>
            <a:fillRect/>
          </a:stretch>
        </p:blipFill>
        <p:spPr>
          <a:xfrm>
            <a:off x="287616" y="5148669"/>
            <a:ext cx="7772400" cy="1116525"/>
          </a:xfrm>
          <a:prstGeom prst="rect">
            <a:avLst/>
          </a:prstGeom>
        </p:spPr>
      </p:pic>
      <p:pic>
        <p:nvPicPr>
          <p:cNvPr id="31" name="Picture 30">
            <a:extLst>
              <a:ext uri="{FF2B5EF4-FFF2-40B4-BE49-F238E27FC236}">
                <a16:creationId xmlns:a16="http://schemas.microsoft.com/office/drawing/2014/main" id="{4E428CD7-7B2F-92A8-1BDB-C119A1D57088}"/>
              </a:ext>
            </a:extLst>
          </p:cNvPr>
          <p:cNvPicPr>
            <a:picLocks noChangeAspect="1"/>
          </p:cNvPicPr>
          <p:nvPr/>
        </p:nvPicPr>
        <p:blipFill>
          <a:blip r:embed="rId6"/>
          <a:stretch>
            <a:fillRect/>
          </a:stretch>
        </p:blipFill>
        <p:spPr>
          <a:xfrm>
            <a:off x="0" y="3912005"/>
            <a:ext cx="7772400" cy="803261"/>
          </a:xfrm>
          <a:prstGeom prst="rect">
            <a:avLst/>
          </a:prstGeom>
        </p:spPr>
      </p:pic>
      <p:cxnSp>
        <p:nvCxnSpPr>
          <p:cNvPr id="32" name="Straight Arrow Connector 31">
            <a:extLst>
              <a:ext uri="{FF2B5EF4-FFF2-40B4-BE49-F238E27FC236}">
                <a16:creationId xmlns:a16="http://schemas.microsoft.com/office/drawing/2014/main" id="{E86CAE77-3218-30B6-C7C5-7D5FDC5CF02A}"/>
              </a:ext>
            </a:extLst>
          </p:cNvPr>
          <p:cNvCxnSpPr>
            <a:cxnSpLocks/>
          </p:cNvCxnSpPr>
          <p:nvPr/>
        </p:nvCxnSpPr>
        <p:spPr>
          <a:xfrm flipH="1">
            <a:off x="4726546" y="5148669"/>
            <a:ext cx="323131" cy="153885"/>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0FDF761-5068-738D-8D52-1D27C4164E6B}"/>
              </a:ext>
            </a:extLst>
          </p:cNvPr>
          <p:cNvSpPr txBox="1"/>
          <p:nvPr/>
        </p:nvSpPr>
        <p:spPr>
          <a:xfrm>
            <a:off x="3214911" y="4611126"/>
            <a:ext cx="3669531" cy="584775"/>
          </a:xfrm>
          <a:prstGeom prst="rect">
            <a:avLst/>
          </a:prstGeom>
          <a:noFill/>
        </p:spPr>
        <p:txBody>
          <a:bodyPr wrap="none" rtlCol="0">
            <a:spAutoFit/>
          </a:bodyPr>
          <a:lstStyle/>
          <a:p>
            <a:r>
              <a:rPr lang="en-US" sz="3200" i="1" dirty="0"/>
              <a:t>Technical guidance </a:t>
            </a:r>
          </a:p>
        </p:txBody>
      </p:sp>
      <p:cxnSp>
        <p:nvCxnSpPr>
          <p:cNvPr id="37" name="Straight Arrow Connector 36">
            <a:extLst>
              <a:ext uri="{FF2B5EF4-FFF2-40B4-BE49-F238E27FC236}">
                <a16:creationId xmlns:a16="http://schemas.microsoft.com/office/drawing/2014/main" id="{EFA66F2B-139B-6A54-F857-DA9B8E161B33}"/>
              </a:ext>
            </a:extLst>
          </p:cNvPr>
          <p:cNvCxnSpPr>
            <a:cxnSpLocks/>
            <a:stCxn id="38" idx="1"/>
          </p:cNvCxnSpPr>
          <p:nvPr/>
        </p:nvCxnSpPr>
        <p:spPr>
          <a:xfrm flipH="1" flipV="1">
            <a:off x="8060016" y="5883154"/>
            <a:ext cx="922605" cy="12287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2413D8A9-E4AE-5CA9-0B43-FE30AFAB11CB}"/>
              </a:ext>
            </a:extLst>
          </p:cNvPr>
          <p:cNvSpPr txBox="1"/>
          <p:nvPr/>
        </p:nvSpPr>
        <p:spPr>
          <a:xfrm>
            <a:off x="8982621" y="5713636"/>
            <a:ext cx="2614883" cy="584775"/>
          </a:xfrm>
          <a:prstGeom prst="rect">
            <a:avLst/>
          </a:prstGeom>
          <a:noFill/>
        </p:spPr>
        <p:txBody>
          <a:bodyPr wrap="none" rtlCol="0">
            <a:spAutoFit/>
          </a:bodyPr>
          <a:lstStyle/>
          <a:p>
            <a:r>
              <a:rPr lang="en-US" sz="3200" i="1" dirty="0"/>
              <a:t>More features</a:t>
            </a:r>
          </a:p>
        </p:txBody>
      </p:sp>
      <p:cxnSp>
        <p:nvCxnSpPr>
          <p:cNvPr id="40" name="Straight Arrow Connector 39">
            <a:extLst>
              <a:ext uri="{FF2B5EF4-FFF2-40B4-BE49-F238E27FC236}">
                <a16:creationId xmlns:a16="http://schemas.microsoft.com/office/drawing/2014/main" id="{3A88E68E-3DAA-5798-583D-56AAEF6D4E06}"/>
              </a:ext>
            </a:extLst>
          </p:cNvPr>
          <p:cNvCxnSpPr>
            <a:cxnSpLocks/>
            <a:stCxn id="38" idx="1"/>
          </p:cNvCxnSpPr>
          <p:nvPr/>
        </p:nvCxnSpPr>
        <p:spPr>
          <a:xfrm flipH="1">
            <a:off x="6282317" y="6006024"/>
            <a:ext cx="2700304" cy="234448"/>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723C1A78-D3F5-ED03-73FE-7557D5D8E148}"/>
              </a:ext>
            </a:extLst>
          </p:cNvPr>
          <p:cNvSpPr txBox="1"/>
          <p:nvPr/>
        </p:nvSpPr>
        <p:spPr>
          <a:xfrm>
            <a:off x="7350832" y="4520433"/>
            <a:ext cx="5097870" cy="584775"/>
          </a:xfrm>
          <a:prstGeom prst="rect">
            <a:avLst/>
          </a:prstGeom>
          <a:noFill/>
        </p:spPr>
        <p:txBody>
          <a:bodyPr wrap="none" rtlCol="0">
            <a:spAutoFit/>
          </a:bodyPr>
          <a:lstStyle/>
          <a:p>
            <a:r>
              <a:rPr lang="en-US" sz="3200" i="1" dirty="0"/>
              <a:t>Accepting recommendation</a:t>
            </a:r>
          </a:p>
        </p:txBody>
      </p:sp>
      <p:cxnSp>
        <p:nvCxnSpPr>
          <p:cNvPr id="46" name="Straight Arrow Connector 45">
            <a:extLst>
              <a:ext uri="{FF2B5EF4-FFF2-40B4-BE49-F238E27FC236}">
                <a16:creationId xmlns:a16="http://schemas.microsoft.com/office/drawing/2014/main" id="{AE2D78FA-D3A2-0CF3-55AF-8D4334FCF368}"/>
              </a:ext>
            </a:extLst>
          </p:cNvPr>
          <p:cNvCxnSpPr>
            <a:cxnSpLocks/>
            <a:stCxn id="45" idx="1"/>
          </p:cNvCxnSpPr>
          <p:nvPr/>
        </p:nvCxnSpPr>
        <p:spPr>
          <a:xfrm flipH="1">
            <a:off x="4042695" y="4812821"/>
            <a:ext cx="3308137" cy="884966"/>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13E959A8-BA17-A3C9-3BA6-26BEA5A6B8B4}"/>
              </a:ext>
            </a:extLst>
          </p:cNvPr>
          <p:cNvSpPr txBox="1"/>
          <p:nvPr/>
        </p:nvSpPr>
        <p:spPr>
          <a:xfrm>
            <a:off x="212352" y="6357166"/>
            <a:ext cx="5973367" cy="369332"/>
          </a:xfrm>
          <a:prstGeom prst="rect">
            <a:avLst/>
          </a:prstGeom>
          <a:noFill/>
        </p:spPr>
        <p:txBody>
          <a:bodyPr wrap="none" rtlCol="0">
            <a:spAutoFit/>
          </a:bodyPr>
          <a:lstStyle/>
          <a:p>
            <a:r>
              <a:rPr lang="en-US" i="1" dirty="0"/>
              <a:t>10 minutes passed while Claude worked. I drank my coffee</a:t>
            </a:r>
          </a:p>
        </p:txBody>
      </p:sp>
    </p:spTree>
    <p:extLst>
      <p:ext uri="{BB962C8B-B14F-4D97-AF65-F5344CB8AC3E}">
        <p14:creationId xmlns:p14="http://schemas.microsoft.com/office/powerpoint/2010/main" val="150409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3" grpId="0"/>
      <p:bldP spid="38" grpId="0"/>
      <p:bldP spid="45"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CD5806-D1D6-1DFA-0D8A-E646AFA29511}"/>
              </a:ext>
            </a:extLst>
          </p:cNvPr>
          <p:cNvSpPr>
            <a:spLocks noGrp="1"/>
          </p:cNvSpPr>
          <p:nvPr>
            <p:ph type="title"/>
          </p:nvPr>
        </p:nvSpPr>
        <p:spPr/>
        <p:txBody>
          <a:bodyPr/>
          <a:lstStyle/>
          <a:p>
            <a:r>
              <a:rPr lang="en-US" dirty="0"/>
              <a:t>GenAI is a 3D printer, not a stapler</a:t>
            </a:r>
          </a:p>
        </p:txBody>
      </p:sp>
      <p:sp>
        <p:nvSpPr>
          <p:cNvPr id="4" name="Slide Number Placeholder 3">
            <a:extLst>
              <a:ext uri="{FF2B5EF4-FFF2-40B4-BE49-F238E27FC236}">
                <a16:creationId xmlns:a16="http://schemas.microsoft.com/office/drawing/2014/main" id="{5F1BEB08-9CAE-6275-2527-FCBE265883AD}"/>
              </a:ext>
            </a:extLst>
          </p:cNvPr>
          <p:cNvSpPr>
            <a:spLocks noGrp="1"/>
          </p:cNvSpPr>
          <p:nvPr>
            <p:ph type="sldNum" sz="quarter" idx="12"/>
          </p:nvPr>
        </p:nvSpPr>
        <p:spPr/>
        <p:txBody>
          <a:bodyPr/>
          <a:lstStyle/>
          <a:p>
            <a:fld id="{330EA680-D336-4FF7-8B7A-9848BB0A1C32}" type="slidenum">
              <a:rPr lang="en-US" smtClean="0"/>
              <a:t>18</a:t>
            </a:fld>
            <a:endParaRPr lang="en-US"/>
          </a:p>
        </p:txBody>
      </p:sp>
      <p:pic>
        <p:nvPicPr>
          <p:cNvPr id="5" name="Picture 4" descr="How to Choose the Right Stapler | OnTimeSupplies.com">
            <a:extLst>
              <a:ext uri="{FF2B5EF4-FFF2-40B4-BE49-F238E27FC236}">
                <a16:creationId xmlns:a16="http://schemas.microsoft.com/office/drawing/2014/main" id="{8FDB3B94-DCA6-9E6C-B32F-458386124E0E}"/>
              </a:ext>
            </a:extLst>
          </p:cNvPr>
          <p:cNvPicPr>
            <a:picLocks noChangeAspect="1"/>
          </p:cNvPicPr>
          <p:nvPr/>
        </p:nvPicPr>
        <p:blipFill>
          <a:blip r:embed="rId3"/>
          <a:stretch>
            <a:fillRect/>
          </a:stretch>
        </p:blipFill>
        <p:spPr>
          <a:xfrm>
            <a:off x="201801" y="1469781"/>
            <a:ext cx="4251787" cy="3209521"/>
          </a:xfrm>
          <a:prstGeom prst="rect">
            <a:avLst/>
          </a:prstGeom>
        </p:spPr>
      </p:pic>
      <p:pic>
        <p:nvPicPr>
          <p:cNvPr id="6" name="Picture 5" descr="Top 3 Innovative 3D Printers for Beginners | Jett 3D Printing Service NYC">
            <a:extLst>
              <a:ext uri="{FF2B5EF4-FFF2-40B4-BE49-F238E27FC236}">
                <a16:creationId xmlns:a16="http://schemas.microsoft.com/office/drawing/2014/main" id="{69BE2D05-ABBC-015C-F8DB-A773CAC9BA91}"/>
              </a:ext>
            </a:extLst>
          </p:cNvPr>
          <p:cNvPicPr>
            <a:picLocks noChangeAspect="1"/>
          </p:cNvPicPr>
          <p:nvPr/>
        </p:nvPicPr>
        <p:blipFill>
          <a:blip r:embed="rId4"/>
          <a:stretch>
            <a:fillRect/>
          </a:stretch>
        </p:blipFill>
        <p:spPr>
          <a:xfrm>
            <a:off x="4856201" y="1056486"/>
            <a:ext cx="6497599" cy="4331732"/>
          </a:xfrm>
          <a:prstGeom prst="rect">
            <a:avLst/>
          </a:prstGeom>
        </p:spPr>
      </p:pic>
      <p:sp>
        <p:nvSpPr>
          <p:cNvPr id="9" name="TextBox 8">
            <a:extLst>
              <a:ext uri="{FF2B5EF4-FFF2-40B4-BE49-F238E27FC236}">
                <a16:creationId xmlns:a16="http://schemas.microsoft.com/office/drawing/2014/main" id="{663374EC-0642-73A2-958F-BE73C9E191ED}"/>
              </a:ext>
            </a:extLst>
          </p:cNvPr>
          <p:cNvSpPr txBox="1"/>
          <p:nvPr/>
        </p:nvSpPr>
        <p:spPr>
          <a:xfrm>
            <a:off x="116415" y="5383342"/>
            <a:ext cx="4201343" cy="1077218"/>
          </a:xfrm>
          <a:prstGeom prst="rect">
            <a:avLst/>
          </a:prstGeom>
          <a:noFill/>
        </p:spPr>
        <p:txBody>
          <a:bodyPr wrap="none" rtlCol="0">
            <a:spAutoFit/>
          </a:bodyPr>
          <a:lstStyle/>
          <a:p>
            <a:pPr marL="238125" indent="-238125">
              <a:buFont typeface="Arial" panose="020B0604020202020204" pitchFamily="34" charset="0"/>
              <a:buChar char="•"/>
            </a:pPr>
            <a:r>
              <a:rPr lang="en-US" sz="3200" dirty="0"/>
              <a:t>Does one job</a:t>
            </a:r>
          </a:p>
          <a:p>
            <a:pPr marL="238125" indent="-238125">
              <a:buFont typeface="Arial" panose="020B0604020202020204" pitchFamily="34" charset="0"/>
              <a:buChar char="•"/>
            </a:pPr>
            <a:r>
              <a:rPr lang="en-US" sz="3200" dirty="0"/>
              <a:t>Obvious how to use it</a:t>
            </a:r>
          </a:p>
        </p:txBody>
      </p:sp>
      <p:sp>
        <p:nvSpPr>
          <p:cNvPr id="10" name="TextBox 9">
            <a:extLst>
              <a:ext uri="{FF2B5EF4-FFF2-40B4-BE49-F238E27FC236}">
                <a16:creationId xmlns:a16="http://schemas.microsoft.com/office/drawing/2014/main" id="{4D7D7A6C-5A02-A8DE-8714-CFBEADC02CE4}"/>
              </a:ext>
            </a:extLst>
          </p:cNvPr>
          <p:cNvSpPr txBox="1"/>
          <p:nvPr/>
        </p:nvSpPr>
        <p:spPr>
          <a:xfrm>
            <a:off x="4453588" y="5467107"/>
            <a:ext cx="8092600" cy="1077218"/>
          </a:xfrm>
          <a:prstGeom prst="rect">
            <a:avLst/>
          </a:prstGeom>
          <a:noFill/>
        </p:spPr>
        <p:txBody>
          <a:bodyPr wrap="none" rtlCol="0">
            <a:spAutoFit/>
          </a:bodyPr>
          <a:lstStyle/>
          <a:p>
            <a:pPr marL="293688" indent="-293688">
              <a:buFont typeface="Arial" panose="020B0604020202020204" pitchFamily="34" charset="0"/>
              <a:buChar char="•"/>
            </a:pPr>
            <a:r>
              <a:rPr lang="en-US" sz="3200" dirty="0"/>
              <a:t>With instructions (CAD), can do many jobs</a:t>
            </a:r>
          </a:p>
          <a:p>
            <a:pPr marL="293688" indent="-293688">
              <a:buFont typeface="Arial" panose="020B0604020202020204" pitchFamily="34" charset="0"/>
              <a:buChar char="•"/>
            </a:pPr>
            <a:r>
              <a:rPr lang="en-US" sz="3200" dirty="0"/>
              <a:t>Bad instructions == Bad results</a:t>
            </a:r>
          </a:p>
        </p:txBody>
      </p:sp>
    </p:spTree>
    <p:extLst>
      <p:ext uri="{BB962C8B-B14F-4D97-AF65-F5344CB8AC3E}">
        <p14:creationId xmlns:p14="http://schemas.microsoft.com/office/powerpoint/2010/main" val="130607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F9F42-C670-255D-140C-A1CD1C706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0EA4D3-2874-D86E-AA8B-C40B66B8B9DA}"/>
              </a:ext>
            </a:extLst>
          </p:cNvPr>
          <p:cNvSpPr>
            <a:spLocks noGrp="1"/>
          </p:cNvSpPr>
          <p:nvPr>
            <p:ph type="title"/>
          </p:nvPr>
        </p:nvSpPr>
        <p:spPr/>
        <p:txBody>
          <a:bodyPr/>
          <a:lstStyle/>
          <a:p>
            <a:r>
              <a:rPr lang="en-US" dirty="0"/>
              <a:t>Foundations </a:t>
            </a:r>
          </a:p>
        </p:txBody>
      </p:sp>
      <p:sp>
        <p:nvSpPr>
          <p:cNvPr id="5" name="Text Placeholder 4">
            <a:extLst>
              <a:ext uri="{FF2B5EF4-FFF2-40B4-BE49-F238E27FC236}">
                <a16:creationId xmlns:a16="http://schemas.microsoft.com/office/drawing/2014/main" id="{B929F068-69EB-F371-EF29-B4CBF49622DB}"/>
              </a:ext>
            </a:extLst>
          </p:cNvPr>
          <p:cNvSpPr>
            <a:spLocks noGrp="1"/>
          </p:cNvSpPr>
          <p:nvPr>
            <p:ph type="body" idx="1"/>
          </p:nvPr>
        </p:nvSpPr>
        <p:spPr/>
        <p:txBody>
          <a:bodyPr>
            <a:normAutofit/>
          </a:bodyPr>
          <a:lstStyle/>
          <a:p>
            <a:pPr marL="457200" indent="-457200">
              <a:buAutoNum type="arabicParenR"/>
            </a:pPr>
            <a:r>
              <a:rPr lang="en-US" dirty="0"/>
              <a:t>GenAI demo</a:t>
            </a:r>
          </a:p>
          <a:p>
            <a:pPr marL="457200" indent="-457200">
              <a:buAutoNum type="arabicParenR"/>
            </a:pPr>
            <a:r>
              <a:rPr lang="en-US" b="1" dirty="0"/>
              <a:t>A bit on how it works – Or, let’s update your mental model for GenAI</a:t>
            </a:r>
          </a:p>
          <a:p>
            <a:pPr marL="457200" indent="-457200">
              <a:buAutoNum type="arabicParenR"/>
            </a:pPr>
            <a:r>
              <a:rPr lang="en-US" dirty="0"/>
              <a:t>General mindset and strategies on how to use it well</a:t>
            </a:r>
          </a:p>
        </p:txBody>
      </p:sp>
      <p:sp>
        <p:nvSpPr>
          <p:cNvPr id="4" name="Slide Number Placeholder 3">
            <a:extLst>
              <a:ext uri="{FF2B5EF4-FFF2-40B4-BE49-F238E27FC236}">
                <a16:creationId xmlns:a16="http://schemas.microsoft.com/office/drawing/2014/main" id="{362F6E19-97FA-00EC-4DC0-D65D0968711A}"/>
              </a:ext>
            </a:extLst>
          </p:cNvPr>
          <p:cNvSpPr>
            <a:spLocks noGrp="1"/>
          </p:cNvSpPr>
          <p:nvPr>
            <p:ph type="sldNum" sz="quarter" idx="12"/>
          </p:nvPr>
        </p:nvSpPr>
        <p:spPr/>
        <p:txBody>
          <a:bodyPr/>
          <a:lstStyle/>
          <a:p>
            <a:fld id="{330EA680-D336-4FF7-8B7A-9848BB0A1C32}" type="slidenum">
              <a:rPr lang="en-US" smtClean="0"/>
              <a:pPr/>
              <a:t>19</a:t>
            </a:fld>
            <a:endParaRPr lang="en-US"/>
          </a:p>
        </p:txBody>
      </p:sp>
    </p:spTree>
    <p:extLst>
      <p:ext uri="{BB962C8B-B14F-4D97-AF65-F5344CB8AC3E}">
        <p14:creationId xmlns:p14="http://schemas.microsoft.com/office/powerpoint/2010/main" val="212841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41C7C-D92B-BBEA-1640-1CBBBA6929CB}"/>
              </a:ext>
            </a:extLst>
          </p:cNvPr>
          <p:cNvSpPr>
            <a:spLocks noGrp="1"/>
          </p:cNvSpPr>
          <p:nvPr>
            <p:ph type="title"/>
          </p:nvPr>
        </p:nvSpPr>
        <p:spPr/>
        <p:txBody>
          <a:bodyPr/>
          <a:lstStyle/>
          <a:p>
            <a:r>
              <a:rPr lang="en-US" dirty="0"/>
              <a:t>Two main things to take from the talk</a:t>
            </a:r>
          </a:p>
        </p:txBody>
      </p:sp>
      <p:sp>
        <p:nvSpPr>
          <p:cNvPr id="3" name="Content Placeholder 2">
            <a:extLst>
              <a:ext uri="{FF2B5EF4-FFF2-40B4-BE49-F238E27FC236}">
                <a16:creationId xmlns:a16="http://schemas.microsoft.com/office/drawing/2014/main" id="{CD69CC7E-35E3-ADF9-BBD6-C2360A806378}"/>
              </a:ext>
            </a:extLst>
          </p:cNvPr>
          <p:cNvSpPr>
            <a:spLocks noGrp="1"/>
          </p:cNvSpPr>
          <p:nvPr>
            <p:ph idx="1"/>
          </p:nvPr>
        </p:nvSpPr>
        <p:spPr/>
        <p:txBody>
          <a:bodyPr/>
          <a:lstStyle/>
          <a:p>
            <a:r>
              <a:rPr lang="en-US" dirty="0"/>
              <a:t>GenAI is a tool that can free us from the clerical parts of our jobs</a:t>
            </a:r>
          </a:p>
          <a:p>
            <a:endParaRPr lang="en-US" dirty="0"/>
          </a:p>
          <a:p>
            <a:endParaRPr lang="en-US" dirty="0"/>
          </a:p>
          <a:p>
            <a:r>
              <a:rPr lang="en-US" dirty="0"/>
              <a:t>We need to recalibrate our mental cost model</a:t>
            </a:r>
          </a:p>
          <a:p>
            <a:pPr lvl="1"/>
            <a:r>
              <a:rPr lang="en-US" dirty="0"/>
              <a:t>Labor is now cheap…and so judgment is more expensive than ever</a:t>
            </a:r>
          </a:p>
        </p:txBody>
      </p:sp>
      <p:sp>
        <p:nvSpPr>
          <p:cNvPr id="4" name="Slide Number Placeholder 3">
            <a:extLst>
              <a:ext uri="{FF2B5EF4-FFF2-40B4-BE49-F238E27FC236}">
                <a16:creationId xmlns:a16="http://schemas.microsoft.com/office/drawing/2014/main" id="{E707BC9E-F289-E6AB-81A4-B96EE0FDAE85}"/>
              </a:ext>
            </a:extLst>
          </p:cNvPr>
          <p:cNvSpPr>
            <a:spLocks noGrp="1"/>
          </p:cNvSpPr>
          <p:nvPr>
            <p:ph type="sldNum" sz="quarter" idx="12"/>
          </p:nvPr>
        </p:nvSpPr>
        <p:spPr/>
        <p:txBody>
          <a:bodyPr/>
          <a:lstStyle/>
          <a:p>
            <a:fld id="{330EA680-D336-4FF7-8B7A-9848BB0A1C32}" type="slidenum">
              <a:rPr lang="en-US" smtClean="0"/>
              <a:pPr/>
              <a:t>2</a:t>
            </a:fld>
            <a:endParaRPr lang="en-US"/>
          </a:p>
        </p:txBody>
      </p:sp>
    </p:spTree>
    <p:extLst>
      <p:ext uri="{BB962C8B-B14F-4D97-AF65-F5344CB8AC3E}">
        <p14:creationId xmlns:p14="http://schemas.microsoft.com/office/powerpoint/2010/main" val="4183570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EF7AC-DEE2-0BD0-26C5-60749D5066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EE76655-8FAA-F6C0-90D5-5DD1591C9854}"/>
              </a:ext>
            </a:extLst>
          </p:cNvPr>
          <p:cNvSpPr>
            <a:spLocks noGrp="1"/>
          </p:cNvSpPr>
          <p:nvPr>
            <p:ph type="title"/>
          </p:nvPr>
        </p:nvSpPr>
        <p:spPr>
          <a:xfrm>
            <a:off x="838200" y="18255"/>
            <a:ext cx="10515600" cy="1325563"/>
          </a:xfrm>
        </p:spPr>
        <p:txBody>
          <a:bodyPr/>
          <a:lstStyle/>
          <a:p>
            <a:r>
              <a:rPr lang="en-US" dirty="0"/>
              <a:t>LLMs: Large Language Models</a:t>
            </a:r>
          </a:p>
        </p:txBody>
      </p:sp>
      <p:sp>
        <p:nvSpPr>
          <p:cNvPr id="17" name="Content Placeholder 16">
            <a:extLst>
              <a:ext uri="{FF2B5EF4-FFF2-40B4-BE49-F238E27FC236}">
                <a16:creationId xmlns:a16="http://schemas.microsoft.com/office/drawing/2014/main" id="{2DC437EE-2046-1686-9BAB-8245D0F09409}"/>
              </a:ext>
            </a:extLst>
          </p:cNvPr>
          <p:cNvSpPr>
            <a:spLocks noGrp="1"/>
          </p:cNvSpPr>
          <p:nvPr>
            <p:ph idx="1"/>
          </p:nvPr>
        </p:nvSpPr>
        <p:spPr/>
        <p:txBody>
          <a:bodyPr/>
          <a:lstStyle/>
          <a:p>
            <a:r>
              <a:rPr lang="en-US" dirty="0"/>
              <a:t>Train a neural network to emit tokens </a:t>
            </a:r>
            <a:r>
              <a:rPr lang="en-US" dirty="0" err="1"/>
              <a:t>s.t.</a:t>
            </a:r>
            <a:r>
              <a:rPr lang="en-US" dirty="0"/>
              <a:t> </a:t>
            </a:r>
            <a:r>
              <a:rPr lang="en-US" i="1" dirty="0" err="1"/>
              <a:t>Pr</a:t>
            </a:r>
            <a:r>
              <a:rPr lang="en-US" i="1" dirty="0"/>
              <a:t>(output)</a:t>
            </a:r>
            <a:r>
              <a:rPr lang="en-US" dirty="0"/>
              <a:t> is conditioned on training data + the previously-emitted tokens</a:t>
            </a:r>
          </a:p>
        </p:txBody>
      </p:sp>
      <p:sp>
        <p:nvSpPr>
          <p:cNvPr id="4" name="Slide Number Placeholder 3">
            <a:extLst>
              <a:ext uri="{FF2B5EF4-FFF2-40B4-BE49-F238E27FC236}">
                <a16:creationId xmlns:a16="http://schemas.microsoft.com/office/drawing/2014/main" id="{4F2C69EB-5CFE-4F42-6997-38B719B840F1}"/>
              </a:ext>
            </a:extLst>
          </p:cNvPr>
          <p:cNvSpPr>
            <a:spLocks noGrp="1"/>
          </p:cNvSpPr>
          <p:nvPr>
            <p:ph type="sldNum" sz="quarter" idx="12"/>
          </p:nvPr>
        </p:nvSpPr>
        <p:spPr>
          <a:xfrm>
            <a:off x="8610600" y="6356350"/>
            <a:ext cx="2743200" cy="365125"/>
          </a:xfrm>
        </p:spPr>
        <p:txBody>
          <a:bodyPr/>
          <a:lstStyle/>
          <a:p>
            <a:fld id="{330EA680-D336-4FF7-8B7A-9848BB0A1C32}" type="slidenum">
              <a:rPr lang="en-US" smtClean="0"/>
              <a:pPr/>
              <a:t>20</a:t>
            </a:fld>
            <a:endParaRPr lang="en-US"/>
          </a:p>
        </p:txBody>
      </p:sp>
      <p:sp>
        <p:nvSpPr>
          <p:cNvPr id="3" name="TextBox 2">
            <a:extLst>
              <a:ext uri="{FF2B5EF4-FFF2-40B4-BE49-F238E27FC236}">
                <a16:creationId xmlns:a16="http://schemas.microsoft.com/office/drawing/2014/main" id="{B80B9C32-6BC2-1F29-C31C-906B9E59F4EE}"/>
              </a:ext>
            </a:extLst>
          </p:cNvPr>
          <p:cNvSpPr txBox="1"/>
          <p:nvPr/>
        </p:nvSpPr>
        <p:spPr>
          <a:xfrm>
            <a:off x="3745794" y="6014463"/>
            <a:ext cx="6152838" cy="584775"/>
          </a:xfrm>
          <a:prstGeom prst="rect">
            <a:avLst/>
          </a:prstGeom>
          <a:noFill/>
        </p:spPr>
        <p:txBody>
          <a:bodyPr wrap="none" rtlCol="0">
            <a:spAutoFit/>
          </a:bodyPr>
          <a:lstStyle/>
          <a:p>
            <a:r>
              <a:rPr lang="en-US" sz="3200" b="1" dirty="0"/>
              <a:t>Scaling laws: The “L” is for Large</a:t>
            </a:r>
          </a:p>
        </p:txBody>
      </p:sp>
      <p:pic>
        <p:nvPicPr>
          <p:cNvPr id="6" name="Picture 5">
            <a:extLst>
              <a:ext uri="{FF2B5EF4-FFF2-40B4-BE49-F238E27FC236}">
                <a16:creationId xmlns:a16="http://schemas.microsoft.com/office/drawing/2014/main" id="{249A01CD-5DB1-E4A4-5381-1990FC83312D}"/>
              </a:ext>
            </a:extLst>
          </p:cNvPr>
          <p:cNvPicPr>
            <a:picLocks noChangeAspect="1"/>
          </p:cNvPicPr>
          <p:nvPr/>
        </p:nvPicPr>
        <p:blipFill>
          <a:blip r:embed="rId3"/>
          <a:srcRect t="5663" b="49650"/>
          <a:stretch>
            <a:fillRect/>
          </a:stretch>
        </p:blipFill>
        <p:spPr>
          <a:xfrm>
            <a:off x="974785" y="2790094"/>
            <a:ext cx="10242430" cy="3106383"/>
          </a:xfrm>
          <a:prstGeom prst="rect">
            <a:avLst/>
          </a:prstGeom>
        </p:spPr>
      </p:pic>
      <p:sp>
        <p:nvSpPr>
          <p:cNvPr id="13" name="Right Brace 12">
            <a:extLst>
              <a:ext uri="{FF2B5EF4-FFF2-40B4-BE49-F238E27FC236}">
                <a16:creationId xmlns:a16="http://schemas.microsoft.com/office/drawing/2014/main" id="{87C6AF97-F6F0-30B1-F913-6C92D3C728C6}"/>
              </a:ext>
            </a:extLst>
          </p:cNvPr>
          <p:cNvSpPr/>
          <p:nvPr/>
        </p:nvSpPr>
        <p:spPr>
          <a:xfrm rot="5400000">
            <a:off x="5999087" y="1009312"/>
            <a:ext cx="584775" cy="985147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FF9BAEE7-3DA6-2339-B4F0-EFA39EFFD218}"/>
              </a:ext>
            </a:extLst>
          </p:cNvPr>
          <p:cNvSpPr txBox="1"/>
          <p:nvPr/>
        </p:nvSpPr>
        <p:spPr>
          <a:xfrm>
            <a:off x="-52682" y="6517864"/>
            <a:ext cx="3606693" cy="276999"/>
          </a:xfrm>
          <a:prstGeom prst="rect">
            <a:avLst/>
          </a:prstGeom>
          <a:noFill/>
        </p:spPr>
        <p:txBody>
          <a:bodyPr wrap="none" rtlCol="0">
            <a:spAutoFit/>
          </a:bodyPr>
          <a:lstStyle/>
          <a:p>
            <a:r>
              <a:rPr lang="en-US" sz="1200" dirty="0"/>
              <a:t>Wei </a:t>
            </a:r>
            <a:r>
              <a:rPr lang="en-US" sz="1200" i="1" dirty="0"/>
              <a:t>et al.</a:t>
            </a:r>
            <a:r>
              <a:rPr lang="en-US" sz="1200" dirty="0"/>
              <a:t>, TMLR’22 https://</a:t>
            </a:r>
            <a:r>
              <a:rPr lang="en-US" sz="1200" dirty="0" err="1"/>
              <a:t>arxiv.org</a:t>
            </a:r>
            <a:r>
              <a:rPr lang="en-US" sz="1200" dirty="0"/>
              <a:t>/pdf/2206.07682</a:t>
            </a:r>
          </a:p>
        </p:txBody>
      </p:sp>
    </p:spTree>
    <p:extLst>
      <p:ext uri="{BB962C8B-B14F-4D97-AF65-F5344CB8AC3E}">
        <p14:creationId xmlns:p14="http://schemas.microsoft.com/office/powerpoint/2010/main" val="201522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A14D0F-1409-B1FE-9F9B-24FD12011953}"/>
              </a:ext>
            </a:extLst>
          </p:cNvPr>
          <p:cNvSpPr>
            <a:spLocks noGrp="1"/>
          </p:cNvSpPr>
          <p:nvPr>
            <p:ph type="title"/>
          </p:nvPr>
        </p:nvSpPr>
        <p:spPr/>
        <p:txBody>
          <a:bodyPr/>
          <a:lstStyle/>
          <a:p>
            <a:r>
              <a:rPr lang="en-US" dirty="0"/>
              <a:t>LLMs v1: Stochastic parrots</a:t>
            </a:r>
          </a:p>
        </p:txBody>
      </p:sp>
      <p:sp>
        <p:nvSpPr>
          <p:cNvPr id="4" name="Slide Number Placeholder 3">
            <a:extLst>
              <a:ext uri="{FF2B5EF4-FFF2-40B4-BE49-F238E27FC236}">
                <a16:creationId xmlns:a16="http://schemas.microsoft.com/office/drawing/2014/main" id="{642F964E-A40E-4199-8A7E-C0E240CDB3B0}"/>
              </a:ext>
            </a:extLst>
          </p:cNvPr>
          <p:cNvSpPr>
            <a:spLocks noGrp="1"/>
          </p:cNvSpPr>
          <p:nvPr>
            <p:ph type="sldNum" sz="quarter" idx="12"/>
          </p:nvPr>
        </p:nvSpPr>
        <p:spPr/>
        <p:txBody>
          <a:bodyPr/>
          <a:lstStyle/>
          <a:p>
            <a:fld id="{330EA680-D336-4FF7-8B7A-9848BB0A1C32}" type="slidenum">
              <a:rPr lang="en-US" smtClean="0"/>
              <a:t>21</a:t>
            </a:fld>
            <a:endParaRPr lang="en-US"/>
          </a:p>
        </p:txBody>
      </p:sp>
      <p:pic>
        <p:nvPicPr>
          <p:cNvPr id="8" name="Picture 7">
            <a:extLst>
              <a:ext uri="{FF2B5EF4-FFF2-40B4-BE49-F238E27FC236}">
                <a16:creationId xmlns:a16="http://schemas.microsoft.com/office/drawing/2014/main" id="{4785604E-6432-1FAC-0A6C-845ABF4644F5}"/>
              </a:ext>
            </a:extLst>
          </p:cNvPr>
          <p:cNvPicPr>
            <a:picLocks noChangeAspect="1"/>
          </p:cNvPicPr>
          <p:nvPr/>
        </p:nvPicPr>
        <p:blipFill>
          <a:blip r:embed="rId3"/>
          <a:srcRect l="4608" t="13552" r="13692"/>
          <a:stretch>
            <a:fillRect/>
          </a:stretch>
        </p:blipFill>
        <p:spPr>
          <a:xfrm>
            <a:off x="5402280" y="1855304"/>
            <a:ext cx="4439118" cy="4683608"/>
          </a:xfrm>
          <a:prstGeom prst="rect">
            <a:avLst/>
          </a:prstGeom>
        </p:spPr>
      </p:pic>
      <p:sp>
        <p:nvSpPr>
          <p:cNvPr id="9" name="TextBox 8">
            <a:extLst>
              <a:ext uri="{FF2B5EF4-FFF2-40B4-BE49-F238E27FC236}">
                <a16:creationId xmlns:a16="http://schemas.microsoft.com/office/drawing/2014/main" id="{71778F18-F9AB-6437-A5EE-592AECC4E011}"/>
              </a:ext>
            </a:extLst>
          </p:cNvPr>
          <p:cNvSpPr txBox="1"/>
          <p:nvPr/>
        </p:nvSpPr>
        <p:spPr>
          <a:xfrm>
            <a:off x="241171" y="1251136"/>
            <a:ext cx="4274022" cy="1815882"/>
          </a:xfrm>
          <a:prstGeom prst="rect">
            <a:avLst/>
          </a:prstGeom>
          <a:noFill/>
        </p:spPr>
        <p:txBody>
          <a:bodyPr wrap="square" rtlCol="0">
            <a:spAutoFit/>
          </a:bodyPr>
          <a:lstStyle/>
          <a:p>
            <a:r>
              <a:rPr lang="en-US" sz="2800" b="1" dirty="0"/>
              <a:t>Mental model</a:t>
            </a:r>
            <a:r>
              <a:rPr lang="en-US" sz="2800" dirty="0"/>
              <a:t>: “</a:t>
            </a:r>
            <a:r>
              <a:rPr lang="en-US" sz="2800" i="1" dirty="0"/>
              <a:t>approximate retrieval with interpolation over learned patterns</a:t>
            </a:r>
            <a:r>
              <a:rPr lang="en-US" sz="2800" dirty="0"/>
              <a:t>”</a:t>
            </a:r>
          </a:p>
        </p:txBody>
      </p:sp>
      <p:cxnSp>
        <p:nvCxnSpPr>
          <p:cNvPr id="10" name="Straight Arrow Connector 9">
            <a:extLst>
              <a:ext uri="{FF2B5EF4-FFF2-40B4-BE49-F238E27FC236}">
                <a16:creationId xmlns:a16="http://schemas.microsoft.com/office/drawing/2014/main" id="{02C26269-48C5-109C-0062-2BE2D9C2479F}"/>
              </a:ext>
            </a:extLst>
          </p:cNvPr>
          <p:cNvCxnSpPr>
            <a:cxnSpLocks/>
          </p:cNvCxnSpPr>
          <p:nvPr/>
        </p:nvCxnSpPr>
        <p:spPr>
          <a:xfrm flipV="1">
            <a:off x="4100271" y="5357612"/>
            <a:ext cx="1302009" cy="2135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BE97DCC-2E04-CB11-AAAB-131D99B90AF9}"/>
              </a:ext>
            </a:extLst>
          </p:cNvPr>
          <p:cNvSpPr txBox="1"/>
          <p:nvPr/>
        </p:nvSpPr>
        <p:spPr>
          <a:xfrm>
            <a:off x="773968" y="5540175"/>
            <a:ext cx="3594446" cy="954107"/>
          </a:xfrm>
          <a:prstGeom prst="rect">
            <a:avLst/>
          </a:prstGeom>
          <a:noFill/>
        </p:spPr>
        <p:txBody>
          <a:bodyPr wrap="none" rtlCol="0">
            <a:spAutoFit/>
          </a:bodyPr>
          <a:lstStyle/>
          <a:p>
            <a:r>
              <a:rPr lang="en-US" sz="2800" dirty="0"/>
              <a:t>More reliable “regions”</a:t>
            </a:r>
          </a:p>
          <a:p>
            <a:r>
              <a:rPr lang="en-US" sz="2800" dirty="0"/>
              <a:t>for LLM performance</a:t>
            </a:r>
          </a:p>
        </p:txBody>
      </p:sp>
      <p:cxnSp>
        <p:nvCxnSpPr>
          <p:cNvPr id="12" name="Straight Arrow Connector 11">
            <a:extLst>
              <a:ext uri="{FF2B5EF4-FFF2-40B4-BE49-F238E27FC236}">
                <a16:creationId xmlns:a16="http://schemas.microsoft.com/office/drawing/2014/main" id="{A78FBF61-067C-0CCB-D0FB-8256D557849F}"/>
              </a:ext>
            </a:extLst>
          </p:cNvPr>
          <p:cNvCxnSpPr>
            <a:cxnSpLocks/>
          </p:cNvCxnSpPr>
          <p:nvPr/>
        </p:nvCxnSpPr>
        <p:spPr>
          <a:xfrm flipV="1">
            <a:off x="4118029" y="3267259"/>
            <a:ext cx="1631461" cy="192467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71C6623-92F0-D1E4-CEBB-09837A39AAB0}"/>
              </a:ext>
            </a:extLst>
          </p:cNvPr>
          <p:cNvSpPr txBox="1"/>
          <p:nvPr/>
        </p:nvSpPr>
        <p:spPr>
          <a:xfrm>
            <a:off x="8610600" y="1682954"/>
            <a:ext cx="3468065" cy="523220"/>
          </a:xfrm>
          <a:prstGeom prst="rect">
            <a:avLst/>
          </a:prstGeom>
          <a:noFill/>
        </p:spPr>
        <p:txBody>
          <a:bodyPr wrap="none" rtlCol="0">
            <a:spAutoFit/>
          </a:bodyPr>
          <a:lstStyle/>
          <a:p>
            <a:r>
              <a:rPr lang="en-US" sz="2800" dirty="0"/>
              <a:t>Less reliable “region”</a:t>
            </a:r>
          </a:p>
        </p:txBody>
      </p:sp>
      <p:cxnSp>
        <p:nvCxnSpPr>
          <p:cNvPr id="19" name="Straight Arrow Connector 18">
            <a:extLst>
              <a:ext uri="{FF2B5EF4-FFF2-40B4-BE49-F238E27FC236}">
                <a16:creationId xmlns:a16="http://schemas.microsoft.com/office/drawing/2014/main" id="{5AB2EEE8-1843-04C2-A43E-10F2E60C2E3F}"/>
              </a:ext>
            </a:extLst>
          </p:cNvPr>
          <p:cNvCxnSpPr>
            <a:cxnSpLocks/>
            <a:stCxn id="16" idx="2"/>
          </p:cNvCxnSpPr>
          <p:nvPr/>
        </p:nvCxnSpPr>
        <p:spPr>
          <a:xfrm flipH="1">
            <a:off x="9203635" y="2206174"/>
            <a:ext cx="1140998" cy="95698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EF19F7C-B45B-894F-7542-BAFF4FFA3DC2}"/>
              </a:ext>
            </a:extLst>
          </p:cNvPr>
          <p:cNvSpPr txBox="1"/>
          <p:nvPr/>
        </p:nvSpPr>
        <p:spPr>
          <a:xfrm>
            <a:off x="421182" y="3267259"/>
            <a:ext cx="4412362" cy="830997"/>
          </a:xfrm>
          <a:prstGeom prst="rect">
            <a:avLst/>
          </a:prstGeom>
          <a:noFill/>
        </p:spPr>
        <p:txBody>
          <a:bodyPr wrap="none" rtlCol="0">
            <a:spAutoFit/>
          </a:bodyPr>
          <a:lstStyle/>
          <a:p>
            <a:r>
              <a:rPr lang="en-US" sz="2400" dirty="0"/>
              <a:t>But probabilistic token generation</a:t>
            </a:r>
          </a:p>
          <a:p>
            <a:r>
              <a:rPr lang="en-US" sz="2400" dirty="0"/>
              <a:t>means </a:t>
            </a:r>
            <a:r>
              <a:rPr lang="en-US" sz="2400" b="1" dirty="0"/>
              <a:t>nothing</a:t>
            </a:r>
            <a:r>
              <a:rPr lang="en-US" sz="2400" dirty="0"/>
              <a:t> is guaranteed</a:t>
            </a:r>
          </a:p>
        </p:txBody>
      </p:sp>
      <p:cxnSp>
        <p:nvCxnSpPr>
          <p:cNvPr id="21" name="Straight Connector 20">
            <a:extLst>
              <a:ext uri="{FF2B5EF4-FFF2-40B4-BE49-F238E27FC236}">
                <a16:creationId xmlns:a16="http://schemas.microsoft.com/office/drawing/2014/main" id="{5E94AD68-D960-7CBC-E4FE-482ECF5A21A5}"/>
              </a:ext>
            </a:extLst>
          </p:cNvPr>
          <p:cNvCxnSpPr>
            <a:cxnSpLocks/>
          </p:cNvCxnSpPr>
          <p:nvPr/>
        </p:nvCxnSpPr>
        <p:spPr>
          <a:xfrm>
            <a:off x="2014780" y="4229595"/>
            <a:ext cx="232474" cy="1310580"/>
          </a:xfrm>
          <a:prstGeom prst="line">
            <a:avLst/>
          </a:prstGeom>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9CDB10A-40E5-3C0B-9AFD-6A60FEF67850}"/>
              </a:ext>
            </a:extLst>
          </p:cNvPr>
          <p:cNvPicPr>
            <a:picLocks noChangeAspect="1"/>
          </p:cNvPicPr>
          <p:nvPr/>
        </p:nvPicPr>
        <p:blipFill>
          <a:blip r:embed="rId4"/>
          <a:stretch>
            <a:fillRect/>
          </a:stretch>
        </p:blipFill>
        <p:spPr>
          <a:xfrm>
            <a:off x="4875318" y="5853350"/>
            <a:ext cx="1835448" cy="995342"/>
          </a:xfrm>
          <a:prstGeom prst="rect">
            <a:avLst/>
          </a:prstGeom>
        </p:spPr>
      </p:pic>
      <p:pic>
        <p:nvPicPr>
          <p:cNvPr id="28" name="Picture 27">
            <a:extLst>
              <a:ext uri="{FF2B5EF4-FFF2-40B4-BE49-F238E27FC236}">
                <a16:creationId xmlns:a16="http://schemas.microsoft.com/office/drawing/2014/main" id="{D7605919-6B92-DA2B-35C6-223A18DDFE9C}"/>
              </a:ext>
            </a:extLst>
          </p:cNvPr>
          <p:cNvPicPr>
            <a:picLocks noChangeAspect="1"/>
          </p:cNvPicPr>
          <p:nvPr/>
        </p:nvPicPr>
        <p:blipFill>
          <a:blip r:embed="rId5"/>
          <a:stretch>
            <a:fillRect/>
          </a:stretch>
        </p:blipFill>
        <p:spPr>
          <a:xfrm>
            <a:off x="3900077" y="986084"/>
            <a:ext cx="4538761" cy="995342"/>
          </a:xfrm>
          <a:prstGeom prst="rect">
            <a:avLst/>
          </a:prstGeom>
        </p:spPr>
      </p:pic>
      <p:pic>
        <p:nvPicPr>
          <p:cNvPr id="29" name="Picture 28">
            <a:extLst>
              <a:ext uri="{FF2B5EF4-FFF2-40B4-BE49-F238E27FC236}">
                <a16:creationId xmlns:a16="http://schemas.microsoft.com/office/drawing/2014/main" id="{F1B6C7C2-4EF2-6133-803F-D6AB6F51CE29}"/>
              </a:ext>
            </a:extLst>
          </p:cNvPr>
          <p:cNvPicPr>
            <a:picLocks noChangeAspect="1"/>
          </p:cNvPicPr>
          <p:nvPr/>
        </p:nvPicPr>
        <p:blipFill>
          <a:blip r:embed="rId6"/>
          <a:stretch>
            <a:fillRect/>
          </a:stretch>
        </p:blipFill>
        <p:spPr>
          <a:xfrm>
            <a:off x="9272661" y="3216286"/>
            <a:ext cx="2809317" cy="1269748"/>
          </a:xfrm>
          <a:prstGeom prst="rect">
            <a:avLst/>
          </a:prstGeom>
        </p:spPr>
      </p:pic>
      <p:sp>
        <p:nvSpPr>
          <p:cNvPr id="41" name="TextBox 40">
            <a:extLst>
              <a:ext uri="{FF2B5EF4-FFF2-40B4-BE49-F238E27FC236}">
                <a16:creationId xmlns:a16="http://schemas.microsoft.com/office/drawing/2014/main" id="{B1B9A9F0-C453-A634-6041-7A480B3A7D65}"/>
              </a:ext>
            </a:extLst>
          </p:cNvPr>
          <p:cNvSpPr txBox="1"/>
          <p:nvPr/>
        </p:nvSpPr>
        <p:spPr>
          <a:xfrm>
            <a:off x="0" y="6593464"/>
            <a:ext cx="11895923" cy="276999"/>
          </a:xfrm>
          <a:prstGeom prst="rect">
            <a:avLst/>
          </a:prstGeom>
          <a:noFill/>
        </p:spPr>
        <p:txBody>
          <a:bodyPr wrap="square">
            <a:spAutoFit/>
          </a:bodyPr>
          <a:lstStyle/>
          <a:p>
            <a:r>
              <a:rPr lang="en-US" sz="1200" dirty="0"/>
              <a:t>Bender et al., </a:t>
            </a:r>
            <a:r>
              <a:rPr lang="en-US" sz="1200" dirty="0" err="1"/>
              <a:t>FaCCT</a:t>
            </a:r>
            <a:r>
              <a:rPr lang="en-US" sz="1200" dirty="0"/>
              <a:t> 2021, https://</a:t>
            </a:r>
            <a:r>
              <a:rPr lang="en-US" sz="1200" dirty="0" err="1"/>
              <a:t>dl.acm.org</a:t>
            </a:r>
            <a:r>
              <a:rPr lang="en-US" sz="1200" dirty="0"/>
              <a:t>/</a:t>
            </a:r>
            <a:r>
              <a:rPr lang="en-US" sz="1200" dirty="0" err="1"/>
              <a:t>doi</a:t>
            </a:r>
            <a:r>
              <a:rPr lang="en-US" sz="1200" dirty="0"/>
              <a:t>/pdf/10.1145/3442188.3445922</a:t>
            </a:r>
          </a:p>
        </p:txBody>
      </p:sp>
    </p:spTree>
    <p:extLst>
      <p:ext uri="{BB962C8B-B14F-4D97-AF65-F5344CB8AC3E}">
        <p14:creationId xmlns:p14="http://schemas.microsoft.com/office/powerpoint/2010/main" val="157674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9" presetClass="emph" presetSubtype="0" nodeType="withEffect">
                                  <p:stCondLst>
                                    <p:cond delay="0"/>
                                  </p:stCondLst>
                                  <p:childTnLst>
                                    <p:set>
                                      <p:cBhvr>
                                        <p:cTn id="30" dur="indefinite"/>
                                        <p:tgtEl>
                                          <p:spTgt spid="12"/>
                                        </p:tgtEl>
                                        <p:attrNameLst>
                                          <p:attrName>style.opacity</p:attrName>
                                        </p:attrNameLst>
                                      </p:cBhvr>
                                      <p:to>
                                        <p:strVal val="0.5"/>
                                      </p:to>
                                    </p:set>
                                    <p:animEffect filter="image" prLst="opacity: 0.5">
                                      <p:cBhvr rctx="IE">
                                        <p:cTn id="31" dur="indefinite"/>
                                        <p:tgtEl>
                                          <p:spTgt spid="12"/>
                                        </p:tgtEl>
                                      </p:cBhvr>
                                    </p:animEffect>
                                  </p:childTnLst>
                                </p:cTn>
                              </p:par>
                              <p:par>
                                <p:cTn id="32" presetID="9" presetClass="emph" presetSubtype="0" nodeType="withEffect">
                                  <p:stCondLst>
                                    <p:cond delay="0"/>
                                  </p:stCondLst>
                                  <p:childTnLst>
                                    <p:set>
                                      <p:cBhvr>
                                        <p:cTn id="33" dur="indefinite"/>
                                        <p:tgtEl>
                                          <p:spTgt spid="10"/>
                                        </p:tgtEl>
                                        <p:attrNameLst>
                                          <p:attrName>style.opacity</p:attrName>
                                        </p:attrNameLst>
                                      </p:cBhvr>
                                      <p:to>
                                        <p:strVal val="0.5"/>
                                      </p:to>
                                    </p:set>
                                    <p:animEffect filter="image" prLst="opacity: 0.5">
                                      <p:cBhvr rctx="IE">
                                        <p:cTn id="34" dur="indefinite"/>
                                        <p:tgtEl>
                                          <p:spTgt spid="10"/>
                                        </p:tgtEl>
                                      </p:cBhvr>
                                    </p:animEffect>
                                  </p:childTnLst>
                                </p:cTn>
                              </p:par>
                              <p:par>
                                <p:cTn id="35" presetID="9" presetClass="emph" presetSubtype="0" grpId="1" nodeType="withEffect">
                                  <p:stCondLst>
                                    <p:cond delay="0"/>
                                  </p:stCondLst>
                                  <p:childTnLst>
                                    <p:set>
                                      <p:cBhvr>
                                        <p:cTn id="36" dur="indefinite"/>
                                        <p:tgtEl>
                                          <p:spTgt spid="11"/>
                                        </p:tgtEl>
                                        <p:attrNameLst>
                                          <p:attrName>style.opacity</p:attrName>
                                        </p:attrNameLst>
                                      </p:cBhvr>
                                      <p:to>
                                        <p:strVal val="0.5"/>
                                      </p:to>
                                    </p:set>
                                    <p:animEffect filter="image" prLst="opacity: 0.5">
                                      <p:cBhvr rctx="IE">
                                        <p:cTn id="37" dur="indefinite"/>
                                        <p:tgtEl>
                                          <p:spTgt spid="11"/>
                                        </p:tgtEl>
                                      </p:cBhvr>
                                    </p:animEffect>
                                  </p:childTnLst>
                                </p:cTn>
                              </p:par>
                              <p:par>
                                <p:cTn id="38" presetID="9" presetClass="emph" presetSubtype="0" grpId="1" nodeType="withEffect">
                                  <p:stCondLst>
                                    <p:cond delay="0"/>
                                  </p:stCondLst>
                                  <p:childTnLst>
                                    <p:set>
                                      <p:cBhvr>
                                        <p:cTn id="39" dur="indefinite"/>
                                        <p:tgtEl>
                                          <p:spTgt spid="16"/>
                                        </p:tgtEl>
                                        <p:attrNameLst>
                                          <p:attrName>style.opacity</p:attrName>
                                        </p:attrNameLst>
                                      </p:cBhvr>
                                      <p:to>
                                        <p:strVal val="0.5"/>
                                      </p:to>
                                    </p:set>
                                    <p:animEffect filter="image" prLst="opacity: 0.5">
                                      <p:cBhvr rctx="IE">
                                        <p:cTn id="40" dur="indefinite"/>
                                        <p:tgtEl>
                                          <p:spTgt spid="16"/>
                                        </p:tgtEl>
                                      </p:cBhvr>
                                    </p:animEffect>
                                  </p:childTnLst>
                                </p:cTn>
                              </p:par>
                              <p:par>
                                <p:cTn id="41" presetID="9" presetClass="emph" presetSubtype="0" nodeType="withEffect">
                                  <p:stCondLst>
                                    <p:cond delay="0"/>
                                  </p:stCondLst>
                                  <p:childTnLst>
                                    <p:set>
                                      <p:cBhvr>
                                        <p:cTn id="42" dur="indefinite"/>
                                        <p:tgtEl>
                                          <p:spTgt spid="19"/>
                                        </p:tgtEl>
                                        <p:attrNameLst>
                                          <p:attrName>style.opacity</p:attrName>
                                        </p:attrNameLst>
                                      </p:cBhvr>
                                      <p:to>
                                        <p:strVal val="0.5"/>
                                      </p:to>
                                    </p:set>
                                    <p:animEffect filter="image" prLst="opacity: 0.5">
                                      <p:cBhvr rctx="IE">
                                        <p:cTn id="43" dur="indefinite"/>
                                        <p:tgtEl>
                                          <p:spTgt spid="19"/>
                                        </p:tgtEl>
                                      </p:cBhvr>
                                    </p:animEffect>
                                  </p:childTnLst>
                                </p:cTn>
                              </p:par>
                              <p:par>
                                <p:cTn id="44" presetID="9" presetClass="emph" presetSubtype="0" nodeType="withEffect">
                                  <p:stCondLst>
                                    <p:cond delay="0"/>
                                  </p:stCondLst>
                                  <p:childTnLst>
                                    <p:set>
                                      <p:cBhvr>
                                        <p:cTn id="45" dur="indefinite"/>
                                        <p:tgtEl>
                                          <p:spTgt spid="28"/>
                                        </p:tgtEl>
                                        <p:attrNameLst>
                                          <p:attrName>style.opacity</p:attrName>
                                        </p:attrNameLst>
                                      </p:cBhvr>
                                      <p:to>
                                        <p:strVal val="0.5"/>
                                      </p:to>
                                    </p:set>
                                    <p:animEffect filter="image" prLst="opacity: 0.5">
                                      <p:cBhvr rctx="IE">
                                        <p:cTn id="46" dur="indefinite"/>
                                        <p:tgtEl>
                                          <p:spTgt spid="28"/>
                                        </p:tgtEl>
                                      </p:cBhvr>
                                    </p:animEffect>
                                  </p:childTnLst>
                                </p:cTn>
                              </p:par>
                              <p:par>
                                <p:cTn id="47" presetID="9" presetClass="emph" presetSubtype="0" nodeType="withEffect">
                                  <p:stCondLst>
                                    <p:cond delay="0"/>
                                  </p:stCondLst>
                                  <p:childTnLst>
                                    <p:set>
                                      <p:cBhvr>
                                        <p:cTn id="48" dur="indefinite"/>
                                        <p:tgtEl>
                                          <p:spTgt spid="29"/>
                                        </p:tgtEl>
                                        <p:attrNameLst>
                                          <p:attrName>style.opacity</p:attrName>
                                        </p:attrNameLst>
                                      </p:cBhvr>
                                      <p:to>
                                        <p:strVal val="0.5"/>
                                      </p:to>
                                    </p:set>
                                    <p:animEffect filter="image" prLst="opacity: 0.5">
                                      <p:cBhvr rctx="IE">
                                        <p:cTn id="49" dur="indefinite"/>
                                        <p:tgtEl>
                                          <p:spTgt spid="29"/>
                                        </p:tgtEl>
                                      </p:cBhvr>
                                    </p:animEffect>
                                  </p:childTnLst>
                                </p:cTn>
                              </p:par>
                              <p:par>
                                <p:cTn id="50" presetID="9" presetClass="emph" presetSubtype="0" nodeType="withEffect">
                                  <p:stCondLst>
                                    <p:cond delay="0"/>
                                  </p:stCondLst>
                                  <p:childTnLst>
                                    <p:set>
                                      <p:cBhvr>
                                        <p:cTn id="51" dur="indefinite"/>
                                        <p:tgtEl>
                                          <p:spTgt spid="23"/>
                                        </p:tgtEl>
                                        <p:attrNameLst>
                                          <p:attrName>style.opacity</p:attrName>
                                        </p:attrNameLst>
                                      </p:cBhvr>
                                      <p:to>
                                        <p:strVal val="0.5"/>
                                      </p:to>
                                    </p:set>
                                    <p:animEffect filter="image" prLst="opacity: 0.5">
                                      <p:cBhvr rctx="IE">
                                        <p:cTn id="52" dur="indefinite"/>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6" grpId="0"/>
      <p:bldP spid="16" grpId="1"/>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0EC86-AEB6-6317-6394-94B3356908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D253C7C-97FA-07A1-583A-23C5F3039A71}"/>
              </a:ext>
            </a:extLst>
          </p:cNvPr>
          <p:cNvSpPr>
            <a:spLocks noGrp="1"/>
          </p:cNvSpPr>
          <p:nvPr>
            <p:ph type="title"/>
          </p:nvPr>
        </p:nvSpPr>
        <p:spPr/>
        <p:txBody>
          <a:bodyPr/>
          <a:lstStyle/>
          <a:p>
            <a:r>
              <a:rPr lang="en-US" dirty="0"/>
              <a:t>LLMs v2: Post-trained reasoning-</a:t>
            </a:r>
            <a:r>
              <a:rPr lang="en-US" dirty="0" err="1"/>
              <a:t>ish</a:t>
            </a:r>
            <a:r>
              <a:rPr lang="en-US" dirty="0"/>
              <a:t> parrots</a:t>
            </a:r>
          </a:p>
        </p:txBody>
      </p:sp>
      <p:sp>
        <p:nvSpPr>
          <p:cNvPr id="4" name="Slide Number Placeholder 3">
            <a:extLst>
              <a:ext uri="{FF2B5EF4-FFF2-40B4-BE49-F238E27FC236}">
                <a16:creationId xmlns:a16="http://schemas.microsoft.com/office/drawing/2014/main" id="{FBFA61AE-4588-7F2C-D75C-7C1C3CA1F1BE}"/>
              </a:ext>
            </a:extLst>
          </p:cNvPr>
          <p:cNvSpPr>
            <a:spLocks noGrp="1"/>
          </p:cNvSpPr>
          <p:nvPr>
            <p:ph type="sldNum" sz="quarter" idx="12"/>
          </p:nvPr>
        </p:nvSpPr>
        <p:spPr/>
        <p:txBody>
          <a:bodyPr/>
          <a:lstStyle/>
          <a:p>
            <a:fld id="{330EA680-D336-4FF7-8B7A-9848BB0A1C32}" type="slidenum">
              <a:rPr lang="en-US" smtClean="0"/>
              <a:t>22</a:t>
            </a:fld>
            <a:endParaRPr lang="en-US"/>
          </a:p>
        </p:txBody>
      </p:sp>
      <p:pic>
        <p:nvPicPr>
          <p:cNvPr id="2" name="Picture 1">
            <a:extLst>
              <a:ext uri="{FF2B5EF4-FFF2-40B4-BE49-F238E27FC236}">
                <a16:creationId xmlns:a16="http://schemas.microsoft.com/office/drawing/2014/main" id="{3B0E5B60-ABC1-D151-E20F-D6A7C97B17F2}"/>
              </a:ext>
            </a:extLst>
          </p:cNvPr>
          <p:cNvPicPr>
            <a:picLocks noChangeAspect="1"/>
          </p:cNvPicPr>
          <p:nvPr/>
        </p:nvPicPr>
        <p:blipFill>
          <a:blip r:embed="rId3"/>
          <a:stretch>
            <a:fillRect/>
          </a:stretch>
        </p:blipFill>
        <p:spPr>
          <a:xfrm>
            <a:off x="594389" y="1343818"/>
            <a:ext cx="11003221" cy="3983923"/>
          </a:xfrm>
          <a:prstGeom prst="rect">
            <a:avLst/>
          </a:prstGeom>
        </p:spPr>
      </p:pic>
      <p:sp>
        <p:nvSpPr>
          <p:cNvPr id="3" name="Right Brace 2">
            <a:extLst>
              <a:ext uri="{FF2B5EF4-FFF2-40B4-BE49-F238E27FC236}">
                <a16:creationId xmlns:a16="http://schemas.microsoft.com/office/drawing/2014/main" id="{7216FDAF-277C-6DB9-F6EA-2D916AD71F6E}"/>
              </a:ext>
            </a:extLst>
          </p:cNvPr>
          <p:cNvSpPr/>
          <p:nvPr/>
        </p:nvSpPr>
        <p:spPr>
          <a:xfrm rot="5400000">
            <a:off x="3289311" y="2632820"/>
            <a:ext cx="580689" cy="597053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Right Brace 5">
            <a:extLst>
              <a:ext uri="{FF2B5EF4-FFF2-40B4-BE49-F238E27FC236}">
                <a16:creationId xmlns:a16="http://schemas.microsoft.com/office/drawing/2014/main" id="{4F42A87F-591D-D99D-F345-B409E0119057}"/>
              </a:ext>
            </a:extLst>
          </p:cNvPr>
          <p:cNvSpPr/>
          <p:nvPr/>
        </p:nvSpPr>
        <p:spPr>
          <a:xfrm rot="5400000">
            <a:off x="8669018" y="3223651"/>
            <a:ext cx="580690" cy="478887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8DB81C2A-3774-1CB3-F8DC-5F75D6B21368}"/>
              </a:ext>
            </a:extLst>
          </p:cNvPr>
          <p:cNvSpPr txBox="1"/>
          <p:nvPr/>
        </p:nvSpPr>
        <p:spPr>
          <a:xfrm>
            <a:off x="6866891" y="5840005"/>
            <a:ext cx="4730719" cy="584775"/>
          </a:xfrm>
          <a:prstGeom prst="rect">
            <a:avLst/>
          </a:prstGeom>
          <a:noFill/>
        </p:spPr>
        <p:txBody>
          <a:bodyPr wrap="none" rtlCol="0">
            <a:spAutoFit/>
          </a:bodyPr>
          <a:lstStyle/>
          <a:p>
            <a:r>
              <a:rPr lang="en-US" sz="3200" dirty="0"/>
              <a:t>Plans and checks its work</a:t>
            </a:r>
          </a:p>
        </p:txBody>
      </p:sp>
      <p:sp>
        <p:nvSpPr>
          <p:cNvPr id="13" name="TextBox 12">
            <a:extLst>
              <a:ext uri="{FF2B5EF4-FFF2-40B4-BE49-F238E27FC236}">
                <a16:creationId xmlns:a16="http://schemas.microsoft.com/office/drawing/2014/main" id="{36D5768D-FEB5-6787-3ED5-0593AD5AD658}"/>
              </a:ext>
            </a:extLst>
          </p:cNvPr>
          <p:cNvSpPr txBox="1"/>
          <p:nvPr/>
        </p:nvSpPr>
        <p:spPr>
          <a:xfrm>
            <a:off x="1590396" y="5762527"/>
            <a:ext cx="4036680" cy="1077218"/>
          </a:xfrm>
          <a:prstGeom prst="rect">
            <a:avLst/>
          </a:prstGeom>
          <a:noFill/>
        </p:spPr>
        <p:txBody>
          <a:bodyPr wrap="square" rtlCol="0">
            <a:spAutoFit/>
          </a:bodyPr>
          <a:lstStyle/>
          <a:p>
            <a:r>
              <a:rPr lang="en-US" sz="3200" dirty="0"/>
              <a:t>Trained to be good at multi-step reasoning</a:t>
            </a:r>
          </a:p>
        </p:txBody>
      </p:sp>
      <p:sp>
        <p:nvSpPr>
          <p:cNvPr id="14" name="TextBox 13">
            <a:extLst>
              <a:ext uri="{FF2B5EF4-FFF2-40B4-BE49-F238E27FC236}">
                <a16:creationId xmlns:a16="http://schemas.microsoft.com/office/drawing/2014/main" id="{974931AE-4322-C488-98B6-F555ECBBDCD1}"/>
              </a:ext>
            </a:extLst>
          </p:cNvPr>
          <p:cNvSpPr txBox="1"/>
          <p:nvPr/>
        </p:nvSpPr>
        <p:spPr>
          <a:xfrm>
            <a:off x="0" y="6653304"/>
            <a:ext cx="2130711" cy="246221"/>
          </a:xfrm>
          <a:prstGeom prst="rect">
            <a:avLst/>
          </a:prstGeom>
          <a:noFill/>
        </p:spPr>
        <p:txBody>
          <a:bodyPr wrap="none" rtlCol="0">
            <a:spAutoFit/>
          </a:bodyPr>
          <a:lstStyle/>
          <a:p>
            <a:r>
              <a:rPr lang="en-US" sz="1000" dirty="0"/>
              <a:t>https://</a:t>
            </a:r>
            <a:r>
              <a:rPr lang="en-US" sz="1000" dirty="0" err="1"/>
              <a:t>arxiv.org</a:t>
            </a:r>
            <a:r>
              <a:rPr lang="en-US" sz="1000" dirty="0"/>
              <a:t>/html/2502.10867v1</a:t>
            </a:r>
          </a:p>
        </p:txBody>
      </p:sp>
    </p:spTree>
    <p:extLst>
      <p:ext uri="{BB962C8B-B14F-4D97-AF65-F5344CB8AC3E}">
        <p14:creationId xmlns:p14="http://schemas.microsoft.com/office/powerpoint/2010/main" val="2774866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A8A39-1369-CE36-AE3E-A5867BC7BDC6}"/>
              </a:ext>
            </a:extLst>
          </p:cNvPr>
          <p:cNvSpPr>
            <a:spLocks noGrp="1"/>
          </p:cNvSpPr>
          <p:nvPr>
            <p:ph type="title"/>
          </p:nvPr>
        </p:nvSpPr>
        <p:spPr>
          <a:xfrm>
            <a:off x="138630" y="18255"/>
            <a:ext cx="11914740" cy="1325563"/>
          </a:xfrm>
        </p:spPr>
        <p:txBody>
          <a:bodyPr>
            <a:normAutofit fontScale="90000"/>
          </a:bodyPr>
          <a:lstStyle/>
          <a:p>
            <a:r>
              <a:rPr lang="en-US" dirty="0"/>
              <a:t>LLMs v3: Emergent World Representations</a:t>
            </a:r>
            <a:br>
              <a:rPr lang="en-US" dirty="0"/>
            </a:br>
            <a:r>
              <a:rPr lang="en-US" i="1" dirty="0"/>
              <a:t>(Model internals suggest they learn rules AND strategy)</a:t>
            </a:r>
          </a:p>
        </p:txBody>
      </p:sp>
      <p:sp>
        <p:nvSpPr>
          <p:cNvPr id="4" name="Slide Number Placeholder 3">
            <a:extLst>
              <a:ext uri="{FF2B5EF4-FFF2-40B4-BE49-F238E27FC236}">
                <a16:creationId xmlns:a16="http://schemas.microsoft.com/office/drawing/2014/main" id="{0A3FDC92-274E-2DFD-B326-C23ED0876796}"/>
              </a:ext>
            </a:extLst>
          </p:cNvPr>
          <p:cNvSpPr>
            <a:spLocks noGrp="1"/>
          </p:cNvSpPr>
          <p:nvPr>
            <p:ph type="sldNum" sz="quarter" idx="12"/>
          </p:nvPr>
        </p:nvSpPr>
        <p:spPr/>
        <p:txBody>
          <a:bodyPr/>
          <a:lstStyle/>
          <a:p>
            <a:fld id="{330EA680-D336-4FF7-8B7A-9848BB0A1C32}" type="slidenum">
              <a:rPr lang="en-US" smtClean="0"/>
              <a:pPr/>
              <a:t>23</a:t>
            </a:fld>
            <a:endParaRPr lang="en-US"/>
          </a:p>
        </p:txBody>
      </p:sp>
      <p:sp>
        <p:nvSpPr>
          <p:cNvPr id="5" name="TextBox 4">
            <a:extLst>
              <a:ext uri="{FF2B5EF4-FFF2-40B4-BE49-F238E27FC236}">
                <a16:creationId xmlns:a16="http://schemas.microsoft.com/office/drawing/2014/main" id="{02F761E3-2610-15DD-F253-646DE190668D}"/>
              </a:ext>
            </a:extLst>
          </p:cNvPr>
          <p:cNvSpPr txBox="1"/>
          <p:nvPr/>
        </p:nvSpPr>
        <p:spPr>
          <a:xfrm>
            <a:off x="65314" y="6553200"/>
            <a:ext cx="5288243" cy="369332"/>
          </a:xfrm>
          <a:prstGeom prst="rect">
            <a:avLst/>
          </a:prstGeom>
          <a:noFill/>
        </p:spPr>
        <p:txBody>
          <a:bodyPr wrap="none" rtlCol="0">
            <a:spAutoFit/>
          </a:bodyPr>
          <a:lstStyle/>
          <a:p>
            <a:r>
              <a:rPr lang="en-US" dirty="0"/>
              <a:t>Li et al., ICLR 2023, https://</a:t>
            </a:r>
            <a:r>
              <a:rPr lang="en-US" dirty="0" err="1"/>
              <a:t>arxiv.org</a:t>
            </a:r>
            <a:r>
              <a:rPr lang="en-US" dirty="0"/>
              <a:t>/pdf/2210.13382</a:t>
            </a:r>
          </a:p>
        </p:txBody>
      </p:sp>
      <p:pic>
        <p:nvPicPr>
          <p:cNvPr id="6" name="Picture 5">
            <a:extLst>
              <a:ext uri="{FF2B5EF4-FFF2-40B4-BE49-F238E27FC236}">
                <a16:creationId xmlns:a16="http://schemas.microsoft.com/office/drawing/2014/main" id="{FC678E03-DB7B-5F81-2824-95A11C63A740}"/>
              </a:ext>
            </a:extLst>
          </p:cNvPr>
          <p:cNvPicPr>
            <a:picLocks noChangeAspect="1"/>
          </p:cNvPicPr>
          <p:nvPr/>
        </p:nvPicPr>
        <p:blipFill>
          <a:blip r:embed="rId2"/>
          <a:srcRect l="3086" t="15415" r="65869"/>
          <a:stretch>
            <a:fillRect/>
          </a:stretch>
        </p:blipFill>
        <p:spPr>
          <a:xfrm>
            <a:off x="223336" y="1980029"/>
            <a:ext cx="2673565" cy="2619645"/>
          </a:xfrm>
          <a:prstGeom prst="rect">
            <a:avLst/>
          </a:prstGeom>
        </p:spPr>
      </p:pic>
      <p:pic>
        <p:nvPicPr>
          <p:cNvPr id="7" name="Picture 6">
            <a:extLst>
              <a:ext uri="{FF2B5EF4-FFF2-40B4-BE49-F238E27FC236}">
                <a16:creationId xmlns:a16="http://schemas.microsoft.com/office/drawing/2014/main" id="{7420BB41-3A9E-B117-9DA8-ED6355461313}"/>
              </a:ext>
            </a:extLst>
          </p:cNvPr>
          <p:cNvPicPr>
            <a:picLocks noChangeAspect="1"/>
          </p:cNvPicPr>
          <p:nvPr/>
        </p:nvPicPr>
        <p:blipFill>
          <a:blip r:embed="rId3"/>
          <a:stretch>
            <a:fillRect/>
          </a:stretch>
        </p:blipFill>
        <p:spPr>
          <a:xfrm>
            <a:off x="3789971" y="2182626"/>
            <a:ext cx="3833692" cy="3993429"/>
          </a:xfrm>
          <a:prstGeom prst="rect">
            <a:avLst/>
          </a:prstGeom>
        </p:spPr>
      </p:pic>
      <p:sp>
        <p:nvSpPr>
          <p:cNvPr id="8" name="TextBox 7">
            <a:extLst>
              <a:ext uri="{FF2B5EF4-FFF2-40B4-BE49-F238E27FC236}">
                <a16:creationId xmlns:a16="http://schemas.microsoft.com/office/drawing/2014/main" id="{F4254FD1-42E1-A2EF-F601-C1C79880C531}"/>
              </a:ext>
            </a:extLst>
          </p:cNvPr>
          <p:cNvSpPr txBox="1"/>
          <p:nvPr/>
        </p:nvSpPr>
        <p:spPr>
          <a:xfrm>
            <a:off x="337078" y="1361517"/>
            <a:ext cx="1402948" cy="523220"/>
          </a:xfrm>
          <a:prstGeom prst="rect">
            <a:avLst/>
          </a:prstGeom>
          <a:noFill/>
        </p:spPr>
        <p:txBody>
          <a:bodyPr wrap="none" rtlCol="0">
            <a:spAutoFit/>
          </a:bodyPr>
          <a:lstStyle/>
          <a:p>
            <a:r>
              <a:rPr lang="en-US" sz="2800" b="1" dirty="0"/>
              <a:t>Othello</a:t>
            </a:r>
          </a:p>
        </p:txBody>
      </p:sp>
      <p:sp>
        <p:nvSpPr>
          <p:cNvPr id="9" name="TextBox 8">
            <a:extLst>
              <a:ext uri="{FF2B5EF4-FFF2-40B4-BE49-F238E27FC236}">
                <a16:creationId xmlns:a16="http://schemas.microsoft.com/office/drawing/2014/main" id="{16DB1B0B-7136-1D2C-66BE-2568829C9197}"/>
              </a:ext>
            </a:extLst>
          </p:cNvPr>
          <p:cNvSpPr txBox="1"/>
          <p:nvPr/>
        </p:nvSpPr>
        <p:spPr>
          <a:xfrm>
            <a:off x="2796058" y="1325943"/>
            <a:ext cx="6646116" cy="954107"/>
          </a:xfrm>
          <a:prstGeom prst="rect">
            <a:avLst/>
          </a:prstGeom>
          <a:noFill/>
        </p:spPr>
        <p:txBody>
          <a:bodyPr wrap="square" rtlCol="0">
            <a:spAutoFit/>
          </a:bodyPr>
          <a:lstStyle/>
          <a:p>
            <a:pPr algn="ctr"/>
            <a:r>
              <a:rPr lang="en-US" sz="2800" b="1" dirty="0"/>
              <a:t>LLM trained on championship dataset makes better moves</a:t>
            </a:r>
          </a:p>
        </p:txBody>
      </p:sp>
      <p:sp>
        <p:nvSpPr>
          <p:cNvPr id="11" name="TextBox 10">
            <a:extLst>
              <a:ext uri="{FF2B5EF4-FFF2-40B4-BE49-F238E27FC236}">
                <a16:creationId xmlns:a16="http://schemas.microsoft.com/office/drawing/2014/main" id="{834C5573-4BE4-6D64-BB5D-48E695AE39BC}"/>
              </a:ext>
            </a:extLst>
          </p:cNvPr>
          <p:cNvSpPr txBox="1"/>
          <p:nvPr/>
        </p:nvSpPr>
        <p:spPr>
          <a:xfrm>
            <a:off x="8417341" y="3711584"/>
            <a:ext cx="2935099" cy="369332"/>
          </a:xfrm>
          <a:prstGeom prst="rect">
            <a:avLst/>
          </a:prstGeom>
          <a:noFill/>
        </p:spPr>
        <p:txBody>
          <a:bodyPr wrap="none" rtlCol="0">
            <a:spAutoFit/>
          </a:bodyPr>
          <a:lstStyle/>
          <a:p>
            <a:r>
              <a:rPr lang="en-US" dirty="0"/>
              <a:t>Its highest-probability move</a:t>
            </a:r>
          </a:p>
        </p:txBody>
      </p:sp>
      <p:cxnSp>
        <p:nvCxnSpPr>
          <p:cNvPr id="13" name="Straight Connector 12">
            <a:extLst>
              <a:ext uri="{FF2B5EF4-FFF2-40B4-BE49-F238E27FC236}">
                <a16:creationId xmlns:a16="http://schemas.microsoft.com/office/drawing/2014/main" id="{F93C1F02-FAA0-8C8C-7EA0-3B3E5D90147F}"/>
              </a:ext>
            </a:extLst>
          </p:cNvPr>
          <p:cNvCxnSpPr>
            <a:stCxn id="11" idx="1"/>
          </p:cNvCxnSpPr>
          <p:nvPr/>
        </p:nvCxnSpPr>
        <p:spPr>
          <a:xfrm flipH="1">
            <a:off x="6758611" y="3896250"/>
            <a:ext cx="1658730" cy="476967"/>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5CBB9C91-66BC-9B80-6625-F03C5A5EC07A}"/>
              </a:ext>
            </a:extLst>
          </p:cNvPr>
          <p:cNvSpPr txBox="1"/>
          <p:nvPr/>
        </p:nvSpPr>
        <p:spPr>
          <a:xfrm>
            <a:off x="7817725" y="5086751"/>
            <a:ext cx="4374275" cy="369332"/>
          </a:xfrm>
          <a:prstGeom prst="rect">
            <a:avLst/>
          </a:prstGeom>
          <a:noFill/>
        </p:spPr>
        <p:txBody>
          <a:bodyPr wrap="square" rtlCol="0">
            <a:spAutoFit/>
          </a:bodyPr>
          <a:lstStyle/>
          <a:p>
            <a:r>
              <a:rPr lang="en-US" dirty="0"/>
              <a:t>Darker shading: Cells weighted in decision</a:t>
            </a:r>
          </a:p>
        </p:txBody>
      </p:sp>
      <p:cxnSp>
        <p:nvCxnSpPr>
          <p:cNvPr id="20" name="Straight Connector 19">
            <a:extLst>
              <a:ext uri="{FF2B5EF4-FFF2-40B4-BE49-F238E27FC236}">
                <a16:creationId xmlns:a16="http://schemas.microsoft.com/office/drawing/2014/main" id="{D4B4D94C-DE41-29AB-8033-492A4BFA7846}"/>
              </a:ext>
            </a:extLst>
          </p:cNvPr>
          <p:cNvCxnSpPr>
            <a:cxnSpLocks/>
            <a:stCxn id="14" idx="1"/>
          </p:cNvCxnSpPr>
          <p:nvPr/>
        </p:nvCxnSpPr>
        <p:spPr>
          <a:xfrm flipH="1" flipV="1">
            <a:off x="6758611" y="4909930"/>
            <a:ext cx="1059114" cy="36148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062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C77DE-E72E-DE25-F416-12729FA8E355}"/>
              </a:ext>
            </a:extLst>
          </p:cNvPr>
          <p:cNvSpPr>
            <a:spLocks noGrp="1"/>
          </p:cNvSpPr>
          <p:nvPr>
            <p:ph type="title"/>
          </p:nvPr>
        </p:nvSpPr>
        <p:spPr/>
        <p:txBody>
          <a:bodyPr/>
          <a:lstStyle/>
          <a:p>
            <a:r>
              <a:rPr lang="en-US" dirty="0"/>
              <a:t>State of the art: GenAI is a grad student</a:t>
            </a:r>
          </a:p>
        </p:txBody>
      </p:sp>
      <p:sp>
        <p:nvSpPr>
          <p:cNvPr id="3" name="Content Placeholder 2">
            <a:extLst>
              <a:ext uri="{FF2B5EF4-FFF2-40B4-BE49-F238E27FC236}">
                <a16:creationId xmlns:a16="http://schemas.microsoft.com/office/drawing/2014/main" id="{7AFAAE7D-9260-D286-A629-0B9068012FB4}"/>
              </a:ext>
            </a:extLst>
          </p:cNvPr>
          <p:cNvSpPr>
            <a:spLocks noGrp="1"/>
          </p:cNvSpPr>
          <p:nvPr>
            <p:ph idx="1"/>
          </p:nvPr>
        </p:nvSpPr>
        <p:spPr>
          <a:xfrm>
            <a:off x="419100" y="1386245"/>
            <a:ext cx="11772900" cy="5012532"/>
          </a:xfrm>
        </p:spPr>
        <p:txBody>
          <a:bodyPr>
            <a:normAutofit fontScale="92500" lnSpcReduction="20000"/>
          </a:bodyPr>
          <a:lstStyle/>
          <a:p>
            <a:pPr marL="0" indent="0">
              <a:buNone/>
            </a:pPr>
            <a:r>
              <a:rPr lang="en-US" sz="3600" b="1" dirty="0"/>
              <a:t>The latest LLMs:</a:t>
            </a:r>
          </a:p>
          <a:p>
            <a:r>
              <a:rPr lang="en-US" sz="3600" dirty="0"/>
              <a:t>Know the Internet + all books</a:t>
            </a:r>
          </a:p>
          <a:p>
            <a:r>
              <a:rPr lang="en-US" sz="3600" dirty="0"/>
              <a:t>Can reason-</a:t>
            </a:r>
            <a:r>
              <a:rPr lang="en-US" sz="3600" dirty="0" err="1"/>
              <a:t>ish</a:t>
            </a:r>
            <a:r>
              <a:rPr lang="en-US" sz="3600" dirty="0"/>
              <a:t> over this data</a:t>
            </a:r>
          </a:p>
          <a:p>
            <a:r>
              <a:rPr lang="en-US" sz="3600" dirty="0"/>
              <a:t>Can use tools (</a:t>
            </a:r>
            <a:r>
              <a:rPr lang="en-US" sz="3600" i="1" dirty="0"/>
              <a:t>browse web, check what time it is, write computer programs</a:t>
            </a:r>
            <a:r>
              <a:rPr lang="en-US" sz="3600" dirty="0"/>
              <a:t>)</a:t>
            </a:r>
          </a:p>
          <a:p>
            <a:pPr lvl="1"/>
            <a:endParaRPr lang="en-US" sz="3200" dirty="0"/>
          </a:p>
          <a:p>
            <a:pPr marL="0" indent="0">
              <a:buNone/>
            </a:pPr>
            <a:r>
              <a:rPr lang="en-US" sz="3600" b="1" dirty="0"/>
              <a:t>Also the latest LLMs:</a:t>
            </a:r>
          </a:p>
          <a:p>
            <a:r>
              <a:rPr lang="en-US" sz="3600" i="1" dirty="0"/>
              <a:t>Me: “How is the work going?”</a:t>
            </a:r>
          </a:p>
          <a:p>
            <a:r>
              <a:rPr lang="en-US" sz="3600" i="1" dirty="0"/>
              <a:t>Claude: “Oh, I’m sorry, I said I started but I didn’t actually start”</a:t>
            </a:r>
          </a:p>
          <a:p>
            <a:pPr marL="0" indent="0">
              <a:buNone/>
            </a:pPr>
            <a:r>
              <a:rPr lang="en-US" sz="3600" i="1" dirty="0"/>
              <a:t>&lt; It later produces work that fails in subtle ways &gt;</a:t>
            </a:r>
          </a:p>
        </p:txBody>
      </p:sp>
      <p:sp>
        <p:nvSpPr>
          <p:cNvPr id="4" name="Slide Number Placeholder 3">
            <a:extLst>
              <a:ext uri="{FF2B5EF4-FFF2-40B4-BE49-F238E27FC236}">
                <a16:creationId xmlns:a16="http://schemas.microsoft.com/office/drawing/2014/main" id="{23D8061B-7B40-F25C-6FA8-E1FFFA87DA9A}"/>
              </a:ext>
            </a:extLst>
          </p:cNvPr>
          <p:cNvSpPr>
            <a:spLocks noGrp="1"/>
          </p:cNvSpPr>
          <p:nvPr>
            <p:ph type="sldNum" sz="quarter" idx="12"/>
          </p:nvPr>
        </p:nvSpPr>
        <p:spPr/>
        <p:txBody>
          <a:bodyPr/>
          <a:lstStyle/>
          <a:p>
            <a:fld id="{330EA680-D336-4FF7-8B7A-9848BB0A1C32}" type="slidenum">
              <a:rPr lang="en-US" smtClean="0"/>
              <a:pPr/>
              <a:t>24</a:t>
            </a:fld>
            <a:endParaRPr lang="en-US"/>
          </a:p>
        </p:txBody>
      </p:sp>
      <p:sp>
        <p:nvSpPr>
          <p:cNvPr id="5" name="TextBox 4">
            <a:extLst>
              <a:ext uri="{FF2B5EF4-FFF2-40B4-BE49-F238E27FC236}">
                <a16:creationId xmlns:a16="http://schemas.microsoft.com/office/drawing/2014/main" id="{7E8A5281-7DFC-3D6E-5D35-4E629C312E0F}"/>
              </a:ext>
            </a:extLst>
          </p:cNvPr>
          <p:cNvSpPr txBox="1"/>
          <p:nvPr/>
        </p:nvSpPr>
        <p:spPr>
          <a:xfrm>
            <a:off x="790990" y="6398777"/>
            <a:ext cx="10610020" cy="461665"/>
          </a:xfrm>
          <a:prstGeom prst="rect">
            <a:avLst/>
          </a:prstGeom>
          <a:noFill/>
        </p:spPr>
        <p:txBody>
          <a:bodyPr wrap="none" rtlCol="0">
            <a:spAutoFit/>
          </a:bodyPr>
          <a:lstStyle/>
          <a:p>
            <a:r>
              <a:rPr lang="en-US" sz="2400" i="1" dirty="0"/>
              <a:t>“If I have the gift of prophecy and can fathom all mysteries and all knowledge…”</a:t>
            </a:r>
          </a:p>
        </p:txBody>
      </p:sp>
    </p:spTree>
    <p:extLst>
      <p:ext uri="{BB962C8B-B14F-4D97-AF65-F5344CB8AC3E}">
        <p14:creationId xmlns:p14="http://schemas.microsoft.com/office/powerpoint/2010/main" val="3602346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928E7-7D0F-EB70-0543-DCD44748B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77D007-988D-5557-EE1B-B808C043DD63}"/>
              </a:ext>
            </a:extLst>
          </p:cNvPr>
          <p:cNvSpPr>
            <a:spLocks noGrp="1"/>
          </p:cNvSpPr>
          <p:nvPr>
            <p:ph type="title"/>
          </p:nvPr>
        </p:nvSpPr>
        <p:spPr/>
        <p:txBody>
          <a:bodyPr/>
          <a:lstStyle/>
          <a:p>
            <a:r>
              <a:rPr lang="en-US" dirty="0"/>
              <a:t>Foundations </a:t>
            </a:r>
          </a:p>
        </p:txBody>
      </p:sp>
      <p:sp>
        <p:nvSpPr>
          <p:cNvPr id="5" name="Text Placeholder 4">
            <a:extLst>
              <a:ext uri="{FF2B5EF4-FFF2-40B4-BE49-F238E27FC236}">
                <a16:creationId xmlns:a16="http://schemas.microsoft.com/office/drawing/2014/main" id="{87E67693-A1EF-F266-7302-C507A78CD379}"/>
              </a:ext>
            </a:extLst>
          </p:cNvPr>
          <p:cNvSpPr>
            <a:spLocks noGrp="1"/>
          </p:cNvSpPr>
          <p:nvPr>
            <p:ph type="body" idx="1"/>
          </p:nvPr>
        </p:nvSpPr>
        <p:spPr/>
        <p:txBody>
          <a:bodyPr/>
          <a:lstStyle/>
          <a:p>
            <a:pPr marL="457200" indent="-457200">
              <a:buAutoNum type="arabicParenR"/>
            </a:pPr>
            <a:r>
              <a:rPr lang="en-US" dirty="0"/>
              <a:t>GenAI demo</a:t>
            </a:r>
          </a:p>
          <a:p>
            <a:pPr marL="457200" indent="-457200">
              <a:buAutoNum type="arabicParenR"/>
            </a:pPr>
            <a:r>
              <a:rPr lang="en-US" dirty="0"/>
              <a:t>A bit on how it works</a:t>
            </a:r>
          </a:p>
          <a:p>
            <a:pPr marL="457200" indent="-457200">
              <a:buAutoNum type="arabicParenR"/>
            </a:pPr>
            <a:r>
              <a:rPr lang="en-US" b="1" dirty="0"/>
              <a:t>General mindset </a:t>
            </a:r>
            <a:r>
              <a:rPr lang="en-US" dirty="0"/>
              <a:t>and strategies on how to use it well</a:t>
            </a:r>
          </a:p>
        </p:txBody>
      </p:sp>
      <p:sp>
        <p:nvSpPr>
          <p:cNvPr id="4" name="Slide Number Placeholder 3">
            <a:extLst>
              <a:ext uri="{FF2B5EF4-FFF2-40B4-BE49-F238E27FC236}">
                <a16:creationId xmlns:a16="http://schemas.microsoft.com/office/drawing/2014/main" id="{22048D4C-B0C1-20AB-0FA8-832B345D693F}"/>
              </a:ext>
            </a:extLst>
          </p:cNvPr>
          <p:cNvSpPr>
            <a:spLocks noGrp="1"/>
          </p:cNvSpPr>
          <p:nvPr>
            <p:ph type="sldNum" sz="quarter" idx="12"/>
          </p:nvPr>
        </p:nvSpPr>
        <p:spPr/>
        <p:txBody>
          <a:bodyPr/>
          <a:lstStyle/>
          <a:p>
            <a:fld id="{330EA680-D336-4FF7-8B7A-9848BB0A1C32}" type="slidenum">
              <a:rPr lang="en-US" smtClean="0"/>
              <a:pPr/>
              <a:t>25</a:t>
            </a:fld>
            <a:endParaRPr lang="en-US"/>
          </a:p>
        </p:txBody>
      </p:sp>
    </p:spTree>
    <p:extLst>
      <p:ext uri="{BB962C8B-B14F-4D97-AF65-F5344CB8AC3E}">
        <p14:creationId xmlns:p14="http://schemas.microsoft.com/office/powerpoint/2010/main" val="3763229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88B56-6986-765D-42DB-B897CA67CD08}"/>
              </a:ext>
            </a:extLst>
          </p:cNvPr>
          <p:cNvSpPr>
            <a:spLocks noGrp="1"/>
          </p:cNvSpPr>
          <p:nvPr>
            <p:ph type="title"/>
          </p:nvPr>
        </p:nvSpPr>
        <p:spPr>
          <a:xfrm>
            <a:off x="0" y="-208171"/>
            <a:ext cx="10515600" cy="1325563"/>
          </a:xfrm>
        </p:spPr>
        <p:txBody>
          <a:bodyPr/>
          <a:lstStyle/>
          <a:p>
            <a:r>
              <a:rPr lang="en-US" dirty="0"/>
              <a:t>New tools are hard. Don’t be like Mickey</a:t>
            </a:r>
          </a:p>
        </p:txBody>
      </p:sp>
      <p:sp>
        <p:nvSpPr>
          <p:cNvPr id="5" name="TextBox 4">
            <a:extLst>
              <a:ext uri="{FF2B5EF4-FFF2-40B4-BE49-F238E27FC236}">
                <a16:creationId xmlns:a16="http://schemas.microsoft.com/office/drawing/2014/main" id="{FCEC0B02-601B-C7AC-3E9B-CCDC19D37844}"/>
              </a:ext>
            </a:extLst>
          </p:cNvPr>
          <p:cNvSpPr txBox="1"/>
          <p:nvPr/>
        </p:nvSpPr>
        <p:spPr>
          <a:xfrm>
            <a:off x="0" y="6492875"/>
            <a:ext cx="6638933" cy="369332"/>
          </a:xfrm>
          <a:prstGeom prst="rect">
            <a:avLst/>
          </a:prstGeom>
          <a:noFill/>
        </p:spPr>
        <p:txBody>
          <a:bodyPr wrap="none" rtlCol="0">
            <a:spAutoFit/>
          </a:bodyPr>
          <a:lstStyle/>
          <a:p>
            <a:r>
              <a:rPr lang="en-US" i="1" dirty="0"/>
              <a:t>Disclaimer: It’s probably illegal to have these screenshots in here.</a:t>
            </a:r>
          </a:p>
        </p:txBody>
      </p:sp>
      <p:pic>
        <p:nvPicPr>
          <p:cNvPr id="6" name="Picture 5">
            <a:extLst>
              <a:ext uri="{FF2B5EF4-FFF2-40B4-BE49-F238E27FC236}">
                <a16:creationId xmlns:a16="http://schemas.microsoft.com/office/drawing/2014/main" id="{DA11527C-9072-7B93-CC2F-09B06B67730E}"/>
              </a:ext>
            </a:extLst>
          </p:cNvPr>
          <p:cNvPicPr>
            <a:picLocks noChangeAspect="1"/>
          </p:cNvPicPr>
          <p:nvPr/>
        </p:nvPicPr>
        <p:blipFill>
          <a:blip r:embed="rId3"/>
          <a:stretch>
            <a:fillRect/>
          </a:stretch>
        </p:blipFill>
        <p:spPr>
          <a:xfrm>
            <a:off x="4425221" y="3674002"/>
            <a:ext cx="3341557" cy="2704573"/>
          </a:xfrm>
          <a:prstGeom prst="rect">
            <a:avLst/>
          </a:prstGeom>
        </p:spPr>
      </p:pic>
      <p:pic>
        <p:nvPicPr>
          <p:cNvPr id="8" name="Picture 7">
            <a:extLst>
              <a:ext uri="{FF2B5EF4-FFF2-40B4-BE49-F238E27FC236}">
                <a16:creationId xmlns:a16="http://schemas.microsoft.com/office/drawing/2014/main" id="{D0A9F53D-DA87-2973-4950-764C5579CEFA}"/>
              </a:ext>
            </a:extLst>
          </p:cNvPr>
          <p:cNvPicPr>
            <a:picLocks noChangeAspect="1"/>
          </p:cNvPicPr>
          <p:nvPr/>
        </p:nvPicPr>
        <p:blipFill>
          <a:blip r:embed="rId4"/>
          <a:stretch>
            <a:fillRect/>
          </a:stretch>
        </p:blipFill>
        <p:spPr>
          <a:xfrm>
            <a:off x="900890" y="793472"/>
            <a:ext cx="3341557" cy="2704573"/>
          </a:xfrm>
          <a:prstGeom prst="rect">
            <a:avLst/>
          </a:prstGeom>
        </p:spPr>
      </p:pic>
      <p:pic>
        <p:nvPicPr>
          <p:cNvPr id="9" name="Picture 8">
            <a:extLst>
              <a:ext uri="{FF2B5EF4-FFF2-40B4-BE49-F238E27FC236}">
                <a16:creationId xmlns:a16="http://schemas.microsoft.com/office/drawing/2014/main" id="{5170F01C-234D-2E1B-F3CF-EF6632F01E2B}"/>
              </a:ext>
            </a:extLst>
          </p:cNvPr>
          <p:cNvPicPr>
            <a:picLocks noChangeAspect="1"/>
          </p:cNvPicPr>
          <p:nvPr/>
        </p:nvPicPr>
        <p:blipFill>
          <a:blip r:embed="rId5"/>
          <a:stretch>
            <a:fillRect/>
          </a:stretch>
        </p:blipFill>
        <p:spPr>
          <a:xfrm>
            <a:off x="4425221" y="793472"/>
            <a:ext cx="3341557" cy="2704573"/>
          </a:xfrm>
          <a:prstGeom prst="rect">
            <a:avLst/>
          </a:prstGeom>
        </p:spPr>
      </p:pic>
      <p:pic>
        <p:nvPicPr>
          <p:cNvPr id="10" name="Picture 9">
            <a:extLst>
              <a:ext uri="{FF2B5EF4-FFF2-40B4-BE49-F238E27FC236}">
                <a16:creationId xmlns:a16="http://schemas.microsoft.com/office/drawing/2014/main" id="{53C84058-E2DE-24F0-798C-282E4F40FCD6}"/>
              </a:ext>
            </a:extLst>
          </p:cNvPr>
          <p:cNvPicPr>
            <a:picLocks noChangeAspect="1"/>
          </p:cNvPicPr>
          <p:nvPr/>
        </p:nvPicPr>
        <p:blipFill>
          <a:blip r:embed="rId6"/>
          <a:stretch>
            <a:fillRect/>
          </a:stretch>
        </p:blipFill>
        <p:spPr>
          <a:xfrm>
            <a:off x="7949552" y="792088"/>
            <a:ext cx="3343267" cy="2705957"/>
          </a:xfrm>
          <a:prstGeom prst="rect">
            <a:avLst/>
          </a:prstGeom>
        </p:spPr>
      </p:pic>
      <p:pic>
        <p:nvPicPr>
          <p:cNvPr id="11" name="Picture 10">
            <a:extLst>
              <a:ext uri="{FF2B5EF4-FFF2-40B4-BE49-F238E27FC236}">
                <a16:creationId xmlns:a16="http://schemas.microsoft.com/office/drawing/2014/main" id="{8E91EBC6-34D0-685D-508A-08D2676CD91C}"/>
              </a:ext>
            </a:extLst>
          </p:cNvPr>
          <p:cNvPicPr>
            <a:picLocks noChangeAspect="1"/>
          </p:cNvPicPr>
          <p:nvPr/>
        </p:nvPicPr>
        <p:blipFill>
          <a:blip r:embed="rId7"/>
          <a:stretch>
            <a:fillRect/>
          </a:stretch>
        </p:blipFill>
        <p:spPr>
          <a:xfrm>
            <a:off x="900890" y="3674003"/>
            <a:ext cx="3341557" cy="2704572"/>
          </a:xfrm>
          <a:prstGeom prst="rect">
            <a:avLst/>
          </a:prstGeom>
        </p:spPr>
      </p:pic>
      <p:pic>
        <p:nvPicPr>
          <p:cNvPr id="12" name="Picture 11">
            <a:extLst>
              <a:ext uri="{FF2B5EF4-FFF2-40B4-BE49-F238E27FC236}">
                <a16:creationId xmlns:a16="http://schemas.microsoft.com/office/drawing/2014/main" id="{2EAE04BC-64F7-9D57-9954-26F69F32EF3D}"/>
              </a:ext>
            </a:extLst>
          </p:cNvPr>
          <p:cNvPicPr>
            <a:picLocks noChangeAspect="1"/>
          </p:cNvPicPr>
          <p:nvPr/>
        </p:nvPicPr>
        <p:blipFill>
          <a:blip r:embed="rId8"/>
          <a:stretch>
            <a:fillRect/>
          </a:stretch>
        </p:blipFill>
        <p:spPr>
          <a:xfrm>
            <a:off x="7949552" y="3674003"/>
            <a:ext cx="3341556" cy="2704572"/>
          </a:xfrm>
          <a:prstGeom prst="rect">
            <a:avLst/>
          </a:prstGeom>
        </p:spPr>
      </p:pic>
      <p:pic>
        <p:nvPicPr>
          <p:cNvPr id="13" name="Picture 12">
            <a:extLst>
              <a:ext uri="{FF2B5EF4-FFF2-40B4-BE49-F238E27FC236}">
                <a16:creationId xmlns:a16="http://schemas.microsoft.com/office/drawing/2014/main" id="{6D5D123B-5868-B25F-F780-E811999C3DD3}"/>
              </a:ext>
            </a:extLst>
          </p:cNvPr>
          <p:cNvPicPr>
            <a:picLocks noChangeAspect="1"/>
          </p:cNvPicPr>
          <p:nvPr/>
        </p:nvPicPr>
        <p:blipFill>
          <a:blip r:embed="rId9"/>
          <a:stretch>
            <a:fillRect/>
          </a:stretch>
        </p:blipFill>
        <p:spPr>
          <a:xfrm>
            <a:off x="2376795" y="646583"/>
            <a:ext cx="7231899" cy="5853318"/>
          </a:xfrm>
          <a:prstGeom prst="rect">
            <a:avLst/>
          </a:prstGeom>
        </p:spPr>
      </p:pic>
      <p:pic>
        <p:nvPicPr>
          <p:cNvPr id="14" name="Picture 13">
            <a:extLst>
              <a:ext uri="{FF2B5EF4-FFF2-40B4-BE49-F238E27FC236}">
                <a16:creationId xmlns:a16="http://schemas.microsoft.com/office/drawing/2014/main" id="{9A31F90D-0C63-EFEC-1AD6-FB41638AC95F}"/>
              </a:ext>
            </a:extLst>
          </p:cNvPr>
          <p:cNvPicPr>
            <a:picLocks noChangeAspect="1"/>
          </p:cNvPicPr>
          <p:nvPr/>
        </p:nvPicPr>
        <p:blipFill>
          <a:blip r:embed="rId10"/>
          <a:srcRect r="4460"/>
          <a:stretch>
            <a:fillRect/>
          </a:stretch>
        </p:blipFill>
        <p:spPr>
          <a:xfrm>
            <a:off x="3270214" y="1584902"/>
            <a:ext cx="712850" cy="722816"/>
          </a:xfrm>
          <a:prstGeom prst="rect">
            <a:avLst/>
          </a:prstGeom>
        </p:spPr>
      </p:pic>
      <p:sp>
        <p:nvSpPr>
          <p:cNvPr id="15" name="Slide Number Placeholder 14">
            <a:extLst>
              <a:ext uri="{FF2B5EF4-FFF2-40B4-BE49-F238E27FC236}">
                <a16:creationId xmlns:a16="http://schemas.microsoft.com/office/drawing/2014/main" id="{6B6F9BBC-47D4-FCA2-3711-CD37557234C0}"/>
              </a:ext>
            </a:extLst>
          </p:cNvPr>
          <p:cNvSpPr>
            <a:spLocks noGrp="1"/>
          </p:cNvSpPr>
          <p:nvPr>
            <p:ph type="sldNum" sz="quarter" idx="12"/>
          </p:nvPr>
        </p:nvSpPr>
        <p:spPr/>
        <p:txBody>
          <a:bodyPr/>
          <a:lstStyle/>
          <a:p>
            <a:fld id="{330EA680-D336-4FF7-8B7A-9848BB0A1C32}" type="slidenum">
              <a:rPr lang="en-US" smtClean="0"/>
              <a:t>26</a:t>
            </a:fld>
            <a:endParaRPr lang="en-US"/>
          </a:p>
        </p:txBody>
      </p:sp>
    </p:spTree>
    <p:extLst>
      <p:ext uri="{BB962C8B-B14F-4D97-AF65-F5344CB8AC3E}">
        <p14:creationId xmlns:p14="http://schemas.microsoft.com/office/powerpoint/2010/main" val="161974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p:cTn id="30" dur="indefinite"/>
                                        <p:tgtEl>
                                          <p:spTgt spid="8"/>
                                        </p:tgtEl>
                                        <p:attrNameLst>
                                          <p:attrName>style.opacity</p:attrName>
                                        </p:attrNameLst>
                                      </p:cBhvr>
                                      <p:to>
                                        <p:strVal val="0.5"/>
                                      </p:to>
                                    </p:set>
                                    <p:animEffect filter="image" prLst="opacity: 0.5">
                                      <p:cBhvr rctx="IE">
                                        <p:cTn id="31" dur="indefinite"/>
                                        <p:tgtEl>
                                          <p:spTgt spid="8"/>
                                        </p:tgtEl>
                                      </p:cBhvr>
                                    </p:animEffect>
                                  </p:childTnLst>
                                </p:cTn>
                              </p:par>
                              <p:par>
                                <p:cTn id="32" presetID="9" presetClass="emph" presetSubtype="0" nodeType="withEffect">
                                  <p:stCondLst>
                                    <p:cond delay="0"/>
                                  </p:stCondLst>
                                  <p:childTnLst>
                                    <p:set>
                                      <p:cBhvr>
                                        <p:cTn id="33" dur="indefinite"/>
                                        <p:tgtEl>
                                          <p:spTgt spid="9"/>
                                        </p:tgtEl>
                                        <p:attrNameLst>
                                          <p:attrName>style.opacity</p:attrName>
                                        </p:attrNameLst>
                                      </p:cBhvr>
                                      <p:to>
                                        <p:strVal val="0.5"/>
                                      </p:to>
                                    </p:set>
                                    <p:animEffect filter="image" prLst="opacity: 0.5">
                                      <p:cBhvr rctx="IE">
                                        <p:cTn id="34" dur="indefinite"/>
                                        <p:tgtEl>
                                          <p:spTgt spid="9"/>
                                        </p:tgtEl>
                                      </p:cBhvr>
                                    </p:animEffect>
                                  </p:childTnLst>
                                </p:cTn>
                              </p:par>
                              <p:par>
                                <p:cTn id="35" presetID="9" presetClass="emph" presetSubtype="0" nodeType="withEffect">
                                  <p:stCondLst>
                                    <p:cond delay="0"/>
                                  </p:stCondLst>
                                  <p:childTnLst>
                                    <p:set>
                                      <p:cBhvr>
                                        <p:cTn id="36" dur="indefinite"/>
                                        <p:tgtEl>
                                          <p:spTgt spid="10"/>
                                        </p:tgtEl>
                                        <p:attrNameLst>
                                          <p:attrName>style.opacity</p:attrName>
                                        </p:attrNameLst>
                                      </p:cBhvr>
                                      <p:to>
                                        <p:strVal val="0.5"/>
                                      </p:to>
                                    </p:set>
                                    <p:animEffect filter="image" prLst="opacity: 0.5">
                                      <p:cBhvr rctx="IE">
                                        <p:cTn id="37" dur="indefinite"/>
                                        <p:tgtEl>
                                          <p:spTgt spid="10"/>
                                        </p:tgtEl>
                                      </p:cBhvr>
                                    </p:animEffect>
                                  </p:childTnLst>
                                </p:cTn>
                              </p:par>
                              <p:par>
                                <p:cTn id="38" presetID="9" presetClass="emph" presetSubtype="0" nodeType="withEffect">
                                  <p:stCondLst>
                                    <p:cond delay="0"/>
                                  </p:stCondLst>
                                  <p:childTnLst>
                                    <p:set>
                                      <p:cBhvr>
                                        <p:cTn id="39" dur="indefinite"/>
                                        <p:tgtEl>
                                          <p:spTgt spid="12"/>
                                        </p:tgtEl>
                                        <p:attrNameLst>
                                          <p:attrName>style.opacity</p:attrName>
                                        </p:attrNameLst>
                                      </p:cBhvr>
                                      <p:to>
                                        <p:strVal val="0.5"/>
                                      </p:to>
                                    </p:set>
                                    <p:animEffect filter="image" prLst="opacity: 0.5">
                                      <p:cBhvr rctx="IE">
                                        <p:cTn id="40" dur="indefinite"/>
                                        <p:tgtEl>
                                          <p:spTgt spid="12"/>
                                        </p:tgtEl>
                                      </p:cBhvr>
                                    </p:animEffect>
                                  </p:childTnLst>
                                </p:cTn>
                              </p:par>
                              <p:par>
                                <p:cTn id="41" presetID="9" presetClass="emph" presetSubtype="0" nodeType="withEffect">
                                  <p:stCondLst>
                                    <p:cond delay="0"/>
                                  </p:stCondLst>
                                  <p:childTnLst>
                                    <p:set>
                                      <p:cBhvr>
                                        <p:cTn id="42" dur="indefinite"/>
                                        <p:tgtEl>
                                          <p:spTgt spid="11"/>
                                        </p:tgtEl>
                                        <p:attrNameLst>
                                          <p:attrName>style.opacity</p:attrName>
                                        </p:attrNameLst>
                                      </p:cBhvr>
                                      <p:to>
                                        <p:strVal val="0.5"/>
                                      </p:to>
                                    </p:set>
                                    <p:animEffect filter="image" prLst="opacity: 0.5">
                                      <p:cBhvr rctx="IE">
                                        <p:cTn id="43" dur="indefinite"/>
                                        <p:tgtEl>
                                          <p:spTgt spid="11"/>
                                        </p:tgtEl>
                                      </p:cBhvr>
                                    </p:animEffect>
                                  </p:childTnLst>
                                </p:cTn>
                              </p:par>
                              <p:par>
                                <p:cTn id="44" presetID="1"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A0F2-A061-F856-34F1-E62444DA81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C7A2DF4-F2AB-DADC-9C3E-7C27F99A4A62}"/>
              </a:ext>
            </a:extLst>
          </p:cNvPr>
          <p:cNvSpPr>
            <a:spLocks noGrp="1"/>
          </p:cNvSpPr>
          <p:nvPr>
            <p:ph type="title"/>
          </p:nvPr>
        </p:nvSpPr>
        <p:spPr/>
        <p:txBody>
          <a:bodyPr/>
          <a:lstStyle/>
          <a:p>
            <a:r>
              <a:rPr lang="en-US" dirty="0"/>
              <a:t>GenAI: Agent mode		Claude </a:t>
            </a:r>
            <a:r>
              <a:rPr lang="en-US" b="1" i="1" dirty="0"/>
              <a:t>(3)</a:t>
            </a:r>
            <a:endParaRPr lang="en-US" dirty="0"/>
          </a:p>
        </p:txBody>
      </p:sp>
      <p:sp>
        <p:nvSpPr>
          <p:cNvPr id="4" name="Slide Number Placeholder 3">
            <a:extLst>
              <a:ext uri="{FF2B5EF4-FFF2-40B4-BE49-F238E27FC236}">
                <a16:creationId xmlns:a16="http://schemas.microsoft.com/office/drawing/2014/main" id="{F3EF54F9-906B-2115-496F-5AC7714941A5}"/>
              </a:ext>
            </a:extLst>
          </p:cNvPr>
          <p:cNvSpPr>
            <a:spLocks noGrp="1"/>
          </p:cNvSpPr>
          <p:nvPr>
            <p:ph type="sldNum" sz="quarter" idx="12"/>
          </p:nvPr>
        </p:nvSpPr>
        <p:spPr/>
        <p:txBody>
          <a:bodyPr/>
          <a:lstStyle/>
          <a:p>
            <a:fld id="{330EA680-D336-4FF7-8B7A-9848BB0A1C32}" type="slidenum">
              <a:rPr lang="en-US" smtClean="0"/>
              <a:t>27</a:t>
            </a:fld>
            <a:endParaRPr lang="en-US"/>
          </a:p>
        </p:txBody>
      </p:sp>
      <p:pic>
        <p:nvPicPr>
          <p:cNvPr id="2" name="Picture 1">
            <a:extLst>
              <a:ext uri="{FF2B5EF4-FFF2-40B4-BE49-F238E27FC236}">
                <a16:creationId xmlns:a16="http://schemas.microsoft.com/office/drawing/2014/main" id="{79CD741A-CB5C-012C-F02A-6F43F6F0225D}"/>
              </a:ext>
            </a:extLst>
          </p:cNvPr>
          <p:cNvPicPr>
            <a:picLocks noChangeAspect="1"/>
          </p:cNvPicPr>
          <p:nvPr/>
        </p:nvPicPr>
        <p:blipFill>
          <a:blip r:embed="rId3"/>
          <a:srcRect r="4460"/>
          <a:stretch>
            <a:fillRect/>
          </a:stretch>
        </p:blipFill>
        <p:spPr>
          <a:xfrm>
            <a:off x="5569467" y="319628"/>
            <a:ext cx="712850" cy="722816"/>
          </a:xfrm>
          <a:prstGeom prst="rect">
            <a:avLst/>
          </a:prstGeom>
        </p:spPr>
      </p:pic>
      <p:pic>
        <p:nvPicPr>
          <p:cNvPr id="5" name="Picture 4">
            <a:extLst>
              <a:ext uri="{FF2B5EF4-FFF2-40B4-BE49-F238E27FC236}">
                <a16:creationId xmlns:a16="http://schemas.microsoft.com/office/drawing/2014/main" id="{F4A85774-3E50-B623-D03C-65F80D5CB2C8}"/>
              </a:ext>
            </a:extLst>
          </p:cNvPr>
          <p:cNvPicPr>
            <a:picLocks noChangeAspect="1"/>
          </p:cNvPicPr>
          <p:nvPr/>
        </p:nvPicPr>
        <p:blipFill>
          <a:blip r:embed="rId4"/>
          <a:stretch>
            <a:fillRect/>
          </a:stretch>
        </p:blipFill>
        <p:spPr>
          <a:xfrm>
            <a:off x="4643192" y="2534137"/>
            <a:ext cx="2565400" cy="2489200"/>
          </a:xfrm>
          <a:prstGeom prst="rect">
            <a:avLst/>
          </a:prstGeom>
        </p:spPr>
      </p:pic>
      <p:sp>
        <p:nvSpPr>
          <p:cNvPr id="8" name="TextBox 7">
            <a:extLst>
              <a:ext uri="{FF2B5EF4-FFF2-40B4-BE49-F238E27FC236}">
                <a16:creationId xmlns:a16="http://schemas.microsoft.com/office/drawing/2014/main" id="{7E5C5E8C-EAFD-5250-C88A-8D7A41B8C641}"/>
              </a:ext>
            </a:extLst>
          </p:cNvPr>
          <p:cNvSpPr txBox="1"/>
          <p:nvPr/>
        </p:nvSpPr>
        <p:spPr>
          <a:xfrm>
            <a:off x="1474542" y="1502499"/>
            <a:ext cx="8902700" cy="523220"/>
          </a:xfrm>
          <a:prstGeom prst="rect">
            <a:avLst/>
          </a:prstGeom>
          <a:noFill/>
        </p:spPr>
        <p:txBody>
          <a:bodyPr wrap="square">
            <a:spAutoFit/>
          </a:bodyPr>
          <a:lstStyle/>
          <a:p>
            <a:r>
              <a:rPr lang="en-US" sz="2800" dirty="0"/>
              <a:t>https://</a:t>
            </a:r>
            <a:r>
              <a:rPr lang="en-US" sz="2800" dirty="0" err="1"/>
              <a:t>davisjam.github.io</a:t>
            </a:r>
            <a:r>
              <a:rPr lang="en-US" sz="2800" dirty="0"/>
              <a:t>/asee26-genai-assessment/</a:t>
            </a:r>
          </a:p>
        </p:txBody>
      </p:sp>
      <p:sp>
        <p:nvSpPr>
          <p:cNvPr id="3" name="TextBox 2">
            <a:extLst>
              <a:ext uri="{FF2B5EF4-FFF2-40B4-BE49-F238E27FC236}">
                <a16:creationId xmlns:a16="http://schemas.microsoft.com/office/drawing/2014/main" id="{FDF8E77A-C064-B393-7E9B-F8517DBD0114}"/>
              </a:ext>
            </a:extLst>
          </p:cNvPr>
          <p:cNvSpPr txBox="1"/>
          <p:nvPr/>
        </p:nvSpPr>
        <p:spPr>
          <a:xfrm>
            <a:off x="891931" y="5531756"/>
            <a:ext cx="10780772" cy="523220"/>
          </a:xfrm>
          <a:prstGeom prst="rect">
            <a:avLst/>
          </a:prstGeom>
          <a:noFill/>
        </p:spPr>
        <p:txBody>
          <a:bodyPr wrap="none" rtlCol="0">
            <a:spAutoFit/>
          </a:bodyPr>
          <a:lstStyle/>
          <a:p>
            <a:r>
              <a:rPr lang="en-US" sz="2800" dirty="0"/>
              <a:t>Please take a few minutes to complete this 10-question assessment.</a:t>
            </a:r>
          </a:p>
        </p:txBody>
      </p:sp>
    </p:spTree>
    <p:extLst>
      <p:ext uri="{BB962C8B-B14F-4D97-AF65-F5344CB8AC3E}">
        <p14:creationId xmlns:p14="http://schemas.microsoft.com/office/powerpoint/2010/main" val="2085022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9422CC-D1F1-A189-FA96-F2D80D6E4693}"/>
              </a:ext>
            </a:extLst>
          </p:cNvPr>
          <p:cNvSpPr>
            <a:spLocks noGrp="1"/>
          </p:cNvSpPr>
          <p:nvPr>
            <p:ph type="title"/>
          </p:nvPr>
        </p:nvSpPr>
        <p:spPr/>
        <p:txBody>
          <a:bodyPr/>
          <a:lstStyle/>
          <a:p>
            <a:r>
              <a:rPr lang="en-US" dirty="0"/>
              <a:t>Stages and Ways of GenAI use</a:t>
            </a:r>
          </a:p>
        </p:txBody>
      </p:sp>
      <p:sp>
        <p:nvSpPr>
          <p:cNvPr id="7" name="Text Placeholder 6">
            <a:extLst>
              <a:ext uri="{FF2B5EF4-FFF2-40B4-BE49-F238E27FC236}">
                <a16:creationId xmlns:a16="http://schemas.microsoft.com/office/drawing/2014/main" id="{8CCCABAF-FDD5-53B0-7D75-AF38CA812599}"/>
              </a:ext>
            </a:extLst>
          </p:cNvPr>
          <p:cNvSpPr>
            <a:spLocks noGrp="1"/>
          </p:cNvSpPr>
          <p:nvPr>
            <p:ph type="body" idx="1"/>
          </p:nvPr>
        </p:nvSpPr>
        <p:spPr>
          <a:xfrm>
            <a:off x="394314" y="1681163"/>
            <a:ext cx="5157787" cy="823912"/>
          </a:xfrm>
        </p:spPr>
        <p:txBody>
          <a:bodyPr>
            <a:normAutofit/>
          </a:bodyPr>
          <a:lstStyle/>
          <a:p>
            <a:r>
              <a:rPr lang="en-US" sz="3600" dirty="0"/>
              <a:t>Stages</a:t>
            </a:r>
          </a:p>
        </p:txBody>
      </p:sp>
      <p:sp>
        <p:nvSpPr>
          <p:cNvPr id="6" name="Content Placeholder 5">
            <a:extLst>
              <a:ext uri="{FF2B5EF4-FFF2-40B4-BE49-F238E27FC236}">
                <a16:creationId xmlns:a16="http://schemas.microsoft.com/office/drawing/2014/main" id="{DE4846C5-799C-1A11-F0E9-9FBF6373CE28}"/>
              </a:ext>
            </a:extLst>
          </p:cNvPr>
          <p:cNvSpPr>
            <a:spLocks noGrp="1"/>
          </p:cNvSpPr>
          <p:nvPr>
            <p:ph sz="half" idx="2"/>
          </p:nvPr>
        </p:nvSpPr>
        <p:spPr>
          <a:xfrm>
            <a:off x="394314" y="2505075"/>
            <a:ext cx="5157787" cy="3684588"/>
          </a:xfrm>
        </p:spPr>
        <p:txBody>
          <a:bodyPr/>
          <a:lstStyle/>
          <a:p>
            <a:pPr marL="514350" indent="-514350">
              <a:buFont typeface="+mj-lt"/>
              <a:buAutoNum type="arabicPeriod"/>
            </a:pPr>
            <a:r>
              <a:rPr lang="en-US" dirty="0"/>
              <a:t>Non-Adopter</a:t>
            </a:r>
          </a:p>
          <a:p>
            <a:pPr marL="514350" indent="-514350">
              <a:buFont typeface="+mj-lt"/>
              <a:buAutoNum type="arabicPeriod"/>
            </a:pPr>
            <a:r>
              <a:rPr lang="en-US" dirty="0"/>
              <a:t>Automator</a:t>
            </a:r>
          </a:p>
          <a:p>
            <a:pPr marL="514350" indent="-514350">
              <a:buFont typeface="+mj-lt"/>
              <a:buAutoNum type="arabicPeriod"/>
            </a:pPr>
            <a:r>
              <a:rPr lang="en-US" dirty="0"/>
              <a:t>Dreamer</a:t>
            </a:r>
          </a:p>
          <a:p>
            <a:pPr marL="514350" indent="-514350">
              <a:buFont typeface="+mj-lt"/>
              <a:buAutoNum type="arabicPeriod"/>
            </a:pPr>
            <a:r>
              <a:rPr lang="en-US" dirty="0"/>
              <a:t>Engineer</a:t>
            </a:r>
          </a:p>
        </p:txBody>
      </p:sp>
      <p:sp>
        <p:nvSpPr>
          <p:cNvPr id="8" name="Text Placeholder 7">
            <a:extLst>
              <a:ext uri="{FF2B5EF4-FFF2-40B4-BE49-F238E27FC236}">
                <a16:creationId xmlns:a16="http://schemas.microsoft.com/office/drawing/2014/main" id="{EC1E2D34-9FCF-334F-E065-784FA836F4B2}"/>
              </a:ext>
            </a:extLst>
          </p:cNvPr>
          <p:cNvSpPr>
            <a:spLocks noGrp="1"/>
          </p:cNvSpPr>
          <p:nvPr>
            <p:ph type="body" sz="quarter" idx="3"/>
          </p:nvPr>
        </p:nvSpPr>
        <p:spPr>
          <a:xfrm>
            <a:off x="3194543" y="1769269"/>
            <a:ext cx="5183188" cy="823912"/>
          </a:xfrm>
        </p:spPr>
        <p:txBody>
          <a:bodyPr>
            <a:normAutofit/>
          </a:bodyPr>
          <a:lstStyle/>
          <a:p>
            <a:r>
              <a:rPr lang="en-US" sz="3600" dirty="0"/>
              <a:t>Ways</a:t>
            </a:r>
          </a:p>
        </p:txBody>
      </p:sp>
      <p:sp>
        <p:nvSpPr>
          <p:cNvPr id="9" name="Content Placeholder 8">
            <a:extLst>
              <a:ext uri="{FF2B5EF4-FFF2-40B4-BE49-F238E27FC236}">
                <a16:creationId xmlns:a16="http://schemas.microsoft.com/office/drawing/2014/main" id="{1D46393E-0B9D-8A3D-638C-B32B3DD1BB5B}"/>
              </a:ext>
            </a:extLst>
          </p:cNvPr>
          <p:cNvSpPr>
            <a:spLocks noGrp="1"/>
          </p:cNvSpPr>
          <p:nvPr>
            <p:ph sz="quarter" idx="4"/>
          </p:nvPr>
        </p:nvSpPr>
        <p:spPr>
          <a:xfrm>
            <a:off x="3194543" y="2593181"/>
            <a:ext cx="5183188" cy="3684588"/>
          </a:xfrm>
        </p:spPr>
        <p:txBody>
          <a:bodyPr/>
          <a:lstStyle/>
          <a:p>
            <a:r>
              <a:rPr lang="en-US" dirty="0"/>
              <a:t>Interactive</a:t>
            </a:r>
          </a:p>
          <a:p>
            <a:r>
              <a:rPr lang="en-US" dirty="0"/>
              <a:t>Batch</a:t>
            </a:r>
          </a:p>
          <a:p>
            <a:r>
              <a:rPr lang="en-US" dirty="0"/>
              <a:t>Agentic</a:t>
            </a:r>
          </a:p>
        </p:txBody>
      </p:sp>
      <p:sp>
        <p:nvSpPr>
          <p:cNvPr id="4" name="Slide Number Placeholder 3">
            <a:extLst>
              <a:ext uri="{FF2B5EF4-FFF2-40B4-BE49-F238E27FC236}">
                <a16:creationId xmlns:a16="http://schemas.microsoft.com/office/drawing/2014/main" id="{7453EAD4-3DC8-8CD9-E6CD-8263B928C94D}"/>
              </a:ext>
            </a:extLst>
          </p:cNvPr>
          <p:cNvSpPr>
            <a:spLocks noGrp="1"/>
          </p:cNvSpPr>
          <p:nvPr>
            <p:ph type="sldNum" sz="quarter" idx="12"/>
          </p:nvPr>
        </p:nvSpPr>
        <p:spPr/>
        <p:txBody>
          <a:bodyPr/>
          <a:lstStyle/>
          <a:p>
            <a:fld id="{330EA680-D336-4FF7-8B7A-9848BB0A1C32}" type="slidenum">
              <a:rPr lang="en-US" smtClean="0"/>
              <a:t>28</a:t>
            </a:fld>
            <a:endParaRPr lang="en-US"/>
          </a:p>
        </p:txBody>
      </p:sp>
      <p:sp>
        <p:nvSpPr>
          <p:cNvPr id="2" name="Text Placeholder 7">
            <a:extLst>
              <a:ext uri="{FF2B5EF4-FFF2-40B4-BE49-F238E27FC236}">
                <a16:creationId xmlns:a16="http://schemas.microsoft.com/office/drawing/2014/main" id="{C06BE2ED-BA97-6E7B-C3D7-996FD062A919}"/>
              </a:ext>
            </a:extLst>
          </p:cNvPr>
          <p:cNvSpPr txBox="1">
            <a:spLocks/>
          </p:cNvSpPr>
          <p:nvPr/>
        </p:nvSpPr>
        <p:spPr>
          <a:xfrm>
            <a:off x="5247302" y="1720454"/>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600" dirty="0"/>
              <a:t>What it helps to know</a:t>
            </a:r>
          </a:p>
        </p:txBody>
      </p:sp>
      <p:sp>
        <p:nvSpPr>
          <p:cNvPr id="3" name="Content Placeholder 8">
            <a:extLst>
              <a:ext uri="{FF2B5EF4-FFF2-40B4-BE49-F238E27FC236}">
                <a16:creationId xmlns:a16="http://schemas.microsoft.com/office/drawing/2014/main" id="{8CA54DBB-AA99-7A7E-65ED-A2393CA5587B}"/>
              </a:ext>
            </a:extLst>
          </p:cNvPr>
          <p:cNvSpPr txBox="1">
            <a:spLocks/>
          </p:cNvSpPr>
          <p:nvPr/>
        </p:nvSpPr>
        <p:spPr>
          <a:xfrm>
            <a:off x="5444155" y="2514600"/>
            <a:ext cx="7240216"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Critical thinking</a:t>
            </a:r>
          </a:p>
          <a:p>
            <a:pPr marL="514350" indent="-514350">
              <a:buFont typeface="+mj-lt"/>
              <a:buAutoNum type="arabicPeriod"/>
            </a:pPr>
            <a:r>
              <a:rPr lang="en-US" dirty="0"/>
              <a:t>Subject matter expertise</a:t>
            </a:r>
          </a:p>
          <a:p>
            <a:pPr marL="514350" indent="-514350">
              <a:buFont typeface="+mj-lt"/>
              <a:buAutoNum type="arabicPeriod"/>
            </a:pPr>
            <a:r>
              <a:rPr lang="en-US" dirty="0"/>
              <a:t>How to run a computer program</a:t>
            </a:r>
          </a:p>
          <a:p>
            <a:pPr marL="514350" indent="-514350">
              <a:buFont typeface="+mj-lt"/>
              <a:buAutoNum type="arabicPeriod"/>
            </a:pPr>
            <a:r>
              <a:rPr lang="en-US" dirty="0"/>
              <a:t>How to build a computer program (SWE)</a:t>
            </a:r>
          </a:p>
        </p:txBody>
      </p:sp>
    </p:spTree>
    <p:extLst>
      <p:ext uri="{BB962C8B-B14F-4D97-AF65-F5344CB8AC3E}">
        <p14:creationId xmlns:p14="http://schemas.microsoft.com/office/powerpoint/2010/main" val="3712127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BC575-0B3A-D978-B370-31B981A35009}"/>
            </a:ext>
          </a:extLst>
        </p:cNvPr>
        <p:cNvGrpSpPr/>
        <p:nvPr/>
      </p:nvGrpSpPr>
      <p:grpSpPr>
        <a:xfrm>
          <a:off x="0" y="0"/>
          <a:ext cx="0" cy="0"/>
          <a:chOff x="0" y="0"/>
          <a:chExt cx="0" cy="0"/>
        </a:xfrm>
      </p:grpSpPr>
      <p:pic>
        <p:nvPicPr>
          <p:cNvPr id="1026" name="Picture 2" descr="What Is the V-Model? (Definition, Examples) | Built In">
            <a:extLst>
              <a:ext uri="{FF2B5EF4-FFF2-40B4-BE49-F238E27FC236}">
                <a16:creationId xmlns:a16="http://schemas.microsoft.com/office/drawing/2014/main" id="{45FE0DFA-927E-73DA-19C9-43731A456D0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6304"/>
          <a:stretch>
            <a:fillRect/>
          </a:stretch>
        </p:blipFill>
        <p:spPr bwMode="auto">
          <a:xfrm>
            <a:off x="66529" y="661336"/>
            <a:ext cx="8610600" cy="6196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28ADAE-EAD5-ADEB-D56C-7F873EAB6213}"/>
              </a:ext>
            </a:extLst>
          </p:cNvPr>
          <p:cNvSpPr txBox="1"/>
          <p:nvPr/>
        </p:nvSpPr>
        <p:spPr>
          <a:xfrm>
            <a:off x="7084691" y="3707508"/>
            <a:ext cx="5198731" cy="2308324"/>
          </a:xfrm>
          <a:prstGeom prst="rect">
            <a:avLst/>
          </a:prstGeom>
          <a:noFill/>
        </p:spPr>
        <p:txBody>
          <a:bodyPr wrap="none" rtlCol="0">
            <a:spAutoFit/>
          </a:bodyPr>
          <a:lstStyle/>
          <a:p>
            <a:r>
              <a:rPr lang="en-US" sz="3600" dirty="0"/>
              <a:t>Q: What part does AI do?</a:t>
            </a:r>
          </a:p>
          <a:p>
            <a:r>
              <a:rPr lang="en-US" sz="3600" dirty="0"/>
              <a:t>Q: What part is left?</a:t>
            </a:r>
          </a:p>
          <a:p>
            <a:endParaRPr lang="en-US" sz="3600" dirty="0"/>
          </a:p>
          <a:p>
            <a:r>
              <a:rPr lang="en-US" sz="3600" dirty="0"/>
              <a:t>Q: How long does it take?</a:t>
            </a:r>
          </a:p>
        </p:txBody>
      </p:sp>
      <p:sp>
        <p:nvSpPr>
          <p:cNvPr id="4" name="Title 3">
            <a:extLst>
              <a:ext uri="{FF2B5EF4-FFF2-40B4-BE49-F238E27FC236}">
                <a16:creationId xmlns:a16="http://schemas.microsoft.com/office/drawing/2014/main" id="{BD286499-1E3C-5F21-FDCF-1A774A0CD19F}"/>
              </a:ext>
            </a:extLst>
          </p:cNvPr>
          <p:cNvSpPr>
            <a:spLocks noGrp="1"/>
          </p:cNvSpPr>
          <p:nvPr>
            <p:ph type="title"/>
          </p:nvPr>
        </p:nvSpPr>
        <p:spPr>
          <a:xfrm>
            <a:off x="175384" y="-19701"/>
            <a:ext cx="10515600" cy="1325563"/>
          </a:xfrm>
        </p:spPr>
        <p:txBody>
          <a:bodyPr/>
          <a:lstStyle/>
          <a:p>
            <a:r>
              <a:rPr lang="en-US" dirty="0"/>
              <a:t>We are in the age of hyper-exploration</a:t>
            </a:r>
          </a:p>
        </p:txBody>
      </p:sp>
      <p:sp>
        <p:nvSpPr>
          <p:cNvPr id="2" name="Slide Number Placeholder 1">
            <a:extLst>
              <a:ext uri="{FF2B5EF4-FFF2-40B4-BE49-F238E27FC236}">
                <a16:creationId xmlns:a16="http://schemas.microsoft.com/office/drawing/2014/main" id="{7A75915F-E6F1-3255-F59C-157754FC48B3}"/>
              </a:ext>
            </a:extLst>
          </p:cNvPr>
          <p:cNvSpPr>
            <a:spLocks noGrp="1"/>
          </p:cNvSpPr>
          <p:nvPr>
            <p:ph type="sldNum" sz="quarter" idx="12"/>
          </p:nvPr>
        </p:nvSpPr>
        <p:spPr/>
        <p:txBody>
          <a:bodyPr/>
          <a:lstStyle/>
          <a:p>
            <a:fld id="{330EA680-D336-4FF7-8B7A-9848BB0A1C32}" type="slidenum">
              <a:rPr lang="en-US" smtClean="0"/>
              <a:pPr/>
              <a:t>29</a:t>
            </a:fld>
            <a:endParaRPr lang="en-US"/>
          </a:p>
        </p:txBody>
      </p:sp>
    </p:spTree>
    <p:extLst>
      <p:ext uri="{BB962C8B-B14F-4D97-AF65-F5344CB8AC3E}">
        <p14:creationId xmlns:p14="http://schemas.microsoft.com/office/powerpoint/2010/main" val="192814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00EE5-39F4-4E1D-7616-5A91871E5A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7786B2-3587-9917-F74E-8ED18D33043B}"/>
              </a:ext>
            </a:extLst>
          </p:cNvPr>
          <p:cNvSpPr>
            <a:spLocks noGrp="1"/>
          </p:cNvSpPr>
          <p:nvPr>
            <p:ph type="title"/>
          </p:nvPr>
        </p:nvSpPr>
        <p:spPr/>
        <p:txBody>
          <a:bodyPr/>
          <a:lstStyle/>
          <a:p>
            <a:r>
              <a:rPr lang="en-US" dirty="0"/>
              <a:t>“Who are you and what are you doing here?”</a:t>
            </a:r>
          </a:p>
        </p:txBody>
      </p:sp>
      <p:sp>
        <p:nvSpPr>
          <p:cNvPr id="5" name="Text Placeholder 4">
            <a:extLst>
              <a:ext uri="{FF2B5EF4-FFF2-40B4-BE49-F238E27FC236}">
                <a16:creationId xmlns:a16="http://schemas.microsoft.com/office/drawing/2014/main" id="{46A1DD18-E6A9-9532-3409-867EC937D5C3}"/>
              </a:ext>
            </a:extLst>
          </p:cNvPr>
          <p:cNvSpPr>
            <a:spLocks noGrp="1"/>
          </p:cNvSpPr>
          <p:nvPr>
            <p:ph type="body" idx="1"/>
          </p:nvPr>
        </p:nvSpPr>
        <p:spPr/>
        <p:txBody>
          <a:bodyPr>
            <a:normAutofit/>
          </a:bodyPr>
          <a:lstStyle/>
          <a:p>
            <a:r>
              <a:rPr lang="en-US" sz="3600" i="1" dirty="0"/>
              <a:t>About me</a:t>
            </a:r>
          </a:p>
        </p:txBody>
      </p:sp>
      <p:sp>
        <p:nvSpPr>
          <p:cNvPr id="2" name="Slide Number Placeholder 1">
            <a:extLst>
              <a:ext uri="{FF2B5EF4-FFF2-40B4-BE49-F238E27FC236}">
                <a16:creationId xmlns:a16="http://schemas.microsoft.com/office/drawing/2014/main" id="{07735295-5AB1-5FFE-F806-4DA94B74FE5A}"/>
              </a:ext>
            </a:extLst>
          </p:cNvPr>
          <p:cNvSpPr>
            <a:spLocks noGrp="1"/>
          </p:cNvSpPr>
          <p:nvPr>
            <p:ph type="sldNum" sz="quarter" idx="12"/>
          </p:nvPr>
        </p:nvSpPr>
        <p:spPr/>
        <p:txBody>
          <a:bodyPr/>
          <a:lstStyle/>
          <a:p>
            <a:fld id="{330EA680-D336-4FF7-8B7A-9848BB0A1C32}" type="slidenum">
              <a:rPr lang="en-US" smtClean="0"/>
              <a:t>3</a:t>
            </a:fld>
            <a:endParaRPr lang="en-US"/>
          </a:p>
        </p:txBody>
      </p:sp>
    </p:spTree>
    <p:extLst>
      <p:ext uri="{BB962C8B-B14F-4D97-AF65-F5344CB8AC3E}">
        <p14:creationId xmlns:p14="http://schemas.microsoft.com/office/powerpoint/2010/main" val="2896391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C069E-48C3-9CC1-9B74-1F3EDB390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8118EF-BF78-79B0-8FE1-3370D2DCB4CF}"/>
              </a:ext>
            </a:extLst>
          </p:cNvPr>
          <p:cNvSpPr>
            <a:spLocks noGrp="1"/>
          </p:cNvSpPr>
          <p:nvPr>
            <p:ph type="title"/>
          </p:nvPr>
        </p:nvSpPr>
        <p:spPr/>
        <p:txBody>
          <a:bodyPr/>
          <a:lstStyle/>
          <a:p>
            <a:r>
              <a:rPr lang="en-US" dirty="0"/>
              <a:t>Foundations </a:t>
            </a:r>
          </a:p>
        </p:txBody>
      </p:sp>
      <p:sp>
        <p:nvSpPr>
          <p:cNvPr id="5" name="Text Placeholder 4">
            <a:extLst>
              <a:ext uri="{FF2B5EF4-FFF2-40B4-BE49-F238E27FC236}">
                <a16:creationId xmlns:a16="http://schemas.microsoft.com/office/drawing/2014/main" id="{6FB3227C-E9BD-2005-B6FC-52E5B8917140}"/>
              </a:ext>
            </a:extLst>
          </p:cNvPr>
          <p:cNvSpPr>
            <a:spLocks noGrp="1"/>
          </p:cNvSpPr>
          <p:nvPr>
            <p:ph type="body" idx="1"/>
          </p:nvPr>
        </p:nvSpPr>
        <p:spPr/>
        <p:txBody>
          <a:bodyPr/>
          <a:lstStyle/>
          <a:p>
            <a:pPr marL="457200" indent="-457200">
              <a:buAutoNum type="arabicParenR"/>
            </a:pPr>
            <a:r>
              <a:rPr lang="en-US" dirty="0"/>
              <a:t>GenAI demo</a:t>
            </a:r>
          </a:p>
          <a:p>
            <a:pPr marL="457200" indent="-457200">
              <a:buAutoNum type="arabicParenR"/>
            </a:pPr>
            <a:r>
              <a:rPr lang="en-US" dirty="0"/>
              <a:t>A bit on how it works</a:t>
            </a:r>
          </a:p>
          <a:p>
            <a:pPr marL="457200" indent="-457200">
              <a:buAutoNum type="arabicParenR"/>
            </a:pPr>
            <a:r>
              <a:rPr lang="en-US" dirty="0"/>
              <a:t>General mindset </a:t>
            </a:r>
            <a:r>
              <a:rPr lang="en-US" b="1" dirty="0"/>
              <a:t>and strategies on how to use it well</a:t>
            </a:r>
          </a:p>
        </p:txBody>
      </p:sp>
      <p:sp>
        <p:nvSpPr>
          <p:cNvPr id="4" name="Slide Number Placeholder 3">
            <a:extLst>
              <a:ext uri="{FF2B5EF4-FFF2-40B4-BE49-F238E27FC236}">
                <a16:creationId xmlns:a16="http://schemas.microsoft.com/office/drawing/2014/main" id="{60894306-7D41-92B6-9A2A-E40F4829EC5B}"/>
              </a:ext>
            </a:extLst>
          </p:cNvPr>
          <p:cNvSpPr>
            <a:spLocks noGrp="1"/>
          </p:cNvSpPr>
          <p:nvPr>
            <p:ph type="sldNum" sz="quarter" idx="12"/>
          </p:nvPr>
        </p:nvSpPr>
        <p:spPr/>
        <p:txBody>
          <a:bodyPr/>
          <a:lstStyle/>
          <a:p>
            <a:fld id="{330EA680-D336-4FF7-8B7A-9848BB0A1C32}" type="slidenum">
              <a:rPr lang="en-US" smtClean="0"/>
              <a:pPr/>
              <a:t>30</a:t>
            </a:fld>
            <a:endParaRPr lang="en-US"/>
          </a:p>
        </p:txBody>
      </p:sp>
    </p:spTree>
    <p:extLst>
      <p:ext uri="{BB962C8B-B14F-4D97-AF65-F5344CB8AC3E}">
        <p14:creationId xmlns:p14="http://schemas.microsoft.com/office/powerpoint/2010/main" val="105842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3A4DC-390B-2730-0124-D09E526E64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F6170-01D5-2AC6-3049-D3629357A7CF}"/>
              </a:ext>
            </a:extLst>
          </p:cNvPr>
          <p:cNvSpPr>
            <a:spLocks noGrp="1"/>
          </p:cNvSpPr>
          <p:nvPr>
            <p:ph type="title"/>
          </p:nvPr>
        </p:nvSpPr>
        <p:spPr/>
        <p:txBody>
          <a:bodyPr/>
          <a:lstStyle/>
          <a:p>
            <a:r>
              <a:rPr lang="en-US" dirty="0"/>
              <a:t>GenAI can plan and you can review</a:t>
            </a:r>
          </a:p>
        </p:txBody>
      </p:sp>
      <p:sp>
        <p:nvSpPr>
          <p:cNvPr id="3" name="Content Placeholder 2">
            <a:extLst>
              <a:ext uri="{FF2B5EF4-FFF2-40B4-BE49-F238E27FC236}">
                <a16:creationId xmlns:a16="http://schemas.microsoft.com/office/drawing/2014/main" id="{57F86170-942C-28E3-7A29-3858F2EFE1D3}"/>
              </a:ext>
            </a:extLst>
          </p:cNvPr>
          <p:cNvSpPr>
            <a:spLocks noGrp="1"/>
          </p:cNvSpPr>
          <p:nvPr>
            <p:ph idx="1"/>
          </p:nvPr>
        </p:nvSpPr>
        <p:spPr>
          <a:xfrm>
            <a:off x="417576" y="1498982"/>
            <a:ext cx="11774424" cy="4571999"/>
          </a:xfrm>
        </p:spPr>
        <p:txBody>
          <a:bodyPr>
            <a:normAutofit/>
          </a:bodyPr>
          <a:lstStyle/>
          <a:p>
            <a:r>
              <a:rPr lang="en-US" dirty="0"/>
              <a:t>Good: “Let’s do X”.</a:t>
            </a:r>
          </a:p>
          <a:p>
            <a:endParaRPr lang="en-US" dirty="0"/>
          </a:p>
          <a:p>
            <a:r>
              <a:rPr lang="en-US" dirty="0"/>
              <a:t>Better:</a:t>
            </a:r>
          </a:p>
          <a:p>
            <a:pPr lvl="1"/>
            <a:r>
              <a:rPr lang="en-US" sz="2800" dirty="0"/>
              <a:t>“Make a plan to do X</a:t>
            </a:r>
            <a:endParaRPr lang="en-US" sz="2800" i="1" dirty="0"/>
          </a:p>
          <a:p>
            <a:pPr lvl="1"/>
            <a:r>
              <a:rPr lang="en-US" sz="2800" dirty="0"/>
              <a:t>  Report out the plan to me, and surface any ambiguity for my judgment.</a:t>
            </a:r>
          </a:p>
          <a:p>
            <a:pPr lvl="1"/>
            <a:r>
              <a:rPr lang="en-US" sz="2800" dirty="0"/>
              <a:t>  Include your recommendations on those points.”</a:t>
            </a:r>
          </a:p>
          <a:p>
            <a:endParaRPr lang="en-US" sz="3200" dirty="0"/>
          </a:p>
          <a:p>
            <a:endParaRPr lang="en-US" dirty="0"/>
          </a:p>
          <a:p>
            <a:pPr marL="0" indent="0">
              <a:buNone/>
            </a:pPr>
            <a:r>
              <a:rPr lang="en-US" b="1" dirty="0"/>
              <a:t>Principle</a:t>
            </a:r>
            <a:r>
              <a:rPr lang="en-US" dirty="0"/>
              <a:t>: Measure twice, cut once.</a:t>
            </a:r>
          </a:p>
        </p:txBody>
      </p:sp>
      <p:sp>
        <p:nvSpPr>
          <p:cNvPr id="4" name="Slide Number Placeholder 3">
            <a:extLst>
              <a:ext uri="{FF2B5EF4-FFF2-40B4-BE49-F238E27FC236}">
                <a16:creationId xmlns:a16="http://schemas.microsoft.com/office/drawing/2014/main" id="{16735BA5-2E1E-730B-1EB0-06B7A3783BF4}"/>
              </a:ext>
            </a:extLst>
          </p:cNvPr>
          <p:cNvSpPr>
            <a:spLocks noGrp="1"/>
          </p:cNvSpPr>
          <p:nvPr>
            <p:ph type="sldNum" sz="quarter" idx="12"/>
          </p:nvPr>
        </p:nvSpPr>
        <p:spPr/>
        <p:txBody>
          <a:bodyPr/>
          <a:lstStyle/>
          <a:p>
            <a:fld id="{330EA680-D336-4FF7-8B7A-9848BB0A1C32}" type="slidenum">
              <a:rPr lang="en-US" smtClean="0"/>
              <a:t>31</a:t>
            </a:fld>
            <a:endParaRPr lang="en-US"/>
          </a:p>
        </p:txBody>
      </p:sp>
    </p:spTree>
    <p:extLst>
      <p:ext uri="{BB962C8B-B14F-4D97-AF65-F5344CB8AC3E}">
        <p14:creationId xmlns:p14="http://schemas.microsoft.com/office/powerpoint/2010/main" val="1859457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F29FE-162D-E8C8-5AF2-C3672F83D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3EEC8-5A84-4666-F605-D92B0576C166}"/>
              </a:ext>
            </a:extLst>
          </p:cNvPr>
          <p:cNvSpPr>
            <a:spLocks noGrp="1"/>
          </p:cNvSpPr>
          <p:nvPr>
            <p:ph type="title"/>
          </p:nvPr>
        </p:nvSpPr>
        <p:spPr/>
        <p:txBody>
          <a:bodyPr/>
          <a:lstStyle/>
          <a:p>
            <a:r>
              <a:rPr lang="en-US" dirty="0"/>
              <a:t>GenAI does not know what “done” means</a:t>
            </a:r>
          </a:p>
        </p:txBody>
      </p:sp>
      <p:sp>
        <p:nvSpPr>
          <p:cNvPr id="3" name="Content Placeholder 2">
            <a:extLst>
              <a:ext uri="{FF2B5EF4-FFF2-40B4-BE49-F238E27FC236}">
                <a16:creationId xmlns:a16="http://schemas.microsoft.com/office/drawing/2014/main" id="{E6B0F7D4-3F28-D3AA-8836-8B769313DD5A}"/>
              </a:ext>
            </a:extLst>
          </p:cNvPr>
          <p:cNvSpPr>
            <a:spLocks noGrp="1"/>
          </p:cNvSpPr>
          <p:nvPr>
            <p:ph idx="1"/>
          </p:nvPr>
        </p:nvSpPr>
        <p:spPr>
          <a:xfrm>
            <a:off x="402335" y="1133857"/>
            <a:ext cx="11615493" cy="5587618"/>
          </a:xfrm>
        </p:spPr>
        <p:txBody>
          <a:bodyPr>
            <a:normAutofit/>
          </a:bodyPr>
          <a:lstStyle/>
          <a:p>
            <a:r>
              <a:rPr lang="en-US" dirty="0"/>
              <a:t>Bad: “Fix this bug”</a:t>
            </a:r>
          </a:p>
          <a:p>
            <a:pPr marL="0" indent="0">
              <a:buNone/>
            </a:pPr>
            <a:r>
              <a:rPr lang="en-US" sz="900" dirty="0"/>
              <a:t> </a:t>
            </a:r>
          </a:p>
          <a:p>
            <a:r>
              <a:rPr lang="en-US" dirty="0"/>
              <a:t>OK: “Fix this bug, add new tests, and change no unrelated files”</a:t>
            </a:r>
          </a:p>
          <a:p>
            <a:pPr marL="0" indent="0">
              <a:buNone/>
            </a:pPr>
            <a:r>
              <a:rPr lang="en-US" sz="900" dirty="0"/>
              <a:t> </a:t>
            </a:r>
          </a:p>
          <a:p>
            <a:r>
              <a:rPr lang="en-US" dirty="0"/>
              <a:t>Good: “Fix this bug so that &lt;semantic criteria&gt;”.</a:t>
            </a:r>
          </a:p>
          <a:p>
            <a:pPr marL="0" indent="0">
              <a:buNone/>
            </a:pPr>
            <a:endParaRPr lang="en-US" dirty="0"/>
          </a:p>
          <a:p>
            <a:pPr marL="0" indent="0">
              <a:buNone/>
            </a:pPr>
            <a:r>
              <a:rPr lang="en-US" b="1" dirty="0"/>
              <a:t>Principle</a:t>
            </a:r>
            <a:r>
              <a:rPr lang="en-US" dirty="0"/>
              <a:t>: GenAI can satisfy clear criteria…if you ask it.</a:t>
            </a:r>
          </a:p>
          <a:p>
            <a:pPr marL="0" indent="0">
              <a:buNone/>
            </a:pPr>
            <a:r>
              <a:rPr lang="en-US" dirty="0"/>
              <a:t>	Implicit criteria </a:t>
            </a:r>
            <a:r>
              <a:rPr lang="en-US" dirty="0">
                <a:sym typeface="Wingdings" pitchFamily="2" charset="2"/>
              </a:rPr>
              <a:t> Plausible-</a:t>
            </a:r>
            <a:r>
              <a:rPr lang="en-US" dirty="0" err="1">
                <a:sym typeface="Wingdings" pitchFamily="2" charset="2"/>
              </a:rPr>
              <a:t>ish</a:t>
            </a:r>
            <a:r>
              <a:rPr lang="en-US" dirty="0">
                <a:sym typeface="Wingdings" pitchFamily="2" charset="2"/>
              </a:rPr>
              <a:t> behavior</a:t>
            </a:r>
          </a:p>
          <a:p>
            <a:pPr marL="0" indent="0">
              <a:buNone/>
            </a:pPr>
            <a:r>
              <a:rPr lang="en-US" dirty="0">
                <a:sym typeface="Wingdings" pitchFamily="2" charset="2"/>
              </a:rPr>
              <a:t>	Explicit criteria  Checkable work</a:t>
            </a:r>
          </a:p>
          <a:p>
            <a:pPr marL="0" indent="0">
              <a:buNone/>
            </a:pPr>
            <a:r>
              <a:rPr lang="en-US" i="1" dirty="0">
                <a:sym typeface="Wingdings" pitchFamily="2" charset="2"/>
              </a:rPr>
              <a:t>Why? Because its training data does not have your specific task and goals in it, and even if it did, other people don’t check their work well.</a:t>
            </a:r>
            <a:endParaRPr lang="en-US" i="1" dirty="0"/>
          </a:p>
        </p:txBody>
      </p:sp>
      <p:sp>
        <p:nvSpPr>
          <p:cNvPr id="4" name="Slide Number Placeholder 3">
            <a:extLst>
              <a:ext uri="{FF2B5EF4-FFF2-40B4-BE49-F238E27FC236}">
                <a16:creationId xmlns:a16="http://schemas.microsoft.com/office/drawing/2014/main" id="{636AD4C7-345F-1515-7238-BBA8DD762BD5}"/>
              </a:ext>
            </a:extLst>
          </p:cNvPr>
          <p:cNvSpPr>
            <a:spLocks noGrp="1"/>
          </p:cNvSpPr>
          <p:nvPr>
            <p:ph type="sldNum" sz="quarter" idx="12"/>
          </p:nvPr>
        </p:nvSpPr>
        <p:spPr/>
        <p:txBody>
          <a:bodyPr/>
          <a:lstStyle/>
          <a:p>
            <a:fld id="{330EA680-D336-4FF7-8B7A-9848BB0A1C32}" type="slidenum">
              <a:rPr lang="en-US" smtClean="0"/>
              <a:t>32</a:t>
            </a:fld>
            <a:endParaRPr lang="en-US"/>
          </a:p>
        </p:txBody>
      </p:sp>
    </p:spTree>
    <p:extLst>
      <p:ext uri="{BB962C8B-B14F-4D97-AF65-F5344CB8AC3E}">
        <p14:creationId xmlns:p14="http://schemas.microsoft.com/office/powerpoint/2010/main" val="1950084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4C416-59FC-89FC-C2F5-E3C05BB2A70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3C3D0B-3C76-7ECA-5AA6-5E8DB84B7BC0}"/>
              </a:ext>
            </a:extLst>
          </p:cNvPr>
          <p:cNvSpPr>
            <a:spLocks noGrp="1"/>
          </p:cNvSpPr>
          <p:nvPr>
            <p:ph type="title"/>
          </p:nvPr>
        </p:nvSpPr>
        <p:spPr/>
        <p:txBody>
          <a:bodyPr/>
          <a:lstStyle/>
          <a:p>
            <a:r>
              <a:rPr lang="en-US" dirty="0"/>
              <a:t>Breaking a problem down into steps:</a:t>
            </a:r>
            <a:br>
              <a:rPr lang="en-US" dirty="0"/>
            </a:br>
            <a:r>
              <a:rPr lang="en-US" i="1" dirty="0"/>
              <a:t>Try working backwards and forwards</a:t>
            </a:r>
          </a:p>
        </p:txBody>
      </p:sp>
      <p:sp>
        <p:nvSpPr>
          <p:cNvPr id="4" name="Slide Number Placeholder 3">
            <a:extLst>
              <a:ext uri="{FF2B5EF4-FFF2-40B4-BE49-F238E27FC236}">
                <a16:creationId xmlns:a16="http://schemas.microsoft.com/office/drawing/2014/main" id="{E0ACAB8E-3FAF-8341-B50C-1808CEF6ED60}"/>
              </a:ext>
            </a:extLst>
          </p:cNvPr>
          <p:cNvSpPr>
            <a:spLocks noGrp="1"/>
          </p:cNvSpPr>
          <p:nvPr>
            <p:ph type="sldNum" sz="quarter" idx="12"/>
          </p:nvPr>
        </p:nvSpPr>
        <p:spPr/>
        <p:txBody>
          <a:bodyPr/>
          <a:lstStyle/>
          <a:p>
            <a:fld id="{330EA680-D336-4FF7-8B7A-9848BB0A1C32}" type="slidenum">
              <a:rPr lang="en-US" smtClean="0"/>
              <a:t>33</a:t>
            </a:fld>
            <a:endParaRPr lang="en-US"/>
          </a:p>
        </p:txBody>
      </p:sp>
      <p:sp>
        <p:nvSpPr>
          <p:cNvPr id="6" name="TextBox 5">
            <a:extLst>
              <a:ext uri="{FF2B5EF4-FFF2-40B4-BE49-F238E27FC236}">
                <a16:creationId xmlns:a16="http://schemas.microsoft.com/office/drawing/2014/main" id="{4E46B327-D698-25AA-D492-7297A02AD2DC}"/>
              </a:ext>
            </a:extLst>
          </p:cNvPr>
          <p:cNvSpPr txBox="1"/>
          <p:nvPr/>
        </p:nvSpPr>
        <p:spPr>
          <a:xfrm>
            <a:off x="108857" y="6487886"/>
            <a:ext cx="2492349" cy="369332"/>
          </a:xfrm>
          <a:prstGeom prst="rect">
            <a:avLst/>
          </a:prstGeom>
          <a:noFill/>
        </p:spPr>
        <p:txBody>
          <a:bodyPr wrap="none" rtlCol="0">
            <a:spAutoFit/>
          </a:bodyPr>
          <a:lstStyle/>
          <a:p>
            <a:r>
              <a:rPr lang="en-US" dirty="0"/>
              <a:t>Polya, “How to Solve It”</a:t>
            </a:r>
          </a:p>
        </p:txBody>
      </p:sp>
      <p:pic>
        <p:nvPicPr>
          <p:cNvPr id="7" name="Picture 6">
            <a:extLst>
              <a:ext uri="{FF2B5EF4-FFF2-40B4-BE49-F238E27FC236}">
                <a16:creationId xmlns:a16="http://schemas.microsoft.com/office/drawing/2014/main" id="{0B3091D0-3523-7627-6884-808B226363B6}"/>
              </a:ext>
            </a:extLst>
          </p:cNvPr>
          <p:cNvPicPr>
            <a:picLocks noChangeAspect="1"/>
          </p:cNvPicPr>
          <p:nvPr/>
        </p:nvPicPr>
        <p:blipFill>
          <a:blip r:embed="rId3"/>
          <a:stretch>
            <a:fillRect/>
          </a:stretch>
        </p:blipFill>
        <p:spPr>
          <a:xfrm>
            <a:off x="495522" y="2071445"/>
            <a:ext cx="11200955" cy="2707791"/>
          </a:xfrm>
          <a:prstGeom prst="rect">
            <a:avLst/>
          </a:prstGeom>
        </p:spPr>
      </p:pic>
      <p:sp>
        <p:nvSpPr>
          <p:cNvPr id="8" name="TextBox 7">
            <a:extLst>
              <a:ext uri="{FF2B5EF4-FFF2-40B4-BE49-F238E27FC236}">
                <a16:creationId xmlns:a16="http://schemas.microsoft.com/office/drawing/2014/main" id="{2FAD66C9-2671-DF25-5B48-3576FBC061B3}"/>
              </a:ext>
            </a:extLst>
          </p:cNvPr>
          <p:cNvSpPr txBox="1"/>
          <p:nvPr/>
        </p:nvSpPr>
        <p:spPr>
          <a:xfrm>
            <a:off x="108857" y="4983017"/>
            <a:ext cx="5574155" cy="584775"/>
          </a:xfrm>
          <a:prstGeom prst="rect">
            <a:avLst/>
          </a:prstGeom>
          <a:noFill/>
        </p:spPr>
        <p:txBody>
          <a:bodyPr wrap="none" rtlCol="0">
            <a:spAutoFit/>
          </a:bodyPr>
          <a:lstStyle/>
          <a:p>
            <a:r>
              <a:rPr lang="en-US" sz="3200" i="1" dirty="0"/>
              <a:t>“If I fold this, will I get a cube?”</a:t>
            </a:r>
          </a:p>
        </p:txBody>
      </p:sp>
      <p:cxnSp>
        <p:nvCxnSpPr>
          <p:cNvPr id="10" name="Straight Arrow Connector 9">
            <a:extLst>
              <a:ext uri="{FF2B5EF4-FFF2-40B4-BE49-F238E27FC236}">
                <a16:creationId xmlns:a16="http://schemas.microsoft.com/office/drawing/2014/main" id="{A2B9ADAE-C372-6E16-5B0E-CC0DF407F140}"/>
              </a:ext>
            </a:extLst>
          </p:cNvPr>
          <p:cNvCxnSpPr>
            <a:cxnSpLocks/>
          </p:cNvCxnSpPr>
          <p:nvPr/>
        </p:nvCxnSpPr>
        <p:spPr>
          <a:xfrm>
            <a:off x="898712" y="5757863"/>
            <a:ext cx="3044638"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2A95D974-0764-688D-FD11-C93E072D7219}"/>
              </a:ext>
            </a:extLst>
          </p:cNvPr>
          <p:cNvCxnSpPr>
            <a:cxnSpLocks/>
          </p:cNvCxnSpPr>
          <p:nvPr/>
        </p:nvCxnSpPr>
        <p:spPr>
          <a:xfrm flipH="1">
            <a:off x="7129463" y="5411642"/>
            <a:ext cx="4224337"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A0BBF58-F628-21F8-356C-4DAFB661D3A3}"/>
              </a:ext>
            </a:extLst>
          </p:cNvPr>
          <p:cNvSpPr txBox="1"/>
          <p:nvPr/>
        </p:nvSpPr>
        <p:spPr>
          <a:xfrm>
            <a:off x="4605557" y="5653845"/>
            <a:ext cx="8743513" cy="1077218"/>
          </a:xfrm>
          <a:prstGeom prst="rect">
            <a:avLst/>
          </a:prstGeom>
          <a:noFill/>
        </p:spPr>
        <p:txBody>
          <a:bodyPr wrap="square" rtlCol="0">
            <a:spAutoFit/>
          </a:bodyPr>
          <a:lstStyle/>
          <a:p>
            <a:r>
              <a:rPr lang="en-US" sz="3200" i="1" dirty="0"/>
              <a:t>“If the last step is folding paper into a cube,</a:t>
            </a:r>
          </a:p>
          <a:p>
            <a:r>
              <a:rPr lang="en-US" sz="3200" i="1" dirty="0"/>
              <a:t>how might I unfold it?”</a:t>
            </a:r>
          </a:p>
        </p:txBody>
      </p:sp>
    </p:spTree>
    <p:extLst>
      <p:ext uri="{BB962C8B-B14F-4D97-AF65-F5344CB8AC3E}">
        <p14:creationId xmlns:p14="http://schemas.microsoft.com/office/powerpoint/2010/main" val="1564473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31312-5CDD-E95A-0F30-9E6709D8F7B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DB7B690-50AB-63FB-3388-27CFC3B707AD}"/>
              </a:ext>
            </a:extLst>
          </p:cNvPr>
          <p:cNvSpPr>
            <a:spLocks noGrp="1"/>
          </p:cNvSpPr>
          <p:nvPr>
            <p:ph type="title"/>
          </p:nvPr>
        </p:nvSpPr>
        <p:spPr/>
        <p:txBody>
          <a:bodyPr/>
          <a:lstStyle/>
          <a:p>
            <a:r>
              <a:rPr lang="en-US" dirty="0"/>
              <a:t>Breaking a problem down into steps:</a:t>
            </a:r>
            <a:br>
              <a:rPr lang="en-US" dirty="0"/>
            </a:br>
            <a:r>
              <a:rPr lang="en-US" i="1" dirty="0"/>
              <a:t>Try working backwards and forwards</a:t>
            </a:r>
          </a:p>
        </p:txBody>
      </p:sp>
      <p:sp>
        <p:nvSpPr>
          <p:cNvPr id="4" name="Slide Number Placeholder 3">
            <a:extLst>
              <a:ext uri="{FF2B5EF4-FFF2-40B4-BE49-F238E27FC236}">
                <a16:creationId xmlns:a16="http://schemas.microsoft.com/office/drawing/2014/main" id="{A6C571B5-CB0F-05DE-C7D5-EB0F731DDCCD}"/>
              </a:ext>
            </a:extLst>
          </p:cNvPr>
          <p:cNvSpPr>
            <a:spLocks noGrp="1"/>
          </p:cNvSpPr>
          <p:nvPr>
            <p:ph type="sldNum" sz="quarter" idx="12"/>
          </p:nvPr>
        </p:nvSpPr>
        <p:spPr/>
        <p:txBody>
          <a:bodyPr/>
          <a:lstStyle/>
          <a:p>
            <a:fld id="{330EA680-D336-4FF7-8B7A-9848BB0A1C32}" type="slidenum">
              <a:rPr lang="en-US" smtClean="0"/>
              <a:t>34</a:t>
            </a:fld>
            <a:endParaRPr lang="en-US"/>
          </a:p>
        </p:txBody>
      </p:sp>
      <p:sp>
        <p:nvSpPr>
          <p:cNvPr id="6" name="TextBox 5">
            <a:extLst>
              <a:ext uri="{FF2B5EF4-FFF2-40B4-BE49-F238E27FC236}">
                <a16:creationId xmlns:a16="http://schemas.microsoft.com/office/drawing/2014/main" id="{9DD33DA6-DD2F-B771-07DE-81C6BC3C9176}"/>
              </a:ext>
            </a:extLst>
          </p:cNvPr>
          <p:cNvSpPr txBox="1"/>
          <p:nvPr/>
        </p:nvSpPr>
        <p:spPr>
          <a:xfrm>
            <a:off x="108857" y="6487886"/>
            <a:ext cx="2492349" cy="369332"/>
          </a:xfrm>
          <a:prstGeom prst="rect">
            <a:avLst/>
          </a:prstGeom>
          <a:noFill/>
        </p:spPr>
        <p:txBody>
          <a:bodyPr wrap="none" rtlCol="0">
            <a:spAutoFit/>
          </a:bodyPr>
          <a:lstStyle/>
          <a:p>
            <a:r>
              <a:rPr lang="en-US" dirty="0"/>
              <a:t>Polya, “How to Solve It”</a:t>
            </a:r>
          </a:p>
        </p:txBody>
      </p:sp>
      <p:pic>
        <p:nvPicPr>
          <p:cNvPr id="2" name="Picture 1">
            <a:extLst>
              <a:ext uri="{FF2B5EF4-FFF2-40B4-BE49-F238E27FC236}">
                <a16:creationId xmlns:a16="http://schemas.microsoft.com/office/drawing/2014/main" id="{98EE6216-24CA-BC84-0834-C6FD0B744B81}"/>
              </a:ext>
            </a:extLst>
          </p:cNvPr>
          <p:cNvPicPr>
            <a:picLocks noChangeAspect="1"/>
          </p:cNvPicPr>
          <p:nvPr/>
        </p:nvPicPr>
        <p:blipFill>
          <a:blip r:embed="rId3"/>
          <a:stretch>
            <a:fillRect/>
          </a:stretch>
        </p:blipFill>
        <p:spPr>
          <a:xfrm>
            <a:off x="522321" y="1249681"/>
            <a:ext cx="10515600" cy="5238205"/>
          </a:xfrm>
          <a:prstGeom prst="rect">
            <a:avLst/>
          </a:prstGeom>
        </p:spPr>
      </p:pic>
    </p:spTree>
    <p:extLst>
      <p:ext uri="{BB962C8B-B14F-4D97-AF65-F5344CB8AC3E}">
        <p14:creationId xmlns:p14="http://schemas.microsoft.com/office/powerpoint/2010/main" val="1483697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57C7F-CCEF-ADDF-CE6E-95ED17148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76FF07-BCA2-A202-A0F1-3CA9DE7F68BA}"/>
              </a:ext>
            </a:extLst>
          </p:cNvPr>
          <p:cNvSpPr>
            <a:spLocks noGrp="1"/>
          </p:cNvSpPr>
          <p:nvPr>
            <p:ph type="title"/>
          </p:nvPr>
        </p:nvSpPr>
        <p:spPr>
          <a:xfrm>
            <a:off x="247650" y="90162"/>
            <a:ext cx="10515600" cy="1325563"/>
          </a:xfrm>
        </p:spPr>
        <p:txBody>
          <a:bodyPr>
            <a:normAutofit/>
          </a:bodyPr>
          <a:lstStyle/>
          <a:p>
            <a:r>
              <a:rPr lang="en-US" dirty="0"/>
              <a:t>Embrace calibrated skepticism under information disadvantage</a:t>
            </a:r>
          </a:p>
        </p:txBody>
      </p:sp>
      <p:sp>
        <p:nvSpPr>
          <p:cNvPr id="3" name="Content Placeholder 2">
            <a:extLst>
              <a:ext uri="{FF2B5EF4-FFF2-40B4-BE49-F238E27FC236}">
                <a16:creationId xmlns:a16="http://schemas.microsoft.com/office/drawing/2014/main" id="{AE62E774-B11D-767A-B410-9A725FAAE4BE}"/>
              </a:ext>
            </a:extLst>
          </p:cNvPr>
          <p:cNvSpPr>
            <a:spLocks noGrp="1"/>
          </p:cNvSpPr>
          <p:nvPr>
            <p:ph idx="1"/>
          </p:nvPr>
        </p:nvSpPr>
        <p:spPr>
          <a:xfrm>
            <a:off x="838200" y="1631204"/>
            <a:ext cx="10515600" cy="4351338"/>
          </a:xfrm>
        </p:spPr>
        <p:txBody>
          <a:bodyPr/>
          <a:lstStyle/>
          <a:p>
            <a:r>
              <a:rPr lang="en-US" dirty="0"/>
              <a:t>Good news: That’s what professors do all day!</a:t>
            </a:r>
          </a:p>
        </p:txBody>
      </p:sp>
      <p:sp>
        <p:nvSpPr>
          <p:cNvPr id="4" name="Slide Number Placeholder 3">
            <a:extLst>
              <a:ext uri="{FF2B5EF4-FFF2-40B4-BE49-F238E27FC236}">
                <a16:creationId xmlns:a16="http://schemas.microsoft.com/office/drawing/2014/main" id="{393F2F64-77F1-2F10-1ADB-FB63F35B58AB}"/>
              </a:ext>
            </a:extLst>
          </p:cNvPr>
          <p:cNvSpPr>
            <a:spLocks noGrp="1"/>
          </p:cNvSpPr>
          <p:nvPr>
            <p:ph type="sldNum" sz="quarter" idx="12"/>
          </p:nvPr>
        </p:nvSpPr>
        <p:spPr/>
        <p:txBody>
          <a:bodyPr/>
          <a:lstStyle/>
          <a:p>
            <a:fld id="{330EA680-D336-4FF7-8B7A-9848BB0A1C32}" type="slidenum">
              <a:rPr lang="en-US" smtClean="0"/>
              <a:pPr/>
              <a:t>35</a:t>
            </a:fld>
            <a:endParaRPr lang="en-US"/>
          </a:p>
        </p:txBody>
      </p:sp>
    </p:spTree>
    <p:extLst>
      <p:ext uri="{BB962C8B-B14F-4D97-AF65-F5344CB8AC3E}">
        <p14:creationId xmlns:p14="http://schemas.microsoft.com/office/powerpoint/2010/main" val="1176908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0B3AB-FDA6-0282-84E8-F95AFEA30A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CA69ED-F8B4-09B5-EE5C-F92798451C93}"/>
              </a:ext>
            </a:extLst>
          </p:cNvPr>
          <p:cNvSpPr>
            <a:spLocks noGrp="1"/>
          </p:cNvSpPr>
          <p:nvPr>
            <p:ph type="title"/>
          </p:nvPr>
        </p:nvSpPr>
        <p:spPr/>
        <p:txBody>
          <a:bodyPr/>
          <a:lstStyle/>
          <a:p>
            <a:r>
              <a:rPr lang="en-US" dirty="0"/>
              <a:t>The Paradox of Building with GenAI</a:t>
            </a:r>
          </a:p>
        </p:txBody>
      </p:sp>
      <p:sp>
        <p:nvSpPr>
          <p:cNvPr id="6" name="Content Placeholder 5">
            <a:extLst>
              <a:ext uri="{FF2B5EF4-FFF2-40B4-BE49-F238E27FC236}">
                <a16:creationId xmlns:a16="http://schemas.microsoft.com/office/drawing/2014/main" id="{850CA54C-989D-354A-9642-9096C30281A4}"/>
              </a:ext>
            </a:extLst>
          </p:cNvPr>
          <p:cNvSpPr>
            <a:spLocks noGrp="1"/>
          </p:cNvSpPr>
          <p:nvPr>
            <p:ph idx="1"/>
          </p:nvPr>
        </p:nvSpPr>
        <p:spPr>
          <a:xfrm>
            <a:off x="274320" y="1115569"/>
            <a:ext cx="11917680" cy="5605906"/>
          </a:xfrm>
        </p:spPr>
        <p:txBody>
          <a:bodyPr>
            <a:normAutofit/>
          </a:bodyPr>
          <a:lstStyle/>
          <a:p>
            <a:r>
              <a:rPr lang="en-US" dirty="0"/>
              <a:t>Generative AI can reason (or at least give the appearance)</a:t>
            </a:r>
          </a:p>
          <a:p>
            <a:r>
              <a:rPr lang="en-US" dirty="0"/>
              <a:t>Yet to make a robust system, you must minimize its opportunities to do so!</a:t>
            </a:r>
          </a:p>
          <a:p>
            <a:pPr lvl="1"/>
            <a:r>
              <a:rPr lang="en-US" sz="2800" dirty="0"/>
              <a:t>Verify, constrain, and control</a:t>
            </a:r>
          </a:p>
          <a:p>
            <a:pPr marL="0" indent="0">
              <a:buNone/>
            </a:pPr>
            <a:endParaRPr lang="en-US" dirty="0"/>
          </a:p>
          <a:p>
            <a:pPr marL="0" indent="0">
              <a:buNone/>
            </a:pPr>
            <a:r>
              <a:rPr lang="en-US" b="1" dirty="0">
                <a:sym typeface="Wingdings" pitchFamily="2" charset="2"/>
              </a:rPr>
              <a:t>Core GenAI Strategy:</a:t>
            </a:r>
          </a:p>
          <a:p>
            <a:pPr marL="0" indent="0">
              <a:buNone/>
            </a:pPr>
            <a:r>
              <a:rPr lang="en-US" i="1" dirty="0">
                <a:sym typeface="Wingdings" pitchFamily="2" charset="2"/>
              </a:rPr>
              <a:t>    “Do not try to directly generate the desired artifact.</a:t>
            </a:r>
          </a:p>
          <a:p>
            <a:pPr marL="0" indent="0">
              <a:buNone/>
            </a:pPr>
            <a:r>
              <a:rPr lang="en-US" i="1" dirty="0">
                <a:sym typeface="Wingdings" pitchFamily="2" charset="2"/>
              </a:rPr>
              <a:t>    Instead, generate a (more) deterministic generator”</a:t>
            </a:r>
          </a:p>
          <a:p>
            <a:pPr>
              <a:buFont typeface="Wingdings" pitchFamily="2" charset="2"/>
              <a:buChar char="à"/>
            </a:pPr>
            <a:endParaRPr lang="en-US" dirty="0">
              <a:sym typeface="Wingdings" pitchFamily="2" charset="2"/>
            </a:endParaRPr>
          </a:p>
          <a:p>
            <a:pPr marL="0" indent="0">
              <a:buNone/>
            </a:pPr>
            <a:r>
              <a:rPr lang="en-US" dirty="0">
                <a:sym typeface="Wingdings" pitchFamily="2" charset="2"/>
              </a:rPr>
              <a:t>    BAD	“GenAI, go through these files and…”</a:t>
            </a:r>
          </a:p>
          <a:p>
            <a:pPr marL="0" indent="0">
              <a:buNone/>
            </a:pPr>
            <a:r>
              <a:rPr lang="en-US" dirty="0">
                <a:sym typeface="Wingdings" pitchFamily="2" charset="2"/>
              </a:rPr>
              <a:t>    GOOD	“GenAI, write a Python program to go through these files and…”</a:t>
            </a:r>
            <a:endParaRPr lang="en-US" dirty="0"/>
          </a:p>
        </p:txBody>
      </p:sp>
      <p:sp>
        <p:nvSpPr>
          <p:cNvPr id="4" name="Slide Number Placeholder 3">
            <a:extLst>
              <a:ext uri="{FF2B5EF4-FFF2-40B4-BE49-F238E27FC236}">
                <a16:creationId xmlns:a16="http://schemas.microsoft.com/office/drawing/2014/main" id="{107C54F4-5972-DD2F-6ADB-6D394F64F015}"/>
              </a:ext>
            </a:extLst>
          </p:cNvPr>
          <p:cNvSpPr>
            <a:spLocks noGrp="1"/>
          </p:cNvSpPr>
          <p:nvPr>
            <p:ph type="sldNum" sz="quarter" idx="12"/>
          </p:nvPr>
        </p:nvSpPr>
        <p:spPr/>
        <p:txBody>
          <a:bodyPr/>
          <a:lstStyle/>
          <a:p>
            <a:fld id="{330EA680-D336-4FF7-8B7A-9848BB0A1C32}" type="slidenum">
              <a:rPr lang="en-US" smtClean="0"/>
              <a:t>36</a:t>
            </a:fld>
            <a:endParaRPr lang="en-US"/>
          </a:p>
        </p:txBody>
      </p:sp>
    </p:spTree>
    <p:extLst>
      <p:ext uri="{BB962C8B-B14F-4D97-AF65-F5344CB8AC3E}">
        <p14:creationId xmlns:p14="http://schemas.microsoft.com/office/powerpoint/2010/main" val="373869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5AD5-F048-E76C-DEF9-D320AE5AA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6C534-8947-9FA5-4279-325D570DAFC6}"/>
              </a:ext>
            </a:extLst>
          </p:cNvPr>
          <p:cNvSpPr>
            <a:spLocks noGrp="1"/>
          </p:cNvSpPr>
          <p:nvPr>
            <p:ph type="title"/>
          </p:nvPr>
        </p:nvSpPr>
        <p:spPr>
          <a:xfrm>
            <a:off x="389467" y="31259"/>
            <a:ext cx="10515600" cy="1325563"/>
          </a:xfrm>
        </p:spPr>
        <p:txBody>
          <a:bodyPr/>
          <a:lstStyle/>
          <a:p>
            <a:r>
              <a:rPr lang="en-US" dirty="0"/>
              <a:t>How to GenAI: Basic decision tree</a:t>
            </a:r>
          </a:p>
        </p:txBody>
      </p:sp>
      <p:sp>
        <p:nvSpPr>
          <p:cNvPr id="4" name="Slide Number Placeholder 3">
            <a:extLst>
              <a:ext uri="{FF2B5EF4-FFF2-40B4-BE49-F238E27FC236}">
                <a16:creationId xmlns:a16="http://schemas.microsoft.com/office/drawing/2014/main" id="{D39ED53F-EE5B-7A40-F4D3-4A86F0F1A855}"/>
              </a:ext>
            </a:extLst>
          </p:cNvPr>
          <p:cNvSpPr>
            <a:spLocks noGrp="1"/>
          </p:cNvSpPr>
          <p:nvPr>
            <p:ph type="sldNum" sz="quarter" idx="12"/>
          </p:nvPr>
        </p:nvSpPr>
        <p:spPr/>
        <p:txBody>
          <a:bodyPr/>
          <a:lstStyle/>
          <a:p>
            <a:fld id="{330EA680-D336-4FF7-8B7A-9848BB0A1C32}" type="slidenum">
              <a:rPr lang="en-US" smtClean="0"/>
              <a:pPr/>
              <a:t>37</a:t>
            </a:fld>
            <a:endParaRPr lang="en-US"/>
          </a:p>
        </p:txBody>
      </p:sp>
      <p:sp>
        <p:nvSpPr>
          <p:cNvPr id="5" name="Decision 4">
            <a:extLst>
              <a:ext uri="{FF2B5EF4-FFF2-40B4-BE49-F238E27FC236}">
                <a16:creationId xmlns:a16="http://schemas.microsoft.com/office/drawing/2014/main" id="{FD3BEF1E-39E9-03B5-48A4-F436173B1FAC}"/>
              </a:ext>
            </a:extLst>
          </p:cNvPr>
          <p:cNvSpPr/>
          <p:nvPr/>
        </p:nvSpPr>
        <p:spPr>
          <a:xfrm>
            <a:off x="614265" y="1343818"/>
            <a:ext cx="5693229" cy="2631232"/>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What kind of task</a:t>
            </a:r>
          </a:p>
        </p:txBody>
      </p:sp>
      <p:sp>
        <p:nvSpPr>
          <p:cNvPr id="8" name="Alternate Process 7">
            <a:extLst>
              <a:ext uri="{FF2B5EF4-FFF2-40B4-BE49-F238E27FC236}">
                <a16:creationId xmlns:a16="http://schemas.microsoft.com/office/drawing/2014/main" id="{052D912A-4976-A284-DF94-B4A52718BF2B}"/>
              </a:ext>
            </a:extLst>
          </p:cNvPr>
          <p:cNvSpPr/>
          <p:nvPr/>
        </p:nvSpPr>
        <p:spPr>
          <a:xfrm>
            <a:off x="959497" y="4910363"/>
            <a:ext cx="5002763" cy="184033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Careful prompting and review</a:t>
            </a:r>
          </a:p>
          <a:p>
            <a:pPr algn="ctr"/>
            <a:endParaRPr lang="en-US" sz="2800" dirty="0"/>
          </a:p>
          <a:p>
            <a:pPr algn="ctr"/>
            <a:r>
              <a:rPr lang="en-US" sz="2800" b="1" i="1" dirty="0"/>
              <a:t>Interactive mode</a:t>
            </a:r>
          </a:p>
        </p:txBody>
      </p:sp>
      <p:cxnSp>
        <p:nvCxnSpPr>
          <p:cNvPr id="10" name="Straight Arrow Connector 9">
            <a:extLst>
              <a:ext uri="{FF2B5EF4-FFF2-40B4-BE49-F238E27FC236}">
                <a16:creationId xmlns:a16="http://schemas.microsoft.com/office/drawing/2014/main" id="{EA42FEF4-B27A-1469-556D-ADB3C80CDB91}"/>
              </a:ext>
            </a:extLst>
          </p:cNvPr>
          <p:cNvCxnSpPr>
            <a:stCxn id="5" idx="2"/>
            <a:endCxn id="8" idx="0"/>
          </p:cNvCxnSpPr>
          <p:nvPr/>
        </p:nvCxnSpPr>
        <p:spPr>
          <a:xfrm flipH="1">
            <a:off x="3460879" y="3975050"/>
            <a:ext cx="1" cy="93531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4C8DE13-94AE-B1BB-96AD-1D7A41AFEA63}"/>
              </a:ext>
            </a:extLst>
          </p:cNvPr>
          <p:cNvSpPr txBox="1"/>
          <p:nvPr/>
        </p:nvSpPr>
        <p:spPr>
          <a:xfrm>
            <a:off x="284751" y="3987700"/>
            <a:ext cx="6352253" cy="954107"/>
          </a:xfrm>
          <a:prstGeom prst="rect">
            <a:avLst/>
          </a:prstGeom>
          <a:noFill/>
        </p:spPr>
        <p:txBody>
          <a:bodyPr wrap="none" rtlCol="0">
            <a:spAutoFit/>
          </a:bodyPr>
          <a:lstStyle/>
          <a:p>
            <a:pPr algn="ctr"/>
            <a:r>
              <a:rPr lang="en-US" sz="2800" b="1" dirty="0"/>
              <a:t>Judgment/Language/Reputational</a:t>
            </a:r>
          </a:p>
          <a:p>
            <a:pPr algn="ctr"/>
            <a:r>
              <a:rPr lang="en-US" sz="2800" dirty="0"/>
              <a:t>(</a:t>
            </a:r>
            <a:r>
              <a:rPr lang="en-US" sz="2800" i="1" dirty="0" err="1"/>
              <a:t>eg</a:t>
            </a:r>
            <a:r>
              <a:rPr lang="en-US" sz="2800" dirty="0"/>
              <a:t> Writing, Grading, Developing lecture)</a:t>
            </a:r>
          </a:p>
        </p:txBody>
      </p:sp>
      <p:sp>
        <p:nvSpPr>
          <p:cNvPr id="13" name="TextBox 12">
            <a:extLst>
              <a:ext uri="{FF2B5EF4-FFF2-40B4-BE49-F238E27FC236}">
                <a16:creationId xmlns:a16="http://schemas.microsoft.com/office/drawing/2014/main" id="{DD0E2AE3-7D8B-F29F-D33E-E6C025A67D6E}"/>
              </a:ext>
            </a:extLst>
          </p:cNvPr>
          <p:cNvSpPr txBox="1"/>
          <p:nvPr/>
        </p:nvSpPr>
        <p:spPr>
          <a:xfrm>
            <a:off x="5235319" y="1226542"/>
            <a:ext cx="6691832" cy="523220"/>
          </a:xfrm>
          <a:prstGeom prst="rect">
            <a:avLst/>
          </a:prstGeom>
          <a:noFill/>
        </p:spPr>
        <p:txBody>
          <a:bodyPr wrap="none" rtlCol="0">
            <a:spAutoFit/>
          </a:bodyPr>
          <a:lstStyle/>
          <a:p>
            <a:r>
              <a:rPr lang="en-US" sz="2800" b="1" dirty="0"/>
              <a:t>Computational</a:t>
            </a:r>
            <a:r>
              <a:rPr lang="en-US" sz="2000" dirty="0"/>
              <a:t> (coding, analysis, grading per rubric)</a:t>
            </a:r>
          </a:p>
        </p:txBody>
      </p:sp>
      <p:cxnSp>
        <p:nvCxnSpPr>
          <p:cNvPr id="14" name="Straight Arrow Connector 13">
            <a:extLst>
              <a:ext uri="{FF2B5EF4-FFF2-40B4-BE49-F238E27FC236}">
                <a16:creationId xmlns:a16="http://schemas.microsoft.com/office/drawing/2014/main" id="{BEBDCA67-84C2-D19A-29E5-A8FC11FCF009}"/>
              </a:ext>
            </a:extLst>
          </p:cNvPr>
          <p:cNvCxnSpPr>
            <a:cxnSpLocks/>
            <a:stCxn id="5" idx="3"/>
            <a:endCxn id="17" idx="1"/>
          </p:cNvCxnSpPr>
          <p:nvPr/>
        </p:nvCxnSpPr>
        <p:spPr>
          <a:xfrm>
            <a:off x="6307494" y="2659434"/>
            <a:ext cx="861137"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7" name="Alternate Process 16">
            <a:extLst>
              <a:ext uri="{FF2B5EF4-FFF2-40B4-BE49-F238E27FC236}">
                <a16:creationId xmlns:a16="http://schemas.microsoft.com/office/drawing/2014/main" id="{7D665A9E-EC00-0DAB-5724-44CA99A9F911}"/>
              </a:ext>
            </a:extLst>
          </p:cNvPr>
          <p:cNvSpPr/>
          <p:nvPr/>
        </p:nvSpPr>
        <p:spPr>
          <a:xfrm>
            <a:off x="7168631" y="1996661"/>
            <a:ext cx="3736436"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Specify I/O behavior</a:t>
            </a:r>
          </a:p>
          <a:p>
            <a:pPr algn="ctr"/>
            <a:r>
              <a:rPr lang="en-US" sz="2800" i="1" dirty="0"/>
              <a:t>(What is the process?)</a:t>
            </a:r>
          </a:p>
        </p:txBody>
      </p:sp>
      <p:sp>
        <p:nvSpPr>
          <p:cNvPr id="21" name="Alternate Process 20">
            <a:extLst>
              <a:ext uri="{FF2B5EF4-FFF2-40B4-BE49-F238E27FC236}">
                <a16:creationId xmlns:a16="http://schemas.microsoft.com/office/drawing/2014/main" id="{A9017C6F-A430-D998-613A-147DCE86ABB6}"/>
              </a:ext>
            </a:extLst>
          </p:cNvPr>
          <p:cNvSpPr/>
          <p:nvPr/>
        </p:nvSpPr>
        <p:spPr>
          <a:xfrm>
            <a:off x="6991386" y="4456663"/>
            <a:ext cx="4090925" cy="229403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Ask GenAI to build</a:t>
            </a:r>
          </a:p>
          <a:p>
            <a:pPr algn="ctr"/>
            <a:r>
              <a:rPr lang="en-US" sz="2800" dirty="0"/>
              <a:t>(or to be) the process</a:t>
            </a:r>
          </a:p>
          <a:p>
            <a:pPr algn="ctr"/>
            <a:endParaRPr lang="en-US" sz="2800" dirty="0"/>
          </a:p>
          <a:p>
            <a:pPr algn="ctr"/>
            <a:r>
              <a:rPr lang="en-US" sz="2800" b="1" i="1" dirty="0"/>
              <a:t>Interactive or Autonomous</a:t>
            </a:r>
          </a:p>
        </p:txBody>
      </p:sp>
      <p:cxnSp>
        <p:nvCxnSpPr>
          <p:cNvPr id="22" name="Straight Arrow Connector 21">
            <a:extLst>
              <a:ext uri="{FF2B5EF4-FFF2-40B4-BE49-F238E27FC236}">
                <a16:creationId xmlns:a16="http://schemas.microsoft.com/office/drawing/2014/main" id="{73E8FDEE-9A03-E6AA-C6AA-C6F8CC705705}"/>
              </a:ext>
            </a:extLst>
          </p:cNvPr>
          <p:cNvCxnSpPr>
            <a:cxnSpLocks/>
            <a:stCxn id="17" idx="2"/>
            <a:endCxn id="21" idx="0"/>
          </p:cNvCxnSpPr>
          <p:nvPr/>
        </p:nvCxnSpPr>
        <p:spPr>
          <a:xfrm>
            <a:off x="9036849" y="3322207"/>
            <a:ext cx="0" cy="1134456"/>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004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3" grpId="0"/>
      <p:bldP spid="17" grpId="0" animBg="1"/>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C558-9C12-4BD8-AC52-C1DDFCBAF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DACEA7-BC06-91A9-0717-ED69E536DA80}"/>
              </a:ext>
            </a:extLst>
          </p:cNvPr>
          <p:cNvSpPr>
            <a:spLocks noGrp="1"/>
          </p:cNvSpPr>
          <p:nvPr>
            <p:ph type="title"/>
          </p:nvPr>
        </p:nvSpPr>
        <p:spPr>
          <a:xfrm>
            <a:off x="0" y="-132337"/>
            <a:ext cx="12705977" cy="1325563"/>
          </a:xfrm>
        </p:spPr>
        <p:txBody>
          <a:bodyPr>
            <a:normAutofit/>
          </a:bodyPr>
          <a:lstStyle/>
          <a:p>
            <a:r>
              <a:rPr lang="en-US" dirty="0"/>
              <a:t>The Computational Path: Construct the process</a:t>
            </a:r>
          </a:p>
        </p:txBody>
      </p:sp>
      <p:sp>
        <p:nvSpPr>
          <p:cNvPr id="4" name="Slide Number Placeholder 3">
            <a:extLst>
              <a:ext uri="{FF2B5EF4-FFF2-40B4-BE49-F238E27FC236}">
                <a16:creationId xmlns:a16="http://schemas.microsoft.com/office/drawing/2014/main" id="{37AA1BFB-7ACE-8C31-29FD-7B07EE204E05}"/>
              </a:ext>
            </a:extLst>
          </p:cNvPr>
          <p:cNvSpPr>
            <a:spLocks noGrp="1"/>
          </p:cNvSpPr>
          <p:nvPr>
            <p:ph type="sldNum" sz="quarter" idx="12"/>
          </p:nvPr>
        </p:nvSpPr>
        <p:spPr>
          <a:xfrm>
            <a:off x="8610600" y="6378652"/>
            <a:ext cx="2743200" cy="365125"/>
          </a:xfrm>
        </p:spPr>
        <p:txBody>
          <a:bodyPr/>
          <a:lstStyle/>
          <a:p>
            <a:fld id="{330EA680-D336-4FF7-8B7A-9848BB0A1C32}" type="slidenum">
              <a:rPr lang="en-US" smtClean="0"/>
              <a:pPr/>
              <a:t>38</a:t>
            </a:fld>
            <a:endParaRPr lang="en-US"/>
          </a:p>
        </p:txBody>
      </p:sp>
      <p:sp>
        <p:nvSpPr>
          <p:cNvPr id="5" name="Decision 4">
            <a:extLst>
              <a:ext uri="{FF2B5EF4-FFF2-40B4-BE49-F238E27FC236}">
                <a16:creationId xmlns:a16="http://schemas.microsoft.com/office/drawing/2014/main" id="{2C266BDE-BBBA-CC33-5046-665E617DDE19}"/>
              </a:ext>
            </a:extLst>
          </p:cNvPr>
          <p:cNvSpPr/>
          <p:nvPr/>
        </p:nvSpPr>
        <p:spPr>
          <a:xfrm>
            <a:off x="248023" y="1157206"/>
            <a:ext cx="3547967" cy="1530011"/>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What kind of task</a:t>
            </a:r>
          </a:p>
        </p:txBody>
      </p:sp>
      <p:cxnSp>
        <p:nvCxnSpPr>
          <p:cNvPr id="14" name="Straight Arrow Connector 13">
            <a:extLst>
              <a:ext uri="{FF2B5EF4-FFF2-40B4-BE49-F238E27FC236}">
                <a16:creationId xmlns:a16="http://schemas.microsoft.com/office/drawing/2014/main" id="{D52A2C68-D6D8-FA56-1338-132412F79448}"/>
              </a:ext>
            </a:extLst>
          </p:cNvPr>
          <p:cNvCxnSpPr>
            <a:cxnSpLocks/>
            <a:stCxn id="5" idx="3"/>
            <a:endCxn id="17" idx="1"/>
          </p:cNvCxnSpPr>
          <p:nvPr/>
        </p:nvCxnSpPr>
        <p:spPr>
          <a:xfrm flipV="1">
            <a:off x="3795990" y="1922211"/>
            <a:ext cx="463928" cy="1"/>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7" name="Alternate Process 16">
            <a:extLst>
              <a:ext uri="{FF2B5EF4-FFF2-40B4-BE49-F238E27FC236}">
                <a16:creationId xmlns:a16="http://schemas.microsoft.com/office/drawing/2014/main" id="{F4535E02-C9A5-97F6-542D-BABA2D7AB385}"/>
              </a:ext>
            </a:extLst>
          </p:cNvPr>
          <p:cNvSpPr/>
          <p:nvPr/>
        </p:nvSpPr>
        <p:spPr>
          <a:xfrm>
            <a:off x="4259918" y="1259438"/>
            <a:ext cx="3547966"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Specify I/O behavior</a:t>
            </a:r>
          </a:p>
        </p:txBody>
      </p:sp>
      <p:sp>
        <p:nvSpPr>
          <p:cNvPr id="21" name="Alternate Process 20">
            <a:extLst>
              <a:ext uri="{FF2B5EF4-FFF2-40B4-BE49-F238E27FC236}">
                <a16:creationId xmlns:a16="http://schemas.microsoft.com/office/drawing/2014/main" id="{930A82E4-AEDD-59A4-4D58-7534989C1E40}"/>
              </a:ext>
            </a:extLst>
          </p:cNvPr>
          <p:cNvSpPr/>
          <p:nvPr/>
        </p:nvSpPr>
        <p:spPr>
          <a:xfrm>
            <a:off x="2907233" y="3492824"/>
            <a:ext cx="6253335" cy="118607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dirty="0"/>
              <a:t>Supervised autonomy</a:t>
            </a:r>
          </a:p>
        </p:txBody>
      </p:sp>
      <p:cxnSp>
        <p:nvCxnSpPr>
          <p:cNvPr id="22" name="Straight Arrow Connector 21">
            <a:extLst>
              <a:ext uri="{FF2B5EF4-FFF2-40B4-BE49-F238E27FC236}">
                <a16:creationId xmlns:a16="http://schemas.microsoft.com/office/drawing/2014/main" id="{E731D5B2-3AC4-9228-57F9-6F74383585EF}"/>
              </a:ext>
            </a:extLst>
          </p:cNvPr>
          <p:cNvCxnSpPr>
            <a:cxnSpLocks/>
            <a:stCxn id="17" idx="2"/>
            <a:endCxn id="21" idx="0"/>
          </p:cNvCxnSpPr>
          <p:nvPr/>
        </p:nvCxnSpPr>
        <p:spPr>
          <a:xfrm>
            <a:off x="6033901" y="2584984"/>
            <a:ext cx="0" cy="90784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20" name="Alternate Process 19">
            <a:extLst>
              <a:ext uri="{FF2B5EF4-FFF2-40B4-BE49-F238E27FC236}">
                <a16:creationId xmlns:a16="http://schemas.microsoft.com/office/drawing/2014/main" id="{18D09577-2184-3C22-0F0A-4B19685A5E1D}"/>
              </a:ext>
            </a:extLst>
          </p:cNvPr>
          <p:cNvSpPr/>
          <p:nvPr/>
        </p:nvSpPr>
        <p:spPr>
          <a:xfrm>
            <a:off x="248023" y="5027948"/>
            <a:ext cx="2439193"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Correctness conditions</a:t>
            </a:r>
          </a:p>
        </p:txBody>
      </p:sp>
      <p:sp>
        <p:nvSpPr>
          <p:cNvPr id="23" name="Alternate Process 22">
            <a:extLst>
              <a:ext uri="{FF2B5EF4-FFF2-40B4-BE49-F238E27FC236}">
                <a16:creationId xmlns:a16="http://schemas.microsoft.com/office/drawing/2014/main" id="{43C6ABE8-97A0-7134-B0D2-D366BD20F326}"/>
              </a:ext>
            </a:extLst>
          </p:cNvPr>
          <p:cNvSpPr/>
          <p:nvPr/>
        </p:nvSpPr>
        <p:spPr>
          <a:xfrm>
            <a:off x="5355342" y="5027948"/>
            <a:ext cx="3801448"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Tools to “determinize” recurring processes</a:t>
            </a:r>
          </a:p>
        </p:txBody>
      </p:sp>
      <p:sp>
        <p:nvSpPr>
          <p:cNvPr id="24" name="Alternate Process 23">
            <a:extLst>
              <a:ext uri="{FF2B5EF4-FFF2-40B4-BE49-F238E27FC236}">
                <a16:creationId xmlns:a16="http://schemas.microsoft.com/office/drawing/2014/main" id="{10FF0E7F-2F0B-C0EF-A189-71874429EDD7}"/>
              </a:ext>
            </a:extLst>
          </p:cNvPr>
          <p:cNvSpPr/>
          <p:nvPr/>
        </p:nvSpPr>
        <p:spPr>
          <a:xfrm>
            <a:off x="2983502" y="5027948"/>
            <a:ext cx="2075554"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Propose sub-tasks</a:t>
            </a:r>
          </a:p>
        </p:txBody>
      </p:sp>
      <p:sp>
        <p:nvSpPr>
          <p:cNvPr id="26" name="Alternate Process 25">
            <a:extLst>
              <a:ext uri="{FF2B5EF4-FFF2-40B4-BE49-F238E27FC236}">
                <a16:creationId xmlns:a16="http://schemas.microsoft.com/office/drawing/2014/main" id="{1445DFAE-7CA0-F896-C1E1-11A2E9721681}"/>
              </a:ext>
            </a:extLst>
          </p:cNvPr>
          <p:cNvSpPr/>
          <p:nvPr/>
        </p:nvSpPr>
        <p:spPr>
          <a:xfrm>
            <a:off x="9453076" y="5005646"/>
            <a:ext cx="2490901"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Monitoring and intervention</a:t>
            </a:r>
          </a:p>
        </p:txBody>
      </p:sp>
      <p:cxnSp>
        <p:nvCxnSpPr>
          <p:cNvPr id="28" name="Straight Connector 27">
            <a:extLst>
              <a:ext uri="{FF2B5EF4-FFF2-40B4-BE49-F238E27FC236}">
                <a16:creationId xmlns:a16="http://schemas.microsoft.com/office/drawing/2014/main" id="{66E95155-12CA-5D11-FB29-12155854819D}"/>
              </a:ext>
            </a:extLst>
          </p:cNvPr>
          <p:cNvCxnSpPr>
            <a:stCxn id="20" idx="0"/>
            <a:endCxn id="21" idx="2"/>
          </p:cNvCxnSpPr>
          <p:nvPr/>
        </p:nvCxnSpPr>
        <p:spPr>
          <a:xfrm flipV="1">
            <a:off x="1467620" y="4678898"/>
            <a:ext cx="4566281" cy="34905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46A930B-12F8-FD0D-F059-0797B14069E8}"/>
              </a:ext>
            </a:extLst>
          </p:cNvPr>
          <p:cNvCxnSpPr>
            <a:cxnSpLocks/>
            <a:stCxn id="24" idx="0"/>
            <a:endCxn id="21" idx="2"/>
          </p:cNvCxnSpPr>
          <p:nvPr/>
        </p:nvCxnSpPr>
        <p:spPr>
          <a:xfrm flipV="1">
            <a:off x="4021279" y="4678898"/>
            <a:ext cx="2012622" cy="34905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37AFAAC-EFDA-9C20-9BDE-722F446D41FF}"/>
              </a:ext>
            </a:extLst>
          </p:cNvPr>
          <p:cNvCxnSpPr>
            <a:cxnSpLocks/>
            <a:stCxn id="23" idx="0"/>
            <a:endCxn id="21" idx="2"/>
          </p:cNvCxnSpPr>
          <p:nvPr/>
        </p:nvCxnSpPr>
        <p:spPr>
          <a:xfrm flipH="1" flipV="1">
            <a:off x="6033901" y="4678898"/>
            <a:ext cx="1222165" cy="349050"/>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C2FFF8D-F90A-B477-BFB1-305B6B75A500}"/>
              </a:ext>
            </a:extLst>
          </p:cNvPr>
          <p:cNvCxnSpPr>
            <a:cxnSpLocks/>
            <a:stCxn id="26" idx="0"/>
            <a:endCxn id="21" idx="2"/>
          </p:cNvCxnSpPr>
          <p:nvPr/>
        </p:nvCxnSpPr>
        <p:spPr>
          <a:xfrm flipH="1" flipV="1">
            <a:off x="6033901" y="4678898"/>
            <a:ext cx="4664626" cy="32674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04F1D661-C766-21E3-8D10-B075A47E2536}"/>
              </a:ext>
            </a:extLst>
          </p:cNvPr>
          <p:cNvCxnSpPr>
            <a:cxnSpLocks/>
            <a:stCxn id="17" idx="3"/>
          </p:cNvCxnSpPr>
          <p:nvPr/>
        </p:nvCxnSpPr>
        <p:spPr>
          <a:xfrm>
            <a:off x="7807884" y="1922211"/>
            <a:ext cx="1501304"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43" name="Alternate Process 42">
            <a:extLst>
              <a:ext uri="{FF2B5EF4-FFF2-40B4-BE49-F238E27FC236}">
                <a16:creationId xmlns:a16="http://schemas.microsoft.com/office/drawing/2014/main" id="{ABD82353-FDED-7D40-2CD7-E7AF8E82B443}"/>
              </a:ext>
            </a:extLst>
          </p:cNvPr>
          <p:cNvSpPr/>
          <p:nvPr/>
        </p:nvSpPr>
        <p:spPr>
          <a:xfrm>
            <a:off x="9309188" y="1322432"/>
            <a:ext cx="2787174" cy="301248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“One-shot scripting”</a:t>
            </a:r>
          </a:p>
          <a:p>
            <a:pPr algn="ctr"/>
            <a:r>
              <a:rPr lang="en-US" sz="2800" i="1" dirty="0"/>
              <a:t>(</a:t>
            </a:r>
            <a:r>
              <a:rPr lang="en-US" sz="2800" i="1" dirty="0" err="1"/>
              <a:t>eg</a:t>
            </a:r>
            <a:r>
              <a:rPr lang="en-US" sz="2800" i="1" dirty="0"/>
              <a:t> CSV </a:t>
            </a:r>
            <a:r>
              <a:rPr lang="en-US" sz="2800" i="1" dirty="0">
                <a:sym typeface="Wingdings" pitchFamily="2" charset="2"/>
              </a:rPr>
              <a:t> </a:t>
            </a:r>
            <a:r>
              <a:rPr lang="en-US" sz="2800" i="1" dirty="0"/>
              <a:t>teaching tenure table)</a:t>
            </a:r>
          </a:p>
        </p:txBody>
      </p:sp>
      <p:sp>
        <p:nvSpPr>
          <p:cNvPr id="45" name="TextBox 44">
            <a:extLst>
              <a:ext uri="{FF2B5EF4-FFF2-40B4-BE49-F238E27FC236}">
                <a16:creationId xmlns:a16="http://schemas.microsoft.com/office/drawing/2014/main" id="{4B12472F-44DB-C38C-08B3-47179DE552EA}"/>
              </a:ext>
            </a:extLst>
          </p:cNvPr>
          <p:cNvSpPr txBox="1"/>
          <p:nvPr/>
        </p:nvSpPr>
        <p:spPr>
          <a:xfrm>
            <a:off x="111754" y="2866135"/>
            <a:ext cx="6266395" cy="523220"/>
          </a:xfrm>
          <a:prstGeom prst="rect">
            <a:avLst/>
          </a:prstGeom>
          <a:noFill/>
        </p:spPr>
        <p:txBody>
          <a:bodyPr wrap="none" rtlCol="0">
            <a:spAutoFit/>
          </a:bodyPr>
          <a:lstStyle/>
          <a:p>
            <a:r>
              <a:rPr lang="en-US" sz="2800" i="1" dirty="0"/>
              <a:t>Hard task – Esp. if it includes reasoning </a:t>
            </a:r>
          </a:p>
        </p:txBody>
      </p:sp>
      <p:sp>
        <p:nvSpPr>
          <p:cNvPr id="46" name="TextBox 45">
            <a:extLst>
              <a:ext uri="{FF2B5EF4-FFF2-40B4-BE49-F238E27FC236}">
                <a16:creationId xmlns:a16="http://schemas.microsoft.com/office/drawing/2014/main" id="{845EF8AF-5916-28A8-FC73-767850E75A01}"/>
              </a:ext>
            </a:extLst>
          </p:cNvPr>
          <p:cNvSpPr txBox="1"/>
          <p:nvPr/>
        </p:nvSpPr>
        <p:spPr>
          <a:xfrm>
            <a:off x="7807884" y="746020"/>
            <a:ext cx="3647152" cy="523220"/>
          </a:xfrm>
          <a:prstGeom prst="rect">
            <a:avLst/>
          </a:prstGeom>
          <a:noFill/>
        </p:spPr>
        <p:txBody>
          <a:bodyPr wrap="none" rtlCol="0">
            <a:spAutoFit/>
          </a:bodyPr>
          <a:lstStyle/>
          <a:p>
            <a:r>
              <a:rPr lang="en-US" sz="2800" i="1" dirty="0"/>
              <a:t>Simple task – &lt; 3KLOC</a:t>
            </a:r>
          </a:p>
        </p:txBody>
      </p:sp>
      <p:cxnSp>
        <p:nvCxnSpPr>
          <p:cNvPr id="51" name="Straight Connector 50">
            <a:extLst>
              <a:ext uri="{FF2B5EF4-FFF2-40B4-BE49-F238E27FC236}">
                <a16:creationId xmlns:a16="http://schemas.microsoft.com/office/drawing/2014/main" id="{20B5B565-F5B8-528A-F150-B29F2E216749}"/>
              </a:ext>
            </a:extLst>
          </p:cNvPr>
          <p:cNvCxnSpPr/>
          <p:nvPr/>
        </p:nvCxnSpPr>
        <p:spPr>
          <a:xfrm>
            <a:off x="5192868" y="5052219"/>
            <a:ext cx="0" cy="1312419"/>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80A6F07E-7E52-3606-8C38-37B6118B23E9}"/>
              </a:ext>
            </a:extLst>
          </p:cNvPr>
          <p:cNvSpPr txBox="1"/>
          <p:nvPr/>
        </p:nvSpPr>
        <p:spPr>
          <a:xfrm>
            <a:off x="1162953" y="6341762"/>
            <a:ext cx="2746842" cy="584775"/>
          </a:xfrm>
          <a:prstGeom prst="rect">
            <a:avLst/>
          </a:prstGeom>
          <a:noFill/>
        </p:spPr>
        <p:txBody>
          <a:bodyPr wrap="none" rtlCol="0">
            <a:spAutoFit/>
          </a:bodyPr>
          <a:lstStyle/>
          <a:p>
            <a:r>
              <a:rPr lang="en-US" sz="3200" dirty="0"/>
              <a:t>System design</a:t>
            </a:r>
          </a:p>
        </p:txBody>
      </p:sp>
      <p:sp>
        <p:nvSpPr>
          <p:cNvPr id="53" name="TextBox 52">
            <a:extLst>
              <a:ext uri="{FF2B5EF4-FFF2-40B4-BE49-F238E27FC236}">
                <a16:creationId xmlns:a16="http://schemas.microsoft.com/office/drawing/2014/main" id="{5DC9B2E5-51A6-3F66-7BDA-1F436542E411}"/>
              </a:ext>
            </a:extLst>
          </p:cNvPr>
          <p:cNvSpPr txBox="1"/>
          <p:nvPr/>
        </p:nvSpPr>
        <p:spPr>
          <a:xfrm>
            <a:off x="6940893" y="6356350"/>
            <a:ext cx="4071499" cy="584775"/>
          </a:xfrm>
          <a:prstGeom prst="rect">
            <a:avLst/>
          </a:prstGeom>
          <a:noFill/>
        </p:spPr>
        <p:txBody>
          <a:bodyPr wrap="none" rtlCol="0">
            <a:spAutoFit/>
          </a:bodyPr>
          <a:lstStyle/>
          <a:p>
            <a:r>
              <a:rPr lang="en-US" sz="3200" dirty="0"/>
              <a:t>Development process</a:t>
            </a:r>
          </a:p>
        </p:txBody>
      </p:sp>
    </p:spTree>
    <p:extLst>
      <p:ext uri="{BB962C8B-B14F-4D97-AF65-F5344CB8AC3E}">
        <p14:creationId xmlns:p14="http://schemas.microsoft.com/office/powerpoint/2010/main" val="23399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23" grpId="0" animBg="1"/>
      <p:bldP spid="24" grpId="0" animBg="1"/>
      <p:bldP spid="26" grpId="0" animBg="1"/>
      <p:bldP spid="43" grpId="0" animBg="1"/>
      <p:bldP spid="45" grpId="0"/>
      <p:bldP spid="46" grpId="0"/>
      <p:bldP spid="52" grpId="0"/>
      <p:bldP spid="5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D0D86-D2D7-60D4-8FAB-11A7D28551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CEA607D-0D00-6B42-4037-127234C7FFBC}"/>
              </a:ext>
            </a:extLst>
          </p:cNvPr>
          <p:cNvSpPr>
            <a:spLocks noGrp="1"/>
          </p:cNvSpPr>
          <p:nvPr>
            <p:ph type="title"/>
          </p:nvPr>
        </p:nvSpPr>
        <p:spPr/>
        <p:txBody>
          <a:bodyPr/>
          <a:lstStyle/>
          <a:p>
            <a:r>
              <a:rPr lang="en-US" dirty="0"/>
              <a:t>Use GenAI-friendly Representations</a:t>
            </a:r>
          </a:p>
        </p:txBody>
      </p:sp>
      <p:sp>
        <p:nvSpPr>
          <p:cNvPr id="3" name="Content Placeholder 2">
            <a:extLst>
              <a:ext uri="{FF2B5EF4-FFF2-40B4-BE49-F238E27FC236}">
                <a16:creationId xmlns:a16="http://schemas.microsoft.com/office/drawing/2014/main" id="{37598D55-B5DB-CCD5-91FE-84467B017FBB}"/>
              </a:ext>
            </a:extLst>
          </p:cNvPr>
          <p:cNvSpPr>
            <a:spLocks noGrp="1"/>
          </p:cNvSpPr>
          <p:nvPr>
            <p:ph idx="1"/>
          </p:nvPr>
        </p:nvSpPr>
        <p:spPr/>
        <p:txBody>
          <a:bodyPr/>
          <a:lstStyle/>
          <a:p>
            <a:pPr marL="0" indent="0">
              <a:buNone/>
            </a:pPr>
            <a:r>
              <a:rPr lang="en-US" dirty="0"/>
              <a:t> Prefer simple, inspectable, easy-parse formats</a:t>
            </a:r>
          </a:p>
          <a:p>
            <a:pPr marL="0" indent="0">
              <a:buNone/>
            </a:pPr>
            <a:endParaRPr lang="en-US" dirty="0"/>
          </a:p>
          <a:p>
            <a:r>
              <a:rPr lang="en-US" b="1" dirty="0"/>
              <a:t>Data</a:t>
            </a:r>
            <a:r>
              <a:rPr lang="en-US" dirty="0"/>
              <a:t>: CSV, JSON, YAML</a:t>
            </a:r>
          </a:p>
          <a:p>
            <a:r>
              <a:rPr lang="en-US" b="1" dirty="0"/>
              <a:t>Text</a:t>
            </a:r>
            <a:r>
              <a:rPr lang="en-US" dirty="0"/>
              <a:t>: Text, Markdown</a:t>
            </a:r>
          </a:p>
          <a:p>
            <a:r>
              <a:rPr lang="en-US" b="1" dirty="0"/>
              <a:t>Visual / Structured documents</a:t>
            </a:r>
            <a:r>
              <a:rPr lang="en-US" dirty="0"/>
              <a:t>: HTML</a:t>
            </a:r>
          </a:p>
          <a:p>
            <a:r>
              <a:rPr lang="en-US" b="1" dirty="0"/>
              <a:t>Code</a:t>
            </a:r>
            <a:r>
              <a:rPr lang="en-US" dirty="0"/>
              <a:t>: Any language, but Python is pretty human-friendly</a:t>
            </a:r>
          </a:p>
          <a:p>
            <a:endParaRPr lang="en-US" dirty="0"/>
          </a:p>
        </p:txBody>
      </p:sp>
      <p:sp>
        <p:nvSpPr>
          <p:cNvPr id="4" name="Slide Number Placeholder 3">
            <a:extLst>
              <a:ext uri="{FF2B5EF4-FFF2-40B4-BE49-F238E27FC236}">
                <a16:creationId xmlns:a16="http://schemas.microsoft.com/office/drawing/2014/main" id="{73AE9B7D-B49F-C217-DAFE-CF803FF382C5}"/>
              </a:ext>
            </a:extLst>
          </p:cNvPr>
          <p:cNvSpPr>
            <a:spLocks noGrp="1"/>
          </p:cNvSpPr>
          <p:nvPr>
            <p:ph type="sldNum" sz="quarter" idx="12"/>
          </p:nvPr>
        </p:nvSpPr>
        <p:spPr/>
        <p:txBody>
          <a:bodyPr/>
          <a:lstStyle/>
          <a:p>
            <a:fld id="{330EA680-D336-4FF7-8B7A-9848BB0A1C32}" type="slidenum">
              <a:rPr lang="en-US" smtClean="0"/>
              <a:t>39</a:t>
            </a:fld>
            <a:endParaRPr lang="en-US"/>
          </a:p>
        </p:txBody>
      </p:sp>
    </p:spTree>
    <p:extLst>
      <p:ext uri="{BB962C8B-B14F-4D97-AF65-F5344CB8AC3E}">
        <p14:creationId xmlns:p14="http://schemas.microsoft.com/office/powerpoint/2010/main" val="353392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C1B36-5032-FA51-13A6-3A1DAF537E76}"/>
              </a:ext>
            </a:extLst>
          </p:cNvPr>
          <p:cNvSpPr>
            <a:spLocks noGrp="1"/>
          </p:cNvSpPr>
          <p:nvPr>
            <p:ph type="title"/>
          </p:nvPr>
        </p:nvSpPr>
        <p:spPr/>
        <p:txBody>
          <a:bodyPr/>
          <a:lstStyle/>
          <a:p>
            <a:r>
              <a:rPr lang="en-US" dirty="0"/>
              <a:t>About me</a:t>
            </a:r>
          </a:p>
        </p:txBody>
      </p:sp>
      <p:sp>
        <p:nvSpPr>
          <p:cNvPr id="4" name="Content Placeholder 3">
            <a:extLst>
              <a:ext uri="{FF2B5EF4-FFF2-40B4-BE49-F238E27FC236}">
                <a16:creationId xmlns:a16="http://schemas.microsoft.com/office/drawing/2014/main" id="{54F9FCB8-71BD-80EB-2A2C-B70410F39D6B}"/>
              </a:ext>
            </a:extLst>
          </p:cNvPr>
          <p:cNvSpPr>
            <a:spLocks noGrp="1"/>
          </p:cNvSpPr>
          <p:nvPr>
            <p:ph idx="1"/>
          </p:nvPr>
        </p:nvSpPr>
        <p:spPr>
          <a:xfrm>
            <a:off x="838200" y="1574053"/>
            <a:ext cx="10515600" cy="5265691"/>
          </a:xfrm>
        </p:spPr>
        <p:txBody>
          <a:bodyPr>
            <a:normAutofit/>
          </a:bodyPr>
          <a:lstStyle/>
          <a:p>
            <a:r>
              <a:rPr lang="en-US" sz="2400" dirty="0"/>
              <a:t>SE @ IBM 2012-2017</a:t>
            </a:r>
          </a:p>
          <a:p>
            <a:r>
              <a:rPr lang="en-US" sz="2400" dirty="0"/>
              <a:t>SE @ IBM Research intern, 2018</a:t>
            </a:r>
          </a:p>
          <a:p>
            <a:r>
              <a:rPr lang="en-US" sz="2400" dirty="0"/>
              <a:t>SE @ Microsoft Research intern, 2019</a:t>
            </a:r>
          </a:p>
          <a:p>
            <a:r>
              <a:rPr lang="en-US" sz="2400" dirty="0"/>
              <a:t>50+ papers on SE</a:t>
            </a:r>
          </a:p>
          <a:p>
            <a:endParaRPr lang="en-US" sz="2400" dirty="0"/>
          </a:p>
          <a:p>
            <a:r>
              <a:rPr lang="en-US" sz="2400" dirty="0"/>
              <a:t>I teach SE and Adv SE</a:t>
            </a:r>
          </a:p>
          <a:p>
            <a:endParaRPr lang="en-US" sz="2400" dirty="0"/>
          </a:p>
          <a:p>
            <a:endParaRPr lang="en-US" sz="2400" dirty="0"/>
          </a:p>
        </p:txBody>
      </p:sp>
      <p:pic>
        <p:nvPicPr>
          <p:cNvPr id="3" name="Picture 2">
            <a:extLst>
              <a:ext uri="{FF2B5EF4-FFF2-40B4-BE49-F238E27FC236}">
                <a16:creationId xmlns:a16="http://schemas.microsoft.com/office/drawing/2014/main" id="{298AE044-05F0-686F-23A6-A5C538E324C1}"/>
              </a:ext>
            </a:extLst>
          </p:cNvPr>
          <p:cNvPicPr>
            <a:picLocks noChangeAspect="1"/>
          </p:cNvPicPr>
          <p:nvPr/>
        </p:nvPicPr>
        <p:blipFill>
          <a:blip r:embed="rId3"/>
          <a:stretch>
            <a:fillRect/>
          </a:stretch>
        </p:blipFill>
        <p:spPr>
          <a:xfrm>
            <a:off x="4792363" y="3069341"/>
            <a:ext cx="5524500" cy="1117600"/>
          </a:xfrm>
          <a:prstGeom prst="rect">
            <a:avLst/>
          </a:prstGeom>
        </p:spPr>
      </p:pic>
      <p:pic>
        <p:nvPicPr>
          <p:cNvPr id="5" name="Picture 4">
            <a:extLst>
              <a:ext uri="{FF2B5EF4-FFF2-40B4-BE49-F238E27FC236}">
                <a16:creationId xmlns:a16="http://schemas.microsoft.com/office/drawing/2014/main" id="{DC90C43D-7C37-A7C8-C0D5-084FE2E6F6E0}"/>
              </a:ext>
            </a:extLst>
          </p:cNvPr>
          <p:cNvPicPr>
            <a:picLocks noChangeAspect="1"/>
          </p:cNvPicPr>
          <p:nvPr/>
        </p:nvPicPr>
        <p:blipFill>
          <a:blip r:embed="rId4"/>
          <a:stretch>
            <a:fillRect/>
          </a:stretch>
        </p:blipFill>
        <p:spPr>
          <a:xfrm>
            <a:off x="4792363" y="4093326"/>
            <a:ext cx="5524500" cy="647700"/>
          </a:xfrm>
          <a:prstGeom prst="rect">
            <a:avLst/>
          </a:prstGeom>
        </p:spPr>
      </p:pic>
      <p:pic>
        <p:nvPicPr>
          <p:cNvPr id="6" name="Picture 5">
            <a:extLst>
              <a:ext uri="{FF2B5EF4-FFF2-40B4-BE49-F238E27FC236}">
                <a16:creationId xmlns:a16="http://schemas.microsoft.com/office/drawing/2014/main" id="{B285A634-22CB-9E23-F2D3-FED2D6BED1A2}"/>
              </a:ext>
            </a:extLst>
          </p:cNvPr>
          <p:cNvPicPr>
            <a:picLocks noChangeAspect="1"/>
          </p:cNvPicPr>
          <p:nvPr/>
        </p:nvPicPr>
        <p:blipFill>
          <a:blip r:embed="rId5"/>
          <a:stretch>
            <a:fillRect/>
          </a:stretch>
        </p:blipFill>
        <p:spPr>
          <a:xfrm>
            <a:off x="4792363" y="4563226"/>
            <a:ext cx="5524500" cy="647700"/>
          </a:xfrm>
          <a:prstGeom prst="rect">
            <a:avLst/>
          </a:prstGeom>
        </p:spPr>
      </p:pic>
      <p:pic>
        <p:nvPicPr>
          <p:cNvPr id="7" name="Picture 6">
            <a:extLst>
              <a:ext uri="{FF2B5EF4-FFF2-40B4-BE49-F238E27FC236}">
                <a16:creationId xmlns:a16="http://schemas.microsoft.com/office/drawing/2014/main" id="{933283EA-6E47-4B30-56B3-43F234F3FF03}"/>
              </a:ext>
            </a:extLst>
          </p:cNvPr>
          <p:cNvPicPr>
            <a:picLocks noChangeAspect="1"/>
          </p:cNvPicPr>
          <p:nvPr/>
        </p:nvPicPr>
        <p:blipFill>
          <a:blip r:embed="rId6"/>
          <a:srcRect b="14454"/>
          <a:stretch>
            <a:fillRect/>
          </a:stretch>
        </p:blipFill>
        <p:spPr>
          <a:xfrm>
            <a:off x="4792363" y="5210926"/>
            <a:ext cx="5524500" cy="554085"/>
          </a:xfrm>
          <a:prstGeom prst="rect">
            <a:avLst/>
          </a:prstGeom>
        </p:spPr>
      </p:pic>
      <p:sp>
        <p:nvSpPr>
          <p:cNvPr id="8" name="TextBox 7">
            <a:extLst>
              <a:ext uri="{FF2B5EF4-FFF2-40B4-BE49-F238E27FC236}">
                <a16:creationId xmlns:a16="http://schemas.microsoft.com/office/drawing/2014/main" id="{E4674812-0A0C-4C96-E75A-B1D5656057B2}"/>
              </a:ext>
            </a:extLst>
          </p:cNvPr>
          <p:cNvSpPr txBox="1"/>
          <p:nvPr/>
        </p:nvSpPr>
        <p:spPr>
          <a:xfrm>
            <a:off x="4792363" y="5959194"/>
            <a:ext cx="5749459" cy="400110"/>
          </a:xfrm>
          <a:prstGeom prst="rect">
            <a:avLst/>
          </a:prstGeom>
          <a:noFill/>
        </p:spPr>
        <p:txBody>
          <a:bodyPr wrap="none" rtlCol="0">
            <a:spAutoFit/>
          </a:bodyPr>
          <a:lstStyle/>
          <a:p>
            <a:r>
              <a:rPr lang="en-US" sz="2000" i="1" dirty="0"/>
              <a:t>Claude MAX 20x ($200/</a:t>
            </a:r>
            <a:r>
              <a:rPr lang="en-US" sz="2000" i="1" dirty="0" err="1"/>
              <a:t>mo</a:t>
            </a:r>
            <a:r>
              <a:rPr lang="en-US" sz="2000" i="1" dirty="0"/>
              <a:t>, strongest subscription)</a:t>
            </a:r>
          </a:p>
        </p:txBody>
      </p:sp>
      <p:sp>
        <p:nvSpPr>
          <p:cNvPr id="9" name="Slide Number Placeholder 8">
            <a:extLst>
              <a:ext uri="{FF2B5EF4-FFF2-40B4-BE49-F238E27FC236}">
                <a16:creationId xmlns:a16="http://schemas.microsoft.com/office/drawing/2014/main" id="{E86C0936-41B9-388C-8646-D0BD76D10EF0}"/>
              </a:ext>
            </a:extLst>
          </p:cNvPr>
          <p:cNvSpPr>
            <a:spLocks noGrp="1"/>
          </p:cNvSpPr>
          <p:nvPr>
            <p:ph type="sldNum" sz="quarter" idx="12"/>
          </p:nvPr>
        </p:nvSpPr>
        <p:spPr/>
        <p:txBody>
          <a:bodyPr/>
          <a:lstStyle/>
          <a:p>
            <a:fld id="{330EA680-D336-4FF7-8B7A-9848BB0A1C32}" type="slidenum">
              <a:rPr lang="en-US" smtClean="0"/>
              <a:pPr/>
              <a:t>4</a:t>
            </a:fld>
            <a:endParaRPr lang="en-US"/>
          </a:p>
        </p:txBody>
      </p:sp>
      <p:sp>
        <p:nvSpPr>
          <p:cNvPr id="10" name="TextBox 9">
            <a:extLst>
              <a:ext uri="{FF2B5EF4-FFF2-40B4-BE49-F238E27FC236}">
                <a16:creationId xmlns:a16="http://schemas.microsoft.com/office/drawing/2014/main" id="{C0328A3D-137D-17F8-1930-1B1A1542AC56}"/>
              </a:ext>
            </a:extLst>
          </p:cNvPr>
          <p:cNvSpPr txBox="1"/>
          <p:nvPr/>
        </p:nvSpPr>
        <p:spPr>
          <a:xfrm>
            <a:off x="4849761" y="624653"/>
            <a:ext cx="7521677" cy="1200329"/>
          </a:xfrm>
          <a:prstGeom prst="rect">
            <a:avLst/>
          </a:prstGeom>
          <a:noFill/>
        </p:spPr>
        <p:txBody>
          <a:bodyPr wrap="square" rtlCol="0">
            <a:spAutoFit/>
          </a:bodyPr>
          <a:lstStyle/>
          <a:p>
            <a:pPr algn="ctr"/>
            <a:r>
              <a:rPr lang="en-US" sz="3600" b="1" dirty="0"/>
              <a:t>I have supervised ~2MLOC with Claude since March</a:t>
            </a:r>
          </a:p>
        </p:txBody>
      </p:sp>
    </p:spTree>
    <p:extLst>
      <p:ext uri="{BB962C8B-B14F-4D97-AF65-F5344CB8AC3E}">
        <p14:creationId xmlns:p14="http://schemas.microsoft.com/office/powerpoint/2010/main" val="274853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B09AC-2244-EE23-503B-36FA179E0A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F5570-30F6-D39C-27B0-33B7F37A5FFE}"/>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817A0FC2-215B-EE8A-EB4C-603AACA5C751}"/>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b="1"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i="1" dirty="0"/>
              <a:t>Activity 3</a:t>
            </a:r>
            <a:r>
              <a:rPr lang="en-US" dirty="0"/>
              <a:t>: Grading student assignments</a:t>
            </a:r>
            <a:endParaRPr lang="en-US" i="1" dirty="0"/>
          </a:p>
          <a:p>
            <a:pPr marL="514350" indent="-514350">
              <a:lnSpc>
                <a:spcPct val="150000"/>
              </a:lnSpc>
              <a:buFont typeface="+mj-lt"/>
              <a:buAutoNum type="arabicPeriod"/>
            </a:pPr>
            <a:r>
              <a:rPr lang="en-US" i="1" dirty="0"/>
              <a:t>Activity 4</a:t>
            </a:r>
            <a:r>
              <a:rPr lang="en-US" dirty="0"/>
              <a:t>: Conversations with teaching assistants</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B750BF38-C433-6C0C-FB45-BC58CF9FF161}"/>
              </a:ext>
            </a:extLst>
          </p:cNvPr>
          <p:cNvSpPr>
            <a:spLocks noGrp="1"/>
          </p:cNvSpPr>
          <p:nvPr>
            <p:ph type="sldNum" sz="quarter" idx="12"/>
          </p:nvPr>
        </p:nvSpPr>
        <p:spPr/>
        <p:txBody>
          <a:bodyPr/>
          <a:lstStyle/>
          <a:p>
            <a:fld id="{330EA680-D336-4FF7-8B7A-9848BB0A1C32}" type="slidenum">
              <a:rPr lang="en-US" smtClean="0"/>
              <a:pPr/>
              <a:t>40</a:t>
            </a:fld>
            <a:endParaRPr lang="en-US"/>
          </a:p>
        </p:txBody>
      </p:sp>
    </p:spTree>
    <p:extLst>
      <p:ext uri="{BB962C8B-B14F-4D97-AF65-F5344CB8AC3E}">
        <p14:creationId xmlns:p14="http://schemas.microsoft.com/office/powerpoint/2010/main" val="3972216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6DC8E-E9E8-B406-0DCF-CCDE9174B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D40557-56B2-DF82-1B44-F327E315693C}"/>
              </a:ext>
            </a:extLst>
          </p:cNvPr>
          <p:cNvSpPr>
            <a:spLocks noGrp="1"/>
          </p:cNvSpPr>
          <p:nvPr>
            <p:ph type="title"/>
          </p:nvPr>
        </p:nvSpPr>
        <p:spPr/>
        <p:txBody>
          <a:bodyPr/>
          <a:lstStyle/>
          <a:p>
            <a:r>
              <a:rPr lang="en-US" dirty="0"/>
              <a:t>Two examples from my work</a:t>
            </a:r>
          </a:p>
        </p:txBody>
      </p:sp>
      <p:sp>
        <p:nvSpPr>
          <p:cNvPr id="5" name="Text Placeholder 4">
            <a:extLst>
              <a:ext uri="{FF2B5EF4-FFF2-40B4-BE49-F238E27FC236}">
                <a16:creationId xmlns:a16="http://schemas.microsoft.com/office/drawing/2014/main" id="{3A02E8E9-7C9C-9E26-E185-A253333FEDD5}"/>
              </a:ext>
            </a:extLst>
          </p:cNvPr>
          <p:cNvSpPr>
            <a:spLocks noGrp="1"/>
          </p:cNvSpPr>
          <p:nvPr>
            <p:ph type="body" idx="1"/>
          </p:nvPr>
        </p:nvSpPr>
        <p:spPr/>
        <p:txBody>
          <a:bodyPr/>
          <a:lstStyle/>
          <a:p>
            <a:r>
              <a:rPr lang="en-US" dirty="0"/>
              <a:t>Dreaming </a:t>
            </a:r>
            <a:r>
              <a:rPr lang="en-US" dirty="0">
                <a:sym typeface="Wingdings" pitchFamily="2" charset="2"/>
              </a:rPr>
              <a:t> Demos</a:t>
            </a:r>
            <a:endParaRPr lang="en-US" dirty="0"/>
          </a:p>
        </p:txBody>
      </p:sp>
      <p:sp>
        <p:nvSpPr>
          <p:cNvPr id="4" name="Slide Number Placeholder 3">
            <a:extLst>
              <a:ext uri="{FF2B5EF4-FFF2-40B4-BE49-F238E27FC236}">
                <a16:creationId xmlns:a16="http://schemas.microsoft.com/office/drawing/2014/main" id="{A0558E35-BDEA-D24D-85A1-224FC1CD5DE1}"/>
              </a:ext>
            </a:extLst>
          </p:cNvPr>
          <p:cNvSpPr>
            <a:spLocks noGrp="1"/>
          </p:cNvSpPr>
          <p:nvPr>
            <p:ph type="sldNum" sz="quarter" idx="12"/>
          </p:nvPr>
        </p:nvSpPr>
        <p:spPr/>
        <p:txBody>
          <a:bodyPr/>
          <a:lstStyle/>
          <a:p>
            <a:fld id="{330EA680-D336-4FF7-8B7A-9848BB0A1C32}" type="slidenum">
              <a:rPr lang="en-US" smtClean="0"/>
              <a:pPr/>
              <a:t>41</a:t>
            </a:fld>
            <a:endParaRPr lang="en-US"/>
          </a:p>
        </p:txBody>
      </p:sp>
    </p:spTree>
    <p:extLst>
      <p:ext uri="{BB962C8B-B14F-4D97-AF65-F5344CB8AC3E}">
        <p14:creationId xmlns:p14="http://schemas.microsoft.com/office/powerpoint/2010/main" val="2968701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5E6F2-C9F4-7142-377B-8F2F45C91C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B5613-A906-9C4E-C978-909264C899BC}"/>
              </a:ext>
            </a:extLst>
          </p:cNvPr>
          <p:cNvSpPr>
            <a:spLocks noGrp="1"/>
          </p:cNvSpPr>
          <p:nvPr>
            <p:ph type="title"/>
          </p:nvPr>
        </p:nvSpPr>
        <p:spPr/>
        <p:txBody>
          <a:bodyPr/>
          <a:lstStyle/>
          <a:p>
            <a:r>
              <a:rPr lang="en-US" dirty="0"/>
              <a:t>Dreaming is the first step to awesome</a:t>
            </a:r>
          </a:p>
        </p:txBody>
      </p:sp>
      <p:sp>
        <p:nvSpPr>
          <p:cNvPr id="5" name="Content Placeholder 4">
            <a:extLst>
              <a:ext uri="{FF2B5EF4-FFF2-40B4-BE49-F238E27FC236}">
                <a16:creationId xmlns:a16="http://schemas.microsoft.com/office/drawing/2014/main" id="{E8ABF757-BB97-328A-5F85-C54F8563F676}"/>
              </a:ext>
            </a:extLst>
          </p:cNvPr>
          <p:cNvSpPr>
            <a:spLocks noGrp="1"/>
          </p:cNvSpPr>
          <p:nvPr>
            <p:ph idx="1"/>
          </p:nvPr>
        </p:nvSpPr>
        <p:spPr>
          <a:xfrm>
            <a:off x="838200" y="1574053"/>
            <a:ext cx="10515600" cy="4886707"/>
          </a:xfrm>
        </p:spPr>
        <p:txBody>
          <a:bodyPr>
            <a:normAutofit/>
          </a:bodyPr>
          <a:lstStyle/>
          <a:p>
            <a:pPr marL="0" indent="0">
              <a:buNone/>
            </a:pPr>
            <a:r>
              <a:rPr lang="en-US" dirty="0"/>
              <a:t>What is something Claude might help you with? Here are the rules:</a:t>
            </a:r>
          </a:p>
          <a:p>
            <a:pPr marL="514350" indent="-514350">
              <a:buAutoNum type="arabicParenR"/>
            </a:pPr>
            <a:r>
              <a:rPr lang="en-US" dirty="0"/>
              <a:t>You do it professionally at least once a week</a:t>
            </a:r>
          </a:p>
          <a:p>
            <a:pPr marL="514350" indent="-514350">
              <a:buAutoNum type="arabicParenR"/>
            </a:pPr>
            <a:r>
              <a:rPr lang="en-US" dirty="0"/>
              <a:t>You view it as a “necessary evil”</a:t>
            </a:r>
          </a:p>
          <a:p>
            <a:pPr marL="514350" indent="-514350">
              <a:buAutoNum type="arabicParenR"/>
            </a:pPr>
            <a:r>
              <a:rPr lang="en-US" dirty="0"/>
              <a:t>A computer might do it (Claude cannot attend faculty meetings)</a:t>
            </a:r>
          </a:p>
          <a:p>
            <a:pPr marL="514350" indent="-514350">
              <a:buAutoNum type="arabicParenR"/>
            </a:pPr>
            <a:r>
              <a:rPr lang="en-US" dirty="0"/>
              <a:t>You can quantify whether it is done correctly or not</a:t>
            </a:r>
          </a:p>
        </p:txBody>
      </p:sp>
      <p:pic>
        <p:nvPicPr>
          <p:cNvPr id="6" name="Picture 5">
            <a:extLst>
              <a:ext uri="{FF2B5EF4-FFF2-40B4-BE49-F238E27FC236}">
                <a16:creationId xmlns:a16="http://schemas.microsoft.com/office/drawing/2014/main" id="{A7186F6A-CF6E-CEB9-94C4-A6AACA91D76F}"/>
              </a:ext>
            </a:extLst>
          </p:cNvPr>
          <p:cNvPicPr>
            <a:picLocks noChangeAspect="1"/>
          </p:cNvPicPr>
          <p:nvPr/>
        </p:nvPicPr>
        <p:blipFill>
          <a:blip r:embed="rId3"/>
          <a:stretch>
            <a:fillRect/>
          </a:stretch>
        </p:blipFill>
        <p:spPr>
          <a:xfrm>
            <a:off x="4919272" y="4555932"/>
            <a:ext cx="2353455" cy="1904828"/>
          </a:xfrm>
          <a:prstGeom prst="rect">
            <a:avLst/>
          </a:prstGeom>
        </p:spPr>
      </p:pic>
      <p:pic>
        <p:nvPicPr>
          <p:cNvPr id="7" name="Picture 6">
            <a:extLst>
              <a:ext uri="{FF2B5EF4-FFF2-40B4-BE49-F238E27FC236}">
                <a16:creationId xmlns:a16="http://schemas.microsoft.com/office/drawing/2014/main" id="{DA7D01A7-958C-CF06-7048-F84C3A8AD69D}"/>
              </a:ext>
            </a:extLst>
          </p:cNvPr>
          <p:cNvPicPr>
            <a:picLocks noChangeAspect="1"/>
          </p:cNvPicPr>
          <p:nvPr/>
        </p:nvPicPr>
        <p:blipFill>
          <a:blip r:embed="rId4"/>
          <a:srcRect r="4460"/>
          <a:stretch>
            <a:fillRect/>
          </a:stretch>
        </p:blipFill>
        <p:spPr>
          <a:xfrm>
            <a:off x="5268091" y="4906643"/>
            <a:ext cx="182002" cy="184546"/>
          </a:xfrm>
          <a:prstGeom prst="rect">
            <a:avLst/>
          </a:prstGeom>
        </p:spPr>
      </p:pic>
      <p:sp>
        <p:nvSpPr>
          <p:cNvPr id="8" name="Slide Number Placeholder 7">
            <a:extLst>
              <a:ext uri="{FF2B5EF4-FFF2-40B4-BE49-F238E27FC236}">
                <a16:creationId xmlns:a16="http://schemas.microsoft.com/office/drawing/2014/main" id="{691782A5-2BBC-480B-B43C-75A137A5A7B5}"/>
              </a:ext>
            </a:extLst>
          </p:cNvPr>
          <p:cNvSpPr>
            <a:spLocks noGrp="1"/>
          </p:cNvSpPr>
          <p:nvPr>
            <p:ph type="sldNum" sz="quarter" idx="12"/>
          </p:nvPr>
        </p:nvSpPr>
        <p:spPr/>
        <p:txBody>
          <a:bodyPr/>
          <a:lstStyle/>
          <a:p>
            <a:fld id="{330EA680-D336-4FF7-8B7A-9848BB0A1C32}" type="slidenum">
              <a:rPr lang="en-US" smtClean="0"/>
              <a:pPr/>
              <a:t>42</a:t>
            </a:fld>
            <a:endParaRPr lang="en-US"/>
          </a:p>
        </p:txBody>
      </p:sp>
    </p:spTree>
    <p:extLst>
      <p:ext uri="{BB962C8B-B14F-4D97-AF65-F5344CB8AC3E}">
        <p14:creationId xmlns:p14="http://schemas.microsoft.com/office/powerpoint/2010/main" val="165257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300C5-1683-A791-4B74-553AE65938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0FED42-6B0D-EB94-EC28-0B0044E580F7}"/>
              </a:ext>
            </a:extLst>
          </p:cNvPr>
          <p:cNvSpPr>
            <a:spLocks noGrp="1"/>
          </p:cNvSpPr>
          <p:nvPr>
            <p:ph type="title"/>
          </p:nvPr>
        </p:nvSpPr>
        <p:spPr>
          <a:xfrm>
            <a:off x="504824" y="135397"/>
            <a:ext cx="11182350" cy="1325563"/>
          </a:xfrm>
        </p:spPr>
        <p:txBody>
          <a:bodyPr/>
          <a:lstStyle/>
          <a:p>
            <a:r>
              <a:rPr lang="en-US" dirty="0"/>
              <a:t>My first dream: Turn bureaucracy into software</a:t>
            </a:r>
          </a:p>
        </p:txBody>
      </p:sp>
      <p:sp>
        <p:nvSpPr>
          <p:cNvPr id="5" name="Content Placeholder 4">
            <a:extLst>
              <a:ext uri="{FF2B5EF4-FFF2-40B4-BE49-F238E27FC236}">
                <a16:creationId xmlns:a16="http://schemas.microsoft.com/office/drawing/2014/main" id="{28D47BF7-4918-59F1-7489-189C4708202A}"/>
              </a:ext>
            </a:extLst>
          </p:cNvPr>
          <p:cNvSpPr>
            <a:spLocks noGrp="1"/>
          </p:cNvSpPr>
          <p:nvPr>
            <p:ph idx="1"/>
          </p:nvPr>
        </p:nvSpPr>
        <p:spPr>
          <a:xfrm>
            <a:off x="838200" y="1239836"/>
            <a:ext cx="10515600" cy="1260349"/>
          </a:xfrm>
        </p:spPr>
        <p:txBody>
          <a:bodyPr>
            <a:normAutofit/>
          </a:bodyPr>
          <a:lstStyle/>
          <a:p>
            <a:pPr marL="0" indent="0">
              <a:buNone/>
            </a:pPr>
            <a:r>
              <a:rPr lang="en-US" i="1" dirty="0"/>
              <a:t>“Automatically generate the lists and tables in your tenure dossier according to the latest template which might change again next year, with stable links that update as you add more material.”</a:t>
            </a:r>
          </a:p>
        </p:txBody>
      </p:sp>
      <p:sp>
        <p:nvSpPr>
          <p:cNvPr id="8" name="Slide Number Placeholder 7">
            <a:extLst>
              <a:ext uri="{FF2B5EF4-FFF2-40B4-BE49-F238E27FC236}">
                <a16:creationId xmlns:a16="http://schemas.microsoft.com/office/drawing/2014/main" id="{27E19E3C-0D07-F185-1E0C-787911371E15}"/>
              </a:ext>
            </a:extLst>
          </p:cNvPr>
          <p:cNvSpPr>
            <a:spLocks noGrp="1"/>
          </p:cNvSpPr>
          <p:nvPr>
            <p:ph type="sldNum" sz="quarter" idx="12"/>
          </p:nvPr>
        </p:nvSpPr>
        <p:spPr/>
        <p:txBody>
          <a:bodyPr/>
          <a:lstStyle/>
          <a:p>
            <a:fld id="{330EA680-D336-4FF7-8B7A-9848BB0A1C32}" type="slidenum">
              <a:rPr lang="en-US" smtClean="0"/>
              <a:pPr/>
              <a:t>43</a:t>
            </a:fld>
            <a:endParaRPr lang="en-US"/>
          </a:p>
        </p:txBody>
      </p:sp>
      <p:pic>
        <p:nvPicPr>
          <p:cNvPr id="2" name="Picture 1">
            <a:extLst>
              <a:ext uri="{FF2B5EF4-FFF2-40B4-BE49-F238E27FC236}">
                <a16:creationId xmlns:a16="http://schemas.microsoft.com/office/drawing/2014/main" id="{C2E8C2D6-03C6-E3ED-B734-D92C76438492}"/>
              </a:ext>
            </a:extLst>
          </p:cNvPr>
          <p:cNvPicPr>
            <a:picLocks noChangeAspect="1"/>
          </p:cNvPicPr>
          <p:nvPr/>
        </p:nvPicPr>
        <p:blipFill>
          <a:blip r:embed="rId3"/>
          <a:stretch>
            <a:fillRect/>
          </a:stretch>
        </p:blipFill>
        <p:spPr>
          <a:xfrm>
            <a:off x="4424366" y="2912207"/>
            <a:ext cx="3343267" cy="2705957"/>
          </a:xfrm>
          <a:prstGeom prst="rect">
            <a:avLst/>
          </a:prstGeom>
        </p:spPr>
      </p:pic>
      <p:pic>
        <p:nvPicPr>
          <p:cNvPr id="3" name="Picture 2">
            <a:extLst>
              <a:ext uri="{FF2B5EF4-FFF2-40B4-BE49-F238E27FC236}">
                <a16:creationId xmlns:a16="http://schemas.microsoft.com/office/drawing/2014/main" id="{3ABF5939-302A-745B-9FBB-4A408DCBFE9D}"/>
              </a:ext>
            </a:extLst>
          </p:cNvPr>
          <p:cNvPicPr>
            <a:picLocks noChangeAspect="1"/>
          </p:cNvPicPr>
          <p:nvPr/>
        </p:nvPicPr>
        <p:blipFill>
          <a:blip r:embed="rId4"/>
          <a:srcRect r="4460"/>
          <a:stretch>
            <a:fillRect/>
          </a:stretch>
        </p:blipFill>
        <p:spPr>
          <a:xfrm>
            <a:off x="5668899" y="3389043"/>
            <a:ext cx="369015" cy="374174"/>
          </a:xfrm>
          <a:prstGeom prst="rect">
            <a:avLst/>
          </a:prstGeom>
        </p:spPr>
      </p:pic>
    </p:spTree>
    <p:extLst>
      <p:ext uri="{BB962C8B-B14F-4D97-AF65-F5344CB8AC3E}">
        <p14:creationId xmlns:p14="http://schemas.microsoft.com/office/powerpoint/2010/main" val="415953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E4A9-D912-3B9A-B667-DC611BCDEA39}"/>
              </a:ext>
            </a:extLst>
          </p:cNvPr>
          <p:cNvSpPr>
            <a:spLocks noGrp="1"/>
          </p:cNvSpPr>
          <p:nvPr>
            <p:ph type="title"/>
          </p:nvPr>
        </p:nvSpPr>
        <p:spPr>
          <a:xfrm>
            <a:off x="247650" y="18255"/>
            <a:ext cx="11658600" cy="1325563"/>
          </a:xfrm>
        </p:spPr>
        <p:txBody>
          <a:bodyPr/>
          <a:lstStyle/>
          <a:p>
            <a:r>
              <a:rPr lang="en-US" dirty="0"/>
              <a:t>I have this perfectly good database I maintain</a:t>
            </a:r>
          </a:p>
        </p:txBody>
      </p:sp>
      <p:sp>
        <p:nvSpPr>
          <p:cNvPr id="4" name="Slide Number Placeholder 3">
            <a:extLst>
              <a:ext uri="{FF2B5EF4-FFF2-40B4-BE49-F238E27FC236}">
                <a16:creationId xmlns:a16="http://schemas.microsoft.com/office/drawing/2014/main" id="{E8B8348F-5034-095A-8F55-ED918DDDD872}"/>
              </a:ext>
            </a:extLst>
          </p:cNvPr>
          <p:cNvSpPr>
            <a:spLocks noGrp="1"/>
          </p:cNvSpPr>
          <p:nvPr>
            <p:ph type="sldNum" sz="quarter" idx="12"/>
          </p:nvPr>
        </p:nvSpPr>
        <p:spPr/>
        <p:txBody>
          <a:bodyPr/>
          <a:lstStyle/>
          <a:p>
            <a:fld id="{330EA680-D336-4FF7-8B7A-9848BB0A1C32}" type="slidenum">
              <a:rPr lang="en-US" smtClean="0"/>
              <a:pPr/>
              <a:t>44</a:t>
            </a:fld>
            <a:endParaRPr lang="en-US"/>
          </a:p>
        </p:txBody>
      </p:sp>
      <p:pic>
        <p:nvPicPr>
          <p:cNvPr id="6" name="Picture 5">
            <a:extLst>
              <a:ext uri="{FF2B5EF4-FFF2-40B4-BE49-F238E27FC236}">
                <a16:creationId xmlns:a16="http://schemas.microsoft.com/office/drawing/2014/main" id="{882D2DAE-D627-AA55-04B9-8E0E0EB81715}"/>
              </a:ext>
            </a:extLst>
          </p:cNvPr>
          <p:cNvPicPr>
            <a:picLocks noChangeAspect="1"/>
          </p:cNvPicPr>
          <p:nvPr/>
        </p:nvPicPr>
        <p:blipFill>
          <a:blip r:embed="rId3"/>
          <a:stretch>
            <a:fillRect/>
          </a:stretch>
        </p:blipFill>
        <p:spPr>
          <a:xfrm>
            <a:off x="247650" y="2497766"/>
            <a:ext cx="7772400" cy="835984"/>
          </a:xfrm>
          <a:prstGeom prst="rect">
            <a:avLst/>
          </a:prstGeom>
        </p:spPr>
      </p:pic>
      <p:pic>
        <p:nvPicPr>
          <p:cNvPr id="7" name="Picture 6">
            <a:extLst>
              <a:ext uri="{FF2B5EF4-FFF2-40B4-BE49-F238E27FC236}">
                <a16:creationId xmlns:a16="http://schemas.microsoft.com/office/drawing/2014/main" id="{B9CB2956-E562-E653-D59D-0BE8E17C85C3}"/>
              </a:ext>
            </a:extLst>
          </p:cNvPr>
          <p:cNvPicPr>
            <a:picLocks noChangeAspect="1"/>
          </p:cNvPicPr>
          <p:nvPr/>
        </p:nvPicPr>
        <p:blipFill>
          <a:blip r:embed="rId4"/>
          <a:stretch>
            <a:fillRect/>
          </a:stretch>
        </p:blipFill>
        <p:spPr>
          <a:xfrm>
            <a:off x="247650" y="1526812"/>
            <a:ext cx="7772400" cy="587448"/>
          </a:xfrm>
          <a:prstGeom prst="rect">
            <a:avLst/>
          </a:prstGeom>
        </p:spPr>
      </p:pic>
      <p:pic>
        <p:nvPicPr>
          <p:cNvPr id="9" name="Picture 8">
            <a:extLst>
              <a:ext uri="{FF2B5EF4-FFF2-40B4-BE49-F238E27FC236}">
                <a16:creationId xmlns:a16="http://schemas.microsoft.com/office/drawing/2014/main" id="{E66D2E47-6124-28B3-8A4D-331026905416}"/>
              </a:ext>
            </a:extLst>
          </p:cNvPr>
          <p:cNvPicPr>
            <a:picLocks noChangeAspect="1"/>
          </p:cNvPicPr>
          <p:nvPr/>
        </p:nvPicPr>
        <p:blipFill>
          <a:blip r:embed="rId5"/>
          <a:stretch>
            <a:fillRect/>
          </a:stretch>
        </p:blipFill>
        <p:spPr>
          <a:xfrm>
            <a:off x="361950" y="3614554"/>
            <a:ext cx="4057650" cy="2869648"/>
          </a:xfrm>
          <a:prstGeom prst="rect">
            <a:avLst/>
          </a:prstGeom>
        </p:spPr>
      </p:pic>
      <p:pic>
        <p:nvPicPr>
          <p:cNvPr id="5" name="Picture 4">
            <a:extLst>
              <a:ext uri="{FF2B5EF4-FFF2-40B4-BE49-F238E27FC236}">
                <a16:creationId xmlns:a16="http://schemas.microsoft.com/office/drawing/2014/main" id="{BDDFCA74-E057-CC87-16D0-935561F02EB4}"/>
              </a:ext>
            </a:extLst>
          </p:cNvPr>
          <p:cNvPicPr>
            <a:picLocks noChangeAspect="1"/>
          </p:cNvPicPr>
          <p:nvPr/>
        </p:nvPicPr>
        <p:blipFill>
          <a:blip r:embed="rId6"/>
          <a:stretch>
            <a:fillRect/>
          </a:stretch>
        </p:blipFill>
        <p:spPr>
          <a:xfrm>
            <a:off x="3981450" y="1526812"/>
            <a:ext cx="7772400" cy="4646543"/>
          </a:xfrm>
          <a:prstGeom prst="rect">
            <a:avLst/>
          </a:prstGeom>
        </p:spPr>
      </p:pic>
      <p:pic>
        <p:nvPicPr>
          <p:cNvPr id="8" name="Picture 7">
            <a:extLst>
              <a:ext uri="{FF2B5EF4-FFF2-40B4-BE49-F238E27FC236}">
                <a16:creationId xmlns:a16="http://schemas.microsoft.com/office/drawing/2014/main" id="{1C90BC00-9975-C2EE-D40B-E3A7416FA120}"/>
              </a:ext>
            </a:extLst>
          </p:cNvPr>
          <p:cNvPicPr>
            <a:picLocks noChangeAspect="1"/>
          </p:cNvPicPr>
          <p:nvPr/>
        </p:nvPicPr>
        <p:blipFill>
          <a:blip r:embed="rId7"/>
          <a:stretch>
            <a:fillRect/>
          </a:stretch>
        </p:blipFill>
        <p:spPr>
          <a:xfrm>
            <a:off x="496790" y="5581650"/>
            <a:ext cx="11695210" cy="1023203"/>
          </a:xfrm>
          <a:prstGeom prst="rect">
            <a:avLst/>
          </a:prstGeom>
        </p:spPr>
      </p:pic>
    </p:spTree>
    <p:extLst>
      <p:ext uri="{BB962C8B-B14F-4D97-AF65-F5344CB8AC3E}">
        <p14:creationId xmlns:p14="http://schemas.microsoft.com/office/powerpoint/2010/main" val="384327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F1CD-801B-FC39-5FEA-7FAB9EF52D3D}"/>
              </a:ext>
            </a:extLst>
          </p:cNvPr>
          <p:cNvSpPr>
            <a:spLocks noGrp="1"/>
          </p:cNvSpPr>
          <p:nvPr>
            <p:ph type="title"/>
          </p:nvPr>
        </p:nvSpPr>
        <p:spPr>
          <a:xfrm>
            <a:off x="228600" y="136525"/>
            <a:ext cx="11125200" cy="1325563"/>
          </a:xfrm>
        </p:spPr>
        <p:txBody>
          <a:bodyPr/>
          <a:lstStyle/>
          <a:p>
            <a:r>
              <a:rPr lang="en-US" dirty="0"/>
              <a:t>“With Claude, any database can be a Word Doc”</a:t>
            </a:r>
          </a:p>
        </p:txBody>
      </p:sp>
      <p:sp>
        <p:nvSpPr>
          <p:cNvPr id="4" name="Slide Number Placeholder 3">
            <a:extLst>
              <a:ext uri="{FF2B5EF4-FFF2-40B4-BE49-F238E27FC236}">
                <a16:creationId xmlns:a16="http://schemas.microsoft.com/office/drawing/2014/main" id="{F9CE3DEA-2324-4342-48A7-BDEE5CD4D453}"/>
              </a:ext>
            </a:extLst>
          </p:cNvPr>
          <p:cNvSpPr>
            <a:spLocks noGrp="1"/>
          </p:cNvSpPr>
          <p:nvPr>
            <p:ph type="sldNum" sz="quarter" idx="12"/>
          </p:nvPr>
        </p:nvSpPr>
        <p:spPr/>
        <p:txBody>
          <a:bodyPr/>
          <a:lstStyle/>
          <a:p>
            <a:fld id="{330EA680-D336-4FF7-8B7A-9848BB0A1C32}" type="slidenum">
              <a:rPr lang="en-US" smtClean="0"/>
              <a:pPr/>
              <a:t>45</a:t>
            </a:fld>
            <a:endParaRPr lang="en-US"/>
          </a:p>
        </p:txBody>
      </p:sp>
      <p:sp>
        <p:nvSpPr>
          <p:cNvPr id="5" name="TextBox 4">
            <a:extLst>
              <a:ext uri="{FF2B5EF4-FFF2-40B4-BE49-F238E27FC236}">
                <a16:creationId xmlns:a16="http://schemas.microsoft.com/office/drawing/2014/main" id="{584BA567-85F6-002A-DE80-C2ADAED0894C}"/>
              </a:ext>
            </a:extLst>
          </p:cNvPr>
          <p:cNvSpPr txBox="1"/>
          <p:nvPr/>
        </p:nvSpPr>
        <p:spPr>
          <a:xfrm>
            <a:off x="228600" y="1386757"/>
            <a:ext cx="12020550" cy="553998"/>
          </a:xfrm>
          <a:prstGeom prst="rect">
            <a:avLst/>
          </a:prstGeom>
          <a:noFill/>
        </p:spPr>
        <p:txBody>
          <a:bodyPr wrap="square">
            <a:spAutoFit/>
          </a:bodyPr>
          <a:lstStyle/>
          <a:p>
            <a:r>
              <a:rPr lang="en-US" sz="3000" dirty="0">
                <a:hlinkClick r:id="rId3"/>
              </a:rPr>
              <a:t>https://</a:t>
            </a:r>
            <a:r>
              <a:rPr lang="en-US" sz="3000" dirty="0" err="1">
                <a:hlinkClick r:id="rId3"/>
              </a:rPr>
              <a:t>github.com</a:t>
            </a:r>
            <a:r>
              <a:rPr lang="en-US" sz="3000" dirty="0">
                <a:hlinkClick r:id="rId3"/>
              </a:rPr>
              <a:t>/</a:t>
            </a:r>
            <a:r>
              <a:rPr lang="en-US" sz="3000" dirty="0" err="1">
                <a:hlinkClick r:id="rId3"/>
              </a:rPr>
              <a:t>PurdueDualityLab</a:t>
            </a:r>
            <a:r>
              <a:rPr lang="en-US" sz="3000" dirty="0">
                <a:hlinkClick r:id="rId3"/>
              </a:rPr>
              <a:t>/</a:t>
            </a:r>
            <a:r>
              <a:rPr lang="en-US" sz="3000" dirty="0" err="1">
                <a:hlinkClick r:id="rId3"/>
              </a:rPr>
              <a:t>purdue</a:t>
            </a:r>
            <a:r>
              <a:rPr lang="en-US" sz="3000" dirty="0">
                <a:hlinkClick r:id="rId3"/>
              </a:rPr>
              <a:t>-tenure-packet-generator</a:t>
            </a:r>
            <a:endParaRPr lang="en-US" sz="3000" dirty="0"/>
          </a:p>
        </p:txBody>
      </p:sp>
      <p:pic>
        <p:nvPicPr>
          <p:cNvPr id="7" name="Picture 6">
            <a:extLst>
              <a:ext uri="{FF2B5EF4-FFF2-40B4-BE49-F238E27FC236}">
                <a16:creationId xmlns:a16="http://schemas.microsoft.com/office/drawing/2014/main" id="{3D0A2096-4F63-2C30-4749-BA8C5F7B1131}"/>
              </a:ext>
            </a:extLst>
          </p:cNvPr>
          <p:cNvPicPr>
            <a:picLocks noChangeAspect="1"/>
          </p:cNvPicPr>
          <p:nvPr/>
        </p:nvPicPr>
        <p:blipFill>
          <a:blip r:embed="rId4"/>
          <a:stretch>
            <a:fillRect/>
          </a:stretch>
        </p:blipFill>
        <p:spPr>
          <a:xfrm>
            <a:off x="1305597" y="2265616"/>
            <a:ext cx="9580805" cy="2326767"/>
          </a:xfrm>
          <a:prstGeom prst="rect">
            <a:avLst/>
          </a:prstGeom>
        </p:spPr>
      </p:pic>
    </p:spTree>
    <p:extLst>
      <p:ext uri="{BB962C8B-B14F-4D97-AF65-F5344CB8AC3E}">
        <p14:creationId xmlns:p14="http://schemas.microsoft.com/office/powerpoint/2010/main" val="355555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EB807-2071-5561-9AF4-5C23ADCB380A}"/>
              </a:ext>
            </a:extLst>
          </p:cNvPr>
          <p:cNvSpPr>
            <a:spLocks noGrp="1"/>
          </p:cNvSpPr>
          <p:nvPr>
            <p:ph type="title"/>
          </p:nvPr>
        </p:nvSpPr>
        <p:spPr>
          <a:xfrm>
            <a:off x="342900" y="399255"/>
            <a:ext cx="11506200" cy="1325563"/>
          </a:xfrm>
        </p:spPr>
        <p:txBody>
          <a:bodyPr/>
          <a:lstStyle/>
          <a:p>
            <a:r>
              <a:rPr lang="en-US" dirty="0"/>
              <a:t>After ~10 hours with Claude, the clerical part of my tenure dossier was completed</a:t>
            </a:r>
          </a:p>
        </p:txBody>
      </p:sp>
      <p:sp>
        <p:nvSpPr>
          <p:cNvPr id="3" name="Content Placeholder 2">
            <a:extLst>
              <a:ext uri="{FF2B5EF4-FFF2-40B4-BE49-F238E27FC236}">
                <a16:creationId xmlns:a16="http://schemas.microsoft.com/office/drawing/2014/main" id="{5BA7805F-3B4D-9D38-AAE9-B2A28847A696}"/>
              </a:ext>
            </a:extLst>
          </p:cNvPr>
          <p:cNvSpPr>
            <a:spLocks noGrp="1"/>
          </p:cNvSpPr>
          <p:nvPr>
            <p:ph idx="1"/>
          </p:nvPr>
        </p:nvSpPr>
        <p:spPr>
          <a:xfrm>
            <a:off x="581024" y="3036910"/>
            <a:ext cx="11268075" cy="2906689"/>
          </a:xfrm>
        </p:spPr>
        <p:txBody>
          <a:bodyPr>
            <a:normAutofit/>
          </a:bodyPr>
          <a:lstStyle/>
          <a:p>
            <a:pPr marL="0" indent="0">
              <a:buNone/>
            </a:pPr>
            <a:r>
              <a:rPr lang="en-US" sz="3200" dirty="0"/>
              <a:t>Leaving me the interesting bits – statements!</a:t>
            </a:r>
          </a:p>
          <a:p>
            <a:pPr marL="0" indent="0">
              <a:buNone/>
            </a:pPr>
            <a:endParaRPr lang="en-US" sz="3200" dirty="0"/>
          </a:p>
          <a:p>
            <a:pPr marL="0" indent="0">
              <a:buNone/>
            </a:pPr>
            <a:r>
              <a:rPr lang="en-US" sz="3200" dirty="0"/>
              <a:t>…and not the boring bits – linking everything and making mistakes and re-numbering and so on.</a:t>
            </a:r>
          </a:p>
        </p:txBody>
      </p:sp>
      <p:sp>
        <p:nvSpPr>
          <p:cNvPr id="4" name="Slide Number Placeholder 3">
            <a:extLst>
              <a:ext uri="{FF2B5EF4-FFF2-40B4-BE49-F238E27FC236}">
                <a16:creationId xmlns:a16="http://schemas.microsoft.com/office/drawing/2014/main" id="{706C91A6-522A-F145-ECCC-B4D4945888C2}"/>
              </a:ext>
            </a:extLst>
          </p:cNvPr>
          <p:cNvSpPr>
            <a:spLocks noGrp="1"/>
          </p:cNvSpPr>
          <p:nvPr>
            <p:ph type="sldNum" sz="quarter" idx="12"/>
          </p:nvPr>
        </p:nvSpPr>
        <p:spPr/>
        <p:txBody>
          <a:bodyPr/>
          <a:lstStyle/>
          <a:p>
            <a:fld id="{330EA680-D336-4FF7-8B7A-9848BB0A1C32}" type="slidenum">
              <a:rPr lang="en-US" smtClean="0"/>
              <a:pPr/>
              <a:t>46</a:t>
            </a:fld>
            <a:endParaRPr lang="en-US"/>
          </a:p>
        </p:txBody>
      </p:sp>
    </p:spTree>
    <p:extLst>
      <p:ext uri="{BB962C8B-B14F-4D97-AF65-F5344CB8AC3E}">
        <p14:creationId xmlns:p14="http://schemas.microsoft.com/office/powerpoint/2010/main" val="1588179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41769-0FE5-72EE-83CE-6D779CB21467}"/>
              </a:ext>
            </a:extLst>
          </p:cNvPr>
          <p:cNvSpPr>
            <a:spLocks noGrp="1"/>
          </p:cNvSpPr>
          <p:nvPr>
            <p:ph type="title"/>
          </p:nvPr>
        </p:nvSpPr>
        <p:spPr>
          <a:xfrm>
            <a:off x="150437" y="18255"/>
            <a:ext cx="11203363" cy="1325563"/>
          </a:xfrm>
        </p:spPr>
        <p:txBody>
          <a:bodyPr/>
          <a:lstStyle/>
          <a:p>
            <a:r>
              <a:rPr lang="en-US" dirty="0"/>
              <a:t>Sample outputs from my auto-tenure document</a:t>
            </a:r>
          </a:p>
        </p:txBody>
      </p:sp>
      <p:sp>
        <p:nvSpPr>
          <p:cNvPr id="4" name="Slide Number Placeholder 3">
            <a:extLst>
              <a:ext uri="{FF2B5EF4-FFF2-40B4-BE49-F238E27FC236}">
                <a16:creationId xmlns:a16="http://schemas.microsoft.com/office/drawing/2014/main" id="{F71BEC1A-1A29-1895-147E-D624E5826889}"/>
              </a:ext>
            </a:extLst>
          </p:cNvPr>
          <p:cNvSpPr>
            <a:spLocks noGrp="1"/>
          </p:cNvSpPr>
          <p:nvPr>
            <p:ph type="sldNum" sz="quarter" idx="12"/>
          </p:nvPr>
        </p:nvSpPr>
        <p:spPr/>
        <p:txBody>
          <a:bodyPr/>
          <a:lstStyle/>
          <a:p>
            <a:fld id="{330EA680-D336-4FF7-8B7A-9848BB0A1C32}" type="slidenum">
              <a:rPr lang="en-US" smtClean="0"/>
              <a:pPr/>
              <a:t>47</a:t>
            </a:fld>
            <a:endParaRPr lang="en-US"/>
          </a:p>
        </p:txBody>
      </p:sp>
      <p:pic>
        <p:nvPicPr>
          <p:cNvPr id="5" name="Picture 4">
            <a:extLst>
              <a:ext uri="{FF2B5EF4-FFF2-40B4-BE49-F238E27FC236}">
                <a16:creationId xmlns:a16="http://schemas.microsoft.com/office/drawing/2014/main" id="{81D25583-A221-28B4-9524-BB24C0B7CB23}"/>
              </a:ext>
            </a:extLst>
          </p:cNvPr>
          <p:cNvPicPr>
            <a:picLocks noChangeAspect="1"/>
          </p:cNvPicPr>
          <p:nvPr/>
        </p:nvPicPr>
        <p:blipFill>
          <a:blip r:embed="rId2"/>
          <a:stretch>
            <a:fillRect/>
          </a:stretch>
        </p:blipFill>
        <p:spPr>
          <a:xfrm>
            <a:off x="150437" y="1257299"/>
            <a:ext cx="5443913" cy="2673350"/>
          </a:xfrm>
          <a:prstGeom prst="rect">
            <a:avLst/>
          </a:prstGeom>
        </p:spPr>
      </p:pic>
      <p:pic>
        <p:nvPicPr>
          <p:cNvPr id="6" name="Picture 5">
            <a:extLst>
              <a:ext uri="{FF2B5EF4-FFF2-40B4-BE49-F238E27FC236}">
                <a16:creationId xmlns:a16="http://schemas.microsoft.com/office/drawing/2014/main" id="{D0F520BC-B76C-A00C-927F-B63A173903B8}"/>
              </a:ext>
            </a:extLst>
          </p:cNvPr>
          <p:cNvPicPr>
            <a:picLocks noChangeAspect="1"/>
          </p:cNvPicPr>
          <p:nvPr/>
        </p:nvPicPr>
        <p:blipFill>
          <a:blip r:embed="rId3"/>
          <a:stretch>
            <a:fillRect/>
          </a:stretch>
        </p:blipFill>
        <p:spPr>
          <a:xfrm>
            <a:off x="5575300" y="971550"/>
            <a:ext cx="5443912" cy="3872306"/>
          </a:xfrm>
          <a:prstGeom prst="rect">
            <a:avLst/>
          </a:prstGeom>
        </p:spPr>
      </p:pic>
      <p:pic>
        <p:nvPicPr>
          <p:cNvPr id="8" name="Picture 7">
            <a:extLst>
              <a:ext uri="{FF2B5EF4-FFF2-40B4-BE49-F238E27FC236}">
                <a16:creationId xmlns:a16="http://schemas.microsoft.com/office/drawing/2014/main" id="{F004E054-1B86-59E7-2F42-9845F7CE2FC5}"/>
              </a:ext>
            </a:extLst>
          </p:cNvPr>
          <p:cNvPicPr>
            <a:picLocks noChangeAspect="1"/>
          </p:cNvPicPr>
          <p:nvPr/>
        </p:nvPicPr>
        <p:blipFill>
          <a:blip r:embed="rId4"/>
          <a:stretch>
            <a:fillRect/>
          </a:stretch>
        </p:blipFill>
        <p:spPr>
          <a:xfrm>
            <a:off x="2723169" y="3993744"/>
            <a:ext cx="6745662" cy="2613431"/>
          </a:xfrm>
          <a:prstGeom prst="rect">
            <a:avLst/>
          </a:prstGeom>
        </p:spPr>
      </p:pic>
    </p:spTree>
    <p:extLst>
      <p:ext uri="{BB962C8B-B14F-4D97-AF65-F5344CB8AC3E}">
        <p14:creationId xmlns:p14="http://schemas.microsoft.com/office/powerpoint/2010/main" val="32394093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6C19A-A201-D9E2-30B2-4A7BD9AA8207}"/>
              </a:ext>
            </a:extLst>
          </p:cNvPr>
          <p:cNvSpPr>
            <a:spLocks noGrp="1"/>
          </p:cNvSpPr>
          <p:nvPr>
            <p:ph type="title"/>
          </p:nvPr>
        </p:nvSpPr>
        <p:spPr>
          <a:xfrm>
            <a:off x="259784" y="-122173"/>
            <a:ext cx="10515600" cy="1325563"/>
          </a:xfrm>
        </p:spPr>
        <p:txBody>
          <a:bodyPr/>
          <a:lstStyle/>
          <a:p>
            <a:r>
              <a:rPr lang="en-US" dirty="0"/>
              <a:t>How does one get Claude to make this table?</a:t>
            </a:r>
          </a:p>
        </p:txBody>
      </p:sp>
      <p:sp>
        <p:nvSpPr>
          <p:cNvPr id="4" name="Slide Number Placeholder 3">
            <a:extLst>
              <a:ext uri="{FF2B5EF4-FFF2-40B4-BE49-F238E27FC236}">
                <a16:creationId xmlns:a16="http://schemas.microsoft.com/office/drawing/2014/main" id="{87ABDA93-EC7A-D5A1-5916-74D411A2582F}"/>
              </a:ext>
            </a:extLst>
          </p:cNvPr>
          <p:cNvSpPr>
            <a:spLocks noGrp="1"/>
          </p:cNvSpPr>
          <p:nvPr>
            <p:ph type="sldNum" sz="quarter" idx="12"/>
          </p:nvPr>
        </p:nvSpPr>
        <p:spPr/>
        <p:txBody>
          <a:bodyPr/>
          <a:lstStyle/>
          <a:p>
            <a:fld id="{330EA680-D336-4FF7-8B7A-9848BB0A1C32}" type="slidenum">
              <a:rPr lang="en-US" smtClean="0"/>
              <a:pPr/>
              <a:t>48</a:t>
            </a:fld>
            <a:endParaRPr lang="en-US"/>
          </a:p>
        </p:txBody>
      </p:sp>
      <p:pic>
        <p:nvPicPr>
          <p:cNvPr id="5" name="Picture 4">
            <a:extLst>
              <a:ext uri="{FF2B5EF4-FFF2-40B4-BE49-F238E27FC236}">
                <a16:creationId xmlns:a16="http://schemas.microsoft.com/office/drawing/2014/main" id="{5672BDE5-A548-5484-1075-0DAC64536D76}"/>
              </a:ext>
            </a:extLst>
          </p:cNvPr>
          <p:cNvPicPr>
            <a:picLocks noChangeAspect="1"/>
          </p:cNvPicPr>
          <p:nvPr/>
        </p:nvPicPr>
        <p:blipFill>
          <a:blip r:embed="rId3"/>
          <a:stretch>
            <a:fillRect/>
          </a:stretch>
        </p:blipFill>
        <p:spPr>
          <a:xfrm>
            <a:off x="4893806" y="3429001"/>
            <a:ext cx="7298194" cy="2712166"/>
          </a:xfrm>
          <a:prstGeom prst="rect">
            <a:avLst/>
          </a:prstGeom>
        </p:spPr>
      </p:pic>
      <p:pic>
        <p:nvPicPr>
          <p:cNvPr id="6" name="Picture 5">
            <a:extLst>
              <a:ext uri="{FF2B5EF4-FFF2-40B4-BE49-F238E27FC236}">
                <a16:creationId xmlns:a16="http://schemas.microsoft.com/office/drawing/2014/main" id="{A3244724-39C2-89D8-7DB9-873EEBB38FC4}"/>
              </a:ext>
            </a:extLst>
          </p:cNvPr>
          <p:cNvPicPr>
            <a:picLocks noChangeAspect="1"/>
          </p:cNvPicPr>
          <p:nvPr/>
        </p:nvPicPr>
        <p:blipFill>
          <a:blip r:embed="rId4"/>
          <a:stretch>
            <a:fillRect/>
          </a:stretch>
        </p:blipFill>
        <p:spPr>
          <a:xfrm>
            <a:off x="1416616" y="815569"/>
            <a:ext cx="6745662" cy="2613431"/>
          </a:xfrm>
          <a:prstGeom prst="rect">
            <a:avLst/>
          </a:prstGeom>
        </p:spPr>
      </p:pic>
      <p:sp>
        <p:nvSpPr>
          <p:cNvPr id="7" name="TextBox 6">
            <a:extLst>
              <a:ext uri="{FF2B5EF4-FFF2-40B4-BE49-F238E27FC236}">
                <a16:creationId xmlns:a16="http://schemas.microsoft.com/office/drawing/2014/main" id="{68259696-C158-61E7-1B9E-5CC141C6B79B}"/>
              </a:ext>
            </a:extLst>
          </p:cNvPr>
          <p:cNvSpPr txBox="1"/>
          <p:nvPr/>
        </p:nvSpPr>
        <p:spPr>
          <a:xfrm>
            <a:off x="259784" y="6141167"/>
            <a:ext cx="11905245" cy="584775"/>
          </a:xfrm>
          <a:prstGeom prst="rect">
            <a:avLst/>
          </a:prstGeom>
          <a:noFill/>
        </p:spPr>
        <p:txBody>
          <a:bodyPr wrap="square" rtlCol="0">
            <a:spAutoFit/>
          </a:bodyPr>
          <a:lstStyle/>
          <a:p>
            <a:r>
              <a:rPr lang="en-US" sz="3200" b="1" i="1" dirty="0"/>
              <a:t>90 minutes: 80 of me digging around </a:t>
            </a:r>
            <a:r>
              <a:rPr lang="en-US" sz="3200" b="1" i="1" dirty="0" err="1"/>
              <a:t>EvaluationKit</a:t>
            </a:r>
            <a:r>
              <a:rPr lang="en-US" sz="3200" b="1" i="1" dirty="0"/>
              <a:t>, 10 of Claude</a:t>
            </a:r>
          </a:p>
        </p:txBody>
      </p:sp>
      <p:sp>
        <p:nvSpPr>
          <p:cNvPr id="8" name="TextBox 7">
            <a:extLst>
              <a:ext uri="{FF2B5EF4-FFF2-40B4-BE49-F238E27FC236}">
                <a16:creationId xmlns:a16="http://schemas.microsoft.com/office/drawing/2014/main" id="{AEF43913-8993-D5BD-2C1C-0A870B810939}"/>
              </a:ext>
            </a:extLst>
          </p:cNvPr>
          <p:cNvSpPr txBox="1"/>
          <p:nvPr/>
        </p:nvSpPr>
        <p:spPr>
          <a:xfrm>
            <a:off x="76590" y="3715618"/>
            <a:ext cx="4817216" cy="2308324"/>
          </a:xfrm>
          <a:prstGeom prst="rect">
            <a:avLst/>
          </a:prstGeom>
          <a:noFill/>
        </p:spPr>
        <p:txBody>
          <a:bodyPr wrap="none" rtlCol="0">
            <a:spAutoFit/>
          </a:bodyPr>
          <a:lstStyle/>
          <a:p>
            <a:r>
              <a:rPr lang="en-US" sz="2400" dirty="0" err="1"/>
              <a:t>EvaluationKit</a:t>
            </a:r>
            <a:endParaRPr lang="en-US" sz="2400" dirty="0"/>
          </a:p>
          <a:p>
            <a:pPr marL="285750" indent="-285750">
              <a:buFont typeface="Wingdings" pitchFamily="2" charset="2"/>
              <a:buChar char="à"/>
            </a:pPr>
            <a:r>
              <a:rPr lang="en-US" sz="2400" dirty="0">
                <a:sym typeface="Wingdings" pitchFamily="2" charset="2"/>
              </a:rPr>
              <a:t>Build report</a:t>
            </a:r>
          </a:p>
          <a:p>
            <a:pPr marL="285750" indent="-285750">
              <a:buFont typeface="Wingdings" pitchFamily="2" charset="2"/>
              <a:buChar char="à"/>
            </a:pPr>
            <a:r>
              <a:rPr lang="en-US" sz="2400" dirty="0">
                <a:sym typeface="Wingdings" pitchFamily="2" charset="2"/>
              </a:rPr>
              <a:t>All classes, and core-10 Qs</a:t>
            </a:r>
          </a:p>
          <a:p>
            <a:pPr marL="285750" indent="-285750">
              <a:buFont typeface="Wingdings" pitchFamily="2" charset="2"/>
              <a:buChar char="à"/>
            </a:pPr>
            <a:r>
              <a:rPr lang="en-US" sz="2400" dirty="0">
                <a:sym typeface="Wingdings" pitchFamily="2" charset="2"/>
              </a:rPr>
              <a:t>Download Excel </a:t>
            </a:r>
            <a:r>
              <a:rPr lang="en-US" sz="2400" i="1" dirty="0">
                <a:sym typeface="Wingdings" pitchFamily="2" charset="2"/>
              </a:rPr>
              <a:t>(NOT pdf)</a:t>
            </a:r>
          </a:p>
          <a:p>
            <a:pPr marL="285750" indent="-285750">
              <a:buFont typeface="Wingdings" pitchFamily="2" charset="2"/>
              <a:buChar char="à"/>
            </a:pPr>
            <a:r>
              <a:rPr lang="en-US" sz="2400" dirty="0">
                <a:sym typeface="Wingdings" pitchFamily="2" charset="2"/>
              </a:rPr>
              <a:t>Export the two tabs as </a:t>
            </a:r>
            <a:r>
              <a:rPr lang="en-US" sz="2400" b="1" dirty="0">
                <a:sym typeface="Wingdings" pitchFamily="2" charset="2"/>
              </a:rPr>
              <a:t>CSVs</a:t>
            </a:r>
          </a:p>
          <a:p>
            <a:pPr marL="285750" indent="-285750">
              <a:buFont typeface="Wingdings" pitchFamily="2" charset="2"/>
              <a:buChar char="à"/>
            </a:pPr>
            <a:r>
              <a:rPr lang="en-US" sz="2400" dirty="0"/>
              <a:t>Study and screenshot for Claude</a:t>
            </a:r>
          </a:p>
        </p:txBody>
      </p:sp>
      <p:sp>
        <p:nvSpPr>
          <p:cNvPr id="9" name="TextBox 8">
            <a:extLst>
              <a:ext uri="{FF2B5EF4-FFF2-40B4-BE49-F238E27FC236}">
                <a16:creationId xmlns:a16="http://schemas.microsoft.com/office/drawing/2014/main" id="{3664E8F9-01E8-4457-AE2E-A14149DA7886}"/>
              </a:ext>
            </a:extLst>
          </p:cNvPr>
          <p:cNvSpPr txBox="1"/>
          <p:nvPr/>
        </p:nvSpPr>
        <p:spPr>
          <a:xfrm>
            <a:off x="8257528" y="2982985"/>
            <a:ext cx="3934472" cy="461665"/>
          </a:xfrm>
          <a:prstGeom prst="rect">
            <a:avLst/>
          </a:prstGeom>
          <a:noFill/>
        </p:spPr>
        <p:txBody>
          <a:bodyPr wrap="square" rtlCol="0">
            <a:spAutoFit/>
          </a:bodyPr>
          <a:lstStyle/>
          <a:p>
            <a:pPr algn="ctr"/>
            <a:r>
              <a:rPr lang="en-US" sz="2400" i="1" dirty="0"/>
              <a:t>output uses the </a:t>
            </a:r>
            <a:r>
              <a:rPr lang="en-US" sz="2400" b="1" i="1" dirty="0"/>
              <a:t>RTF</a:t>
            </a:r>
            <a:r>
              <a:rPr lang="en-US" sz="2400" i="1" dirty="0"/>
              <a:t> format</a:t>
            </a:r>
          </a:p>
        </p:txBody>
      </p:sp>
    </p:spTree>
    <p:extLst>
      <p:ext uri="{BB962C8B-B14F-4D97-AF65-F5344CB8AC3E}">
        <p14:creationId xmlns:p14="http://schemas.microsoft.com/office/powerpoint/2010/main" val="291621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9D285-4CF7-9416-F797-535557F476D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B4BB3CF-410F-AA2C-A361-0C9B1AF9D499}"/>
              </a:ext>
            </a:extLst>
          </p:cNvPr>
          <p:cNvSpPr>
            <a:spLocks noGrp="1"/>
          </p:cNvSpPr>
          <p:nvPr>
            <p:ph type="title"/>
          </p:nvPr>
        </p:nvSpPr>
        <p:spPr>
          <a:xfrm>
            <a:off x="504824" y="135397"/>
            <a:ext cx="11182350" cy="1325563"/>
          </a:xfrm>
        </p:spPr>
        <p:txBody>
          <a:bodyPr/>
          <a:lstStyle/>
          <a:p>
            <a:r>
              <a:rPr lang="en-US" dirty="0"/>
              <a:t>My second dream: ADA compliance</a:t>
            </a:r>
          </a:p>
        </p:txBody>
      </p:sp>
      <p:sp>
        <p:nvSpPr>
          <p:cNvPr id="5" name="Content Placeholder 4">
            <a:extLst>
              <a:ext uri="{FF2B5EF4-FFF2-40B4-BE49-F238E27FC236}">
                <a16:creationId xmlns:a16="http://schemas.microsoft.com/office/drawing/2014/main" id="{6C45F368-E315-B4AB-A80A-0E361050A20B}"/>
              </a:ext>
            </a:extLst>
          </p:cNvPr>
          <p:cNvSpPr>
            <a:spLocks noGrp="1"/>
          </p:cNvSpPr>
          <p:nvPr>
            <p:ph idx="1"/>
          </p:nvPr>
        </p:nvSpPr>
        <p:spPr>
          <a:xfrm>
            <a:off x="412103" y="1937796"/>
            <a:ext cx="11367794" cy="524355"/>
          </a:xfrm>
        </p:spPr>
        <p:txBody>
          <a:bodyPr>
            <a:normAutofit/>
          </a:bodyPr>
          <a:lstStyle/>
          <a:p>
            <a:pPr marL="0" indent="0">
              <a:buNone/>
            </a:pPr>
            <a:r>
              <a:rPr lang="en-US" i="1" dirty="0"/>
              <a:t>“Make your 50-75 slide decks and 50 readings ‘accessible’ by April 2026”</a:t>
            </a:r>
          </a:p>
        </p:txBody>
      </p:sp>
      <p:sp>
        <p:nvSpPr>
          <p:cNvPr id="8" name="Slide Number Placeholder 7">
            <a:extLst>
              <a:ext uri="{FF2B5EF4-FFF2-40B4-BE49-F238E27FC236}">
                <a16:creationId xmlns:a16="http://schemas.microsoft.com/office/drawing/2014/main" id="{B5158F6B-F9DD-E0F8-9D5F-DBAA6616DAA5}"/>
              </a:ext>
            </a:extLst>
          </p:cNvPr>
          <p:cNvSpPr>
            <a:spLocks noGrp="1"/>
          </p:cNvSpPr>
          <p:nvPr>
            <p:ph type="sldNum" sz="quarter" idx="12"/>
          </p:nvPr>
        </p:nvSpPr>
        <p:spPr/>
        <p:txBody>
          <a:bodyPr/>
          <a:lstStyle/>
          <a:p>
            <a:fld id="{330EA680-D336-4FF7-8B7A-9848BB0A1C32}" type="slidenum">
              <a:rPr lang="en-US" smtClean="0"/>
              <a:pPr/>
              <a:t>49</a:t>
            </a:fld>
            <a:endParaRPr lang="en-US"/>
          </a:p>
        </p:txBody>
      </p:sp>
      <p:pic>
        <p:nvPicPr>
          <p:cNvPr id="2" name="Picture 1">
            <a:extLst>
              <a:ext uri="{FF2B5EF4-FFF2-40B4-BE49-F238E27FC236}">
                <a16:creationId xmlns:a16="http://schemas.microsoft.com/office/drawing/2014/main" id="{17024464-9E09-FC04-6398-6F27071FD650}"/>
              </a:ext>
            </a:extLst>
          </p:cNvPr>
          <p:cNvPicPr>
            <a:picLocks noChangeAspect="1"/>
          </p:cNvPicPr>
          <p:nvPr/>
        </p:nvPicPr>
        <p:blipFill>
          <a:blip r:embed="rId3"/>
          <a:stretch>
            <a:fillRect/>
          </a:stretch>
        </p:blipFill>
        <p:spPr>
          <a:xfrm>
            <a:off x="4424366" y="2912207"/>
            <a:ext cx="3343267" cy="2705957"/>
          </a:xfrm>
          <a:prstGeom prst="rect">
            <a:avLst/>
          </a:prstGeom>
        </p:spPr>
      </p:pic>
      <p:pic>
        <p:nvPicPr>
          <p:cNvPr id="3" name="Picture 2">
            <a:extLst>
              <a:ext uri="{FF2B5EF4-FFF2-40B4-BE49-F238E27FC236}">
                <a16:creationId xmlns:a16="http://schemas.microsoft.com/office/drawing/2014/main" id="{D6B51453-D0CA-A1F0-50EA-DA85212610FE}"/>
              </a:ext>
            </a:extLst>
          </p:cNvPr>
          <p:cNvPicPr>
            <a:picLocks noChangeAspect="1"/>
          </p:cNvPicPr>
          <p:nvPr/>
        </p:nvPicPr>
        <p:blipFill>
          <a:blip r:embed="rId4"/>
          <a:srcRect r="4460"/>
          <a:stretch>
            <a:fillRect/>
          </a:stretch>
        </p:blipFill>
        <p:spPr>
          <a:xfrm>
            <a:off x="5668899" y="3389043"/>
            <a:ext cx="369015" cy="374174"/>
          </a:xfrm>
          <a:prstGeom prst="rect">
            <a:avLst/>
          </a:prstGeom>
        </p:spPr>
      </p:pic>
    </p:spTree>
    <p:extLst>
      <p:ext uri="{BB962C8B-B14F-4D97-AF65-F5344CB8AC3E}">
        <p14:creationId xmlns:p14="http://schemas.microsoft.com/office/powerpoint/2010/main" val="183629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0E97-1DA5-00FC-4693-83B6DABBFE00}"/>
              </a:ext>
            </a:extLst>
          </p:cNvPr>
          <p:cNvSpPr>
            <a:spLocks noGrp="1"/>
          </p:cNvSpPr>
          <p:nvPr>
            <p:ph type="title"/>
          </p:nvPr>
        </p:nvSpPr>
        <p:spPr/>
        <p:txBody>
          <a:bodyPr/>
          <a:lstStyle/>
          <a:p>
            <a:r>
              <a:rPr lang="en-US" dirty="0"/>
              <a:t>Why have I been doing this?</a:t>
            </a:r>
          </a:p>
        </p:txBody>
      </p:sp>
      <p:sp>
        <p:nvSpPr>
          <p:cNvPr id="3" name="Content Placeholder 2">
            <a:extLst>
              <a:ext uri="{FF2B5EF4-FFF2-40B4-BE49-F238E27FC236}">
                <a16:creationId xmlns:a16="http://schemas.microsoft.com/office/drawing/2014/main" id="{789B6D55-1078-D55F-F1A8-25C79218364E}"/>
              </a:ext>
            </a:extLst>
          </p:cNvPr>
          <p:cNvSpPr>
            <a:spLocks noGrp="1"/>
          </p:cNvSpPr>
          <p:nvPr>
            <p:ph idx="1"/>
          </p:nvPr>
        </p:nvSpPr>
        <p:spPr/>
        <p:txBody>
          <a:bodyPr>
            <a:normAutofit/>
          </a:bodyPr>
          <a:lstStyle/>
          <a:p>
            <a:pPr marL="0" indent="0">
              <a:buNone/>
            </a:pPr>
            <a:r>
              <a:rPr lang="en-US" sz="3200" i="1" u="sng" dirty="0"/>
              <a:t>The existential crisis of SE (and all knowledge workers)</a:t>
            </a:r>
            <a:r>
              <a:rPr lang="en-US" sz="3200" i="1" dirty="0"/>
              <a:t>:</a:t>
            </a:r>
          </a:p>
          <a:p>
            <a:pPr marL="0" indent="0">
              <a:buNone/>
            </a:pPr>
            <a:endParaRPr lang="en-US" sz="3200" i="1" dirty="0"/>
          </a:p>
          <a:p>
            <a:pPr marL="0" indent="0">
              <a:buNone/>
            </a:pPr>
            <a:r>
              <a:rPr lang="en-US" sz="3200" i="1" dirty="0"/>
              <a:t>When AI can write code (and manipulate spreadsheets, and write training manuals, and do fraud detection, and underwrite loans, and…)</a:t>
            </a:r>
          </a:p>
          <a:p>
            <a:pPr marL="0" indent="0">
              <a:buNone/>
            </a:pPr>
            <a:endParaRPr lang="en-US" sz="3200" i="1" dirty="0">
              <a:sym typeface="Wingdings" pitchFamily="2" charset="2"/>
            </a:endParaRPr>
          </a:p>
          <a:p>
            <a:pPr marL="0" indent="0">
              <a:buNone/>
            </a:pPr>
            <a:r>
              <a:rPr lang="en-US" sz="3200" i="1" dirty="0">
                <a:sym typeface="Wingdings" pitchFamily="2" charset="2"/>
              </a:rPr>
              <a:t>	W</a:t>
            </a:r>
            <a:r>
              <a:rPr lang="en-US" sz="3200" i="1" dirty="0"/>
              <a:t>hat is the role of a (software) engineer?</a:t>
            </a:r>
          </a:p>
        </p:txBody>
      </p:sp>
      <p:sp>
        <p:nvSpPr>
          <p:cNvPr id="4" name="TextBox 3">
            <a:extLst>
              <a:ext uri="{FF2B5EF4-FFF2-40B4-BE49-F238E27FC236}">
                <a16:creationId xmlns:a16="http://schemas.microsoft.com/office/drawing/2014/main" id="{83F7AA98-BC69-4017-D326-82FE0DD94974}"/>
              </a:ext>
            </a:extLst>
          </p:cNvPr>
          <p:cNvSpPr txBox="1"/>
          <p:nvPr/>
        </p:nvSpPr>
        <p:spPr>
          <a:xfrm>
            <a:off x="663388" y="5509893"/>
            <a:ext cx="10515599" cy="954107"/>
          </a:xfrm>
          <a:prstGeom prst="rect">
            <a:avLst/>
          </a:prstGeom>
          <a:noFill/>
        </p:spPr>
        <p:txBody>
          <a:bodyPr wrap="square" rtlCol="0">
            <a:spAutoFit/>
          </a:bodyPr>
          <a:lstStyle/>
          <a:p>
            <a:pPr algn="ctr"/>
            <a:r>
              <a:rPr lang="en-US" sz="2800" b="1" dirty="0"/>
              <a:t>My way to answer this question has been to undertake SE work using AI, and see what it can do and what value I can add.</a:t>
            </a:r>
          </a:p>
        </p:txBody>
      </p:sp>
      <p:sp>
        <p:nvSpPr>
          <p:cNvPr id="5" name="Slide Number Placeholder 4">
            <a:extLst>
              <a:ext uri="{FF2B5EF4-FFF2-40B4-BE49-F238E27FC236}">
                <a16:creationId xmlns:a16="http://schemas.microsoft.com/office/drawing/2014/main" id="{4EB1F790-5954-832D-1FCD-AA3E9E9D40DF}"/>
              </a:ext>
            </a:extLst>
          </p:cNvPr>
          <p:cNvSpPr>
            <a:spLocks noGrp="1"/>
          </p:cNvSpPr>
          <p:nvPr>
            <p:ph type="sldNum" sz="quarter" idx="12"/>
          </p:nvPr>
        </p:nvSpPr>
        <p:spPr/>
        <p:txBody>
          <a:bodyPr/>
          <a:lstStyle/>
          <a:p>
            <a:fld id="{330EA680-D336-4FF7-8B7A-9848BB0A1C32}" type="slidenum">
              <a:rPr lang="en-US" smtClean="0"/>
              <a:pPr/>
              <a:t>5</a:t>
            </a:fld>
            <a:endParaRPr lang="en-US"/>
          </a:p>
        </p:txBody>
      </p:sp>
    </p:spTree>
    <p:extLst>
      <p:ext uri="{BB962C8B-B14F-4D97-AF65-F5344CB8AC3E}">
        <p14:creationId xmlns:p14="http://schemas.microsoft.com/office/powerpoint/2010/main" val="33897036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94B60-BF1A-FE82-83BE-30678406CA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0D8E7-EE53-4589-E843-87841EBF870E}"/>
              </a:ext>
            </a:extLst>
          </p:cNvPr>
          <p:cNvSpPr>
            <a:spLocks noGrp="1"/>
          </p:cNvSpPr>
          <p:nvPr>
            <p:ph type="title"/>
          </p:nvPr>
        </p:nvSpPr>
        <p:spPr/>
        <p:txBody>
          <a:bodyPr/>
          <a:lstStyle/>
          <a:p>
            <a:r>
              <a:rPr lang="en-US" dirty="0"/>
              <a:t>Estimated cost of accessibility remediation</a:t>
            </a:r>
          </a:p>
        </p:txBody>
      </p:sp>
      <p:sp>
        <p:nvSpPr>
          <p:cNvPr id="4" name="Slide Number Placeholder 3">
            <a:extLst>
              <a:ext uri="{FF2B5EF4-FFF2-40B4-BE49-F238E27FC236}">
                <a16:creationId xmlns:a16="http://schemas.microsoft.com/office/drawing/2014/main" id="{6B787BC3-10A5-3D9A-CF20-A5C5D7B98982}"/>
              </a:ext>
            </a:extLst>
          </p:cNvPr>
          <p:cNvSpPr>
            <a:spLocks noGrp="1"/>
          </p:cNvSpPr>
          <p:nvPr>
            <p:ph type="sldNum" sz="quarter" idx="12"/>
          </p:nvPr>
        </p:nvSpPr>
        <p:spPr/>
        <p:txBody>
          <a:bodyPr/>
          <a:lstStyle/>
          <a:p>
            <a:fld id="{330EA680-D336-4FF7-8B7A-9848BB0A1C32}" type="slidenum">
              <a:rPr lang="en-US" smtClean="0"/>
              <a:pPr/>
              <a:t>50</a:t>
            </a:fld>
            <a:endParaRPr lang="en-US"/>
          </a:p>
        </p:txBody>
      </p:sp>
      <p:pic>
        <p:nvPicPr>
          <p:cNvPr id="5" name="Picture 4">
            <a:extLst>
              <a:ext uri="{FF2B5EF4-FFF2-40B4-BE49-F238E27FC236}">
                <a16:creationId xmlns:a16="http://schemas.microsoft.com/office/drawing/2014/main" id="{CAC2ABC4-4F3D-0247-8AA0-2E0FF4707988}"/>
              </a:ext>
            </a:extLst>
          </p:cNvPr>
          <p:cNvPicPr>
            <a:picLocks noChangeAspect="1"/>
          </p:cNvPicPr>
          <p:nvPr/>
        </p:nvPicPr>
        <p:blipFill>
          <a:blip r:embed="rId3"/>
          <a:stretch>
            <a:fillRect/>
          </a:stretch>
        </p:blipFill>
        <p:spPr>
          <a:xfrm>
            <a:off x="1873250" y="1256269"/>
            <a:ext cx="8445500" cy="5282643"/>
          </a:xfrm>
          <a:prstGeom prst="rect">
            <a:avLst/>
          </a:prstGeom>
        </p:spPr>
      </p:pic>
    </p:spTree>
    <p:extLst>
      <p:ext uri="{BB962C8B-B14F-4D97-AF65-F5344CB8AC3E}">
        <p14:creationId xmlns:p14="http://schemas.microsoft.com/office/powerpoint/2010/main" val="40583103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BE692-6444-7321-A47E-7DD00EE14242}"/>
              </a:ext>
            </a:extLst>
          </p:cNvPr>
          <p:cNvSpPr>
            <a:spLocks noGrp="1"/>
          </p:cNvSpPr>
          <p:nvPr>
            <p:ph type="title"/>
          </p:nvPr>
        </p:nvSpPr>
        <p:spPr/>
        <p:txBody>
          <a:bodyPr/>
          <a:lstStyle/>
          <a:p>
            <a:r>
              <a:rPr lang="en-US" dirty="0" err="1"/>
              <a:t>DocAble</a:t>
            </a:r>
            <a:endParaRPr lang="en-US" dirty="0"/>
          </a:p>
        </p:txBody>
      </p:sp>
      <p:sp>
        <p:nvSpPr>
          <p:cNvPr id="4" name="Slide Number Placeholder 3">
            <a:extLst>
              <a:ext uri="{FF2B5EF4-FFF2-40B4-BE49-F238E27FC236}">
                <a16:creationId xmlns:a16="http://schemas.microsoft.com/office/drawing/2014/main" id="{56843BDC-6C06-C490-FEE6-916739A7B6C8}"/>
              </a:ext>
            </a:extLst>
          </p:cNvPr>
          <p:cNvSpPr>
            <a:spLocks noGrp="1"/>
          </p:cNvSpPr>
          <p:nvPr>
            <p:ph type="sldNum" sz="quarter" idx="12"/>
          </p:nvPr>
        </p:nvSpPr>
        <p:spPr/>
        <p:txBody>
          <a:bodyPr/>
          <a:lstStyle/>
          <a:p>
            <a:fld id="{330EA680-D336-4FF7-8B7A-9848BB0A1C32}" type="slidenum">
              <a:rPr lang="en-US" smtClean="0"/>
              <a:pPr/>
              <a:t>51</a:t>
            </a:fld>
            <a:endParaRPr lang="en-US"/>
          </a:p>
        </p:txBody>
      </p:sp>
      <p:pic>
        <p:nvPicPr>
          <p:cNvPr id="5" name="Picture 4">
            <a:extLst>
              <a:ext uri="{FF2B5EF4-FFF2-40B4-BE49-F238E27FC236}">
                <a16:creationId xmlns:a16="http://schemas.microsoft.com/office/drawing/2014/main" id="{EE6CF5F1-ACD4-6FCE-4642-70127CF5A581}"/>
              </a:ext>
            </a:extLst>
          </p:cNvPr>
          <p:cNvPicPr>
            <a:picLocks noChangeAspect="1"/>
          </p:cNvPicPr>
          <p:nvPr/>
        </p:nvPicPr>
        <p:blipFill>
          <a:blip r:embed="rId2"/>
          <a:stretch>
            <a:fillRect/>
          </a:stretch>
        </p:blipFill>
        <p:spPr>
          <a:xfrm>
            <a:off x="1951892" y="1118091"/>
            <a:ext cx="7772400" cy="5721654"/>
          </a:xfrm>
          <a:prstGeom prst="rect">
            <a:avLst/>
          </a:prstGeom>
        </p:spPr>
      </p:pic>
    </p:spTree>
    <p:extLst>
      <p:ext uri="{BB962C8B-B14F-4D97-AF65-F5344CB8AC3E}">
        <p14:creationId xmlns:p14="http://schemas.microsoft.com/office/powerpoint/2010/main" val="36269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5321F-5F46-104E-092F-A0DD60E1A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33F7C-3412-618F-284D-4787F2916E93}"/>
              </a:ext>
            </a:extLst>
          </p:cNvPr>
          <p:cNvSpPr>
            <a:spLocks noGrp="1"/>
          </p:cNvSpPr>
          <p:nvPr>
            <p:ph type="title"/>
          </p:nvPr>
        </p:nvSpPr>
        <p:spPr/>
        <p:txBody>
          <a:bodyPr/>
          <a:lstStyle/>
          <a:p>
            <a:r>
              <a:rPr lang="en-US" dirty="0"/>
              <a:t>Example </a:t>
            </a:r>
            <a:r>
              <a:rPr lang="en-US" dirty="0" err="1"/>
              <a:t>DocAble</a:t>
            </a:r>
            <a:r>
              <a:rPr lang="en-US" dirty="0"/>
              <a:t> output behavior</a:t>
            </a:r>
          </a:p>
        </p:txBody>
      </p:sp>
      <p:pic>
        <p:nvPicPr>
          <p:cNvPr id="5" name="Picture 4">
            <a:extLst>
              <a:ext uri="{FF2B5EF4-FFF2-40B4-BE49-F238E27FC236}">
                <a16:creationId xmlns:a16="http://schemas.microsoft.com/office/drawing/2014/main" id="{849DB0B4-2FE8-9224-EE14-9170EBC6D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343818"/>
            <a:ext cx="10281612" cy="4712406"/>
          </a:xfrm>
          <a:prstGeom prst="rect">
            <a:avLst/>
          </a:prstGeom>
        </p:spPr>
      </p:pic>
      <p:pic>
        <p:nvPicPr>
          <p:cNvPr id="7" name="Picture 6">
            <a:extLst>
              <a:ext uri="{FF2B5EF4-FFF2-40B4-BE49-F238E27FC236}">
                <a16:creationId xmlns:a16="http://schemas.microsoft.com/office/drawing/2014/main" id="{CE8DEE46-F8DF-778D-CBCF-5C64FE0EE6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078" y="1328887"/>
            <a:ext cx="10876722" cy="4727337"/>
          </a:xfrm>
          <a:prstGeom prst="rect">
            <a:avLst/>
          </a:prstGeom>
        </p:spPr>
      </p:pic>
      <p:sp>
        <p:nvSpPr>
          <p:cNvPr id="3" name="Slide Number Placeholder 2">
            <a:extLst>
              <a:ext uri="{FF2B5EF4-FFF2-40B4-BE49-F238E27FC236}">
                <a16:creationId xmlns:a16="http://schemas.microsoft.com/office/drawing/2014/main" id="{82869F22-A093-EF7F-BAC1-721E25C4F2B5}"/>
              </a:ext>
            </a:extLst>
          </p:cNvPr>
          <p:cNvSpPr>
            <a:spLocks noGrp="1"/>
          </p:cNvSpPr>
          <p:nvPr>
            <p:ph type="sldNum" sz="quarter" idx="12"/>
          </p:nvPr>
        </p:nvSpPr>
        <p:spPr/>
        <p:txBody>
          <a:bodyPr/>
          <a:lstStyle/>
          <a:p>
            <a:fld id="{330EA680-D336-4FF7-8B7A-9848BB0A1C32}" type="slidenum">
              <a:rPr lang="en-US" smtClean="0"/>
              <a:pPr/>
              <a:t>52</a:t>
            </a:fld>
            <a:endParaRPr lang="en-US"/>
          </a:p>
        </p:txBody>
      </p:sp>
    </p:spTree>
    <p:extLst>
      <p:ext uri="{BB962C8B-B14F-4D97-AF65-F5344CB8AC3E}">
        <p14:creationId xmlns:p14="http://schemas.microsoft.com/office/powerpoint/2010/main" val="44278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7E10-314E-2C73-86FE-690BA45F5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D357C4-588B-F788-8067-1C6ADEBA04E5}"/>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00EE97F3-B948-B2A0-4FF9-25DB4EEF7193}"/>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b="1" i="1" dirty="0"/>
              <a:t>Activity 2:</a:t>
            </a:r>
            <a:r>
              <a:rPr lang="en-US" b="1" dirty="0"/>
              <a:t> Designing a lecture with GenAI</a:t>
            </a:r>
          </a:p>
          <a:p>
            <a:pPr marL="514350" indent="-514350">
              <a:lnSpc>
                <a:spcPct val="150000"/>
              </a:lnSpc>
              <a:buFont typeface="+mj-lt"/>
              <a:buAutoNum type="arabicPeriod"/>
            </a:pPr>
            <a:r>
              <a:rPr lang="en-US" i="1" dirty="0"/>
              <a:t>Activity 3</a:t>
            </a:r>
            <a:r>
              <a:rPr lang="en-US" dirty="0"/>
              <a:t>: Grading student assignments</a:t>
            </a:r>
            <a:endParaRPr lang="en-US" i="1" dirty="0"/>
          </a:p>
          <a:p>
            <a:pPr marL="514350" indent="-514350">
              <a:lnSpc>
                <a:spcPct val="150000"/>
              </a:lnSpc>
              <a:buFont typeface="+mj-lt"/>
              <a:buAutoNum type="arabicPeriod"/>
            </a:pPr>
            <a:r>
              <a:rPr lang="en-US" i="1" dirty="0"/>
              <a:t>Activity 4</a:t>
            </a:r>
            <a:r>
              <a:rPr lang="en-US" dirty="0"/>
              <a:t>: Conversations with teaching assistants</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96FA7D9A-EFD8-7C2F-0481-51025B792E86}"/>
              </a:ext>
            </a:extLst>
          </p:cNvPr>
          <p:cNvSpPr>
            <a:spLocks noGrp="1"/>
          </p:cNvSpPr>
          <p:nvPr>
            <p:ph type="sldNum" sz="quarter" idx="12"/>
          </p:nvPr>
        </p:nvSpPr>
        <p:spPr/>
        <p:txBody>
          <a:bodyPr/>
          <a:lstStyle/>
          <a:p>
            <a:fld id="{330EA680-D336-4FF7-8B7A-9848BB0A1C32}" type="slidenum">
              <a:rPr lang="en-US" smtClean="0"/>
              <a:pPr/>
              <a:t>53</a:t>
            </a:fld>
            <a:endParaRPr lang="en-US"/>
          </a:p>
        </p:txBody>
      </p:sp>
    </p:spTree>
    <p:extLst>
      <p:ext uri="{BB962C8B-B14F-4D97-AF65-F5344CB8AC3E}">
        <p14:creationId xmlns:p14="http://schemas.microsoft.com/office/powerpoint/2010/main" val="1737204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648BF-36C4-0B15-0A4B-467CF0417C92}"/>
              </a:ext>
            </a:extLst>
          </p:cNvPr>
          <p:cNvSpPr>
            <a:spLocks noGrp="1"/>
          </p:cNvSpPr>
          <p:nvPr>
            <p:ph type="title"/>
          </p:nvPr>
        </p:nvSpPr>
        <p:spPr/>
        <p:txBody>
          <a:bodyPr/>
          <a:lstStyle/>
          <a:p>
            <a:r>
              <a:rPr lang="en-US" dirty="0"/>
              <a:t>Activity 2: Make a lecture in 20 minutes</a:t>
            </a:r>
          </a:p>
        </p:txBody>
      </p:sp>
      <p:sp>
        <p:nvSpPr>
          <p:cNvPr id="3" name="Content Placeholder 2">
            <a:extLst>
              <a:ext uri="{FF2B5EF4-FFF2-40B4-BE49-F238E27FC236}">
                <a16:creationId xmlns:a16="http://schemas.microsoft.com/office/drawing/2014/main" id="{7B54E9FD-BA9C-30D8-A954-9587C052DD3F}"/>
              </a:ext>
            </a:extLst>
          </p:cNvPr>
          <p:cNvSpPr>
            <a:spLocks noGrp="1"/>
          </p:cNvSpPr>
          <p:nvPr>
            <p:ph idx="1"/>
          </p:nvPr>
        </p:nvSpPr>
        <p:spPr>
          <a:xfrm>
            <a:off x="0" y="1367624"/>
            <a:ext cx="11753850" cy="5147421"/>
          </a:xfrm>
        </p:spPr>
        <p:txBody>
          <a:bodyPr>
            <a:normAutofit/>
          </a:bodyPr>
          <a:lstStyle/>
          <a:p>
            <a:r>
              <a:rPr lang="en-US" sz="3200" dirty="0"/>
              <a:t>Form groups of 2–3 with shared expertise</a:t>
            </a:r>
            <a:br>
              <a:rPr lang="en-US" sz="3200" dirty="0"/>
            </a:br>
            <a:r>
              <a:rPr lang="en-US" sz="3200" i="1" dirty="0"/>
              <a:t>Examples: BSc degree, teaching level, kind of course</a:t>
            </a:r>
          </a:p>
          <a:p>
            <a:endParaRPr lang="en-US" sz="3200" dirty="0"/>
          </a:p>
          <a:p>
            <a:r>
              <a:rPr lang="en-US" sz="3200" dirty="0"/>
              <a:t>Pick a topic you teach and use GenAI to create a learning module</a:t>
            </a:r>
          </a:p>
          <a:p>
            <a:pPr lvl="1"/>
            <a:r>
              <a:rPr lang="en-US" sz="2800" dirty="0"/>
              <a:t>Identify student background</a:t>
            </a:r>
          </a:p>
          <a:p>
            <a:pPr lvl="1"/>
            <a:r>
              <a:rPr lang="en-US" sz="2800" dirty="0"/>
              <a:t>Topic, learning outcomes: 1 Lecture + homework</a:t>
            </a:r>
          </a:p>
          <a:p>
            <a:pPr lvl="1"/>
            <a:r>
              <a:rPr lang="en-US" sz="2800" dirty="0"/>
              <a:t>Lecture outline – “30 minutes long”</a:t>
            </a:r>
          </a:p>
          <a:p>
            <a:pPr lvl="1"/>
            <a:r>
              <a:rPr lang="en-US" sz="2800" dirty="0"/>
              <a:t>Divide up the work</a:t>
            </a:r>
          </a:p>
          <a:p>
            <a:pPr lvl="2"/>
            <a:r>
              <a:rPr lang="en-US" sz="2400" dirty="0"/>
              <a:t>Slides</a:t>
            </a:r>
          </a:p>
          <a:p>
            <a:pPr lvl="2"/>
            <a:r>
              <a:rPr lang="en-US" sz="2400" dirty="0"/>
              <a:t>Illustrative figures</a:t>
            </a:r>
          </a:p>
          <a:p>
            <a:pPr lvl="2"/>
            <a:r>
              <a:rPr lang="en-US" sz="2400" dirty="0"/>
              <a:t>Homework with solutions</a:t>
            </a:r>
          </a:p>
        </p:txBody>
      </p:sp>
      <p:sp>
        <p:nvSpPr>
          <p:cNvPr id="4" name="Slide Number Placeholder 3">
            <a:extLst>
              <a:ext uri="{FF2B5EF4-FFF2-40B4-BE49-F238E27FC236}">
                <a16:creationId xmlns:a16="http://schemas.microsoft.com/office/drawing/2014/main" id="{BA6F07BD-C29F-372C-FFF1-7B99C28DFA2E}"/>
              </a:ext>
            </a:extLst>
          </p:cNvPr>
          <p:cNvSpPr>
            <a:spLocks noGrp="1"/>
          </p:cNvSpPr>
          <p:nvPr>
            <p:ph type="sldNum" sz="quarter" idx="12"/>
          </p:nvPr>
        </p:nvSpPr>
        <p:spPr/>
        <p:txBody>
          <a:bodyPr/>
          <a:lstStyle/>
          <a:p>
            <a:fld id="{330EA680-D336-4FF7-8B7A-9848BB0A1C32}" type="slidenum">
              <a:rPr lang="en-US" smtClean="0"/>
              <a:pPr/>
              <a:t>54</a:t>
            </a:fld>
            <a:endParaRPr lang="en-US"/>
          </a:p>
        </p:txBody>
      </p:sp>
      <p:sp>
        <p:nvSpPr>
          <p:cNvPr id="5" name="TextBox 4">
            <a:extLst>
              <a:ext uri="{FF2B5EF4-FFF2-40B4-BE49-F238E27FC236}">
                <a16:creationId xmlns:a16="http://schemas.microsoft.com/office/drawing/2014/main" id="{03650CBA-8130-923B-8EF0-F733CC9B43F0}"/>
              </a:ext>
            </a:extLst>
          </p:cNvPr>
          <p:cNvSpPr txBox="1"/>
          <p:nvPr/>
        </p:nvSpPr>
        <p:spPr>
          <a:xfrm>
            <a:off x="4521887" y="4739461"/>
            <a:ext cx="7805535" cy="2246769"/>
          </a:xfrm>
          <a:prstGeom prst="rect">
            <a:avLst/>
          </a:prstGeom>
          <a:noFill/>
        </p:spPr>
        <p:txBody>
          <a:bodyPr wrap="none" rtlCol="0">
            <a:spAutoFit/>
          </a:bodyPr>
          <a:lstStyle/>
          <a:p>
            <a:r>
              <a:rPr lang="en-US" sz="2800" b="1" dirty="0"/>
              <a:t>Apply the concepts we’ve talked about</a:t>
            </a:r>
          </a:p>
          <a:p>
            <a:pPr marL="457200" indent="-457200">
              <a:buFont typeface="Arial" panose="020B0604020202020204" pitchFamily="34" charset="0"/>
              <a:buChar char="•"/>
            </a:pPr>
            <a:r>
              <a:rPr lang="en-US" sz="2800" dirty="0"/>
              <a:t>Identify your expertise</a:t>
            </a:r>
          </a:p>
          <a:p>
            <a:pPr marL="457200" indent="-457200">
              <a:buFont typeface="Arial" panose="020B0604020202020204" pitchFamily="34" charset="0"/>
              <a:buChar char="•"/>
            </a:pPr>
            <a:r>
              <a:rPr lang="en-US" sz="2800" dirty="0"/>
              <a:t>What parts of this are “clerical” vs. judgment?</a:t>
            </a:r>
          </a:p>
          <a:p>
            <a:pPr marL="457200" indent="-457200">
              <a:buFont typeface="Arial" panose="020B0604020202020204" pitchFamily="34" charset="0"/>
              <a:buChar char="•"/>
            </a:pPr>
            <a:r>
              <a:rPr lang="en-US" sz="2800" dirty="0"/>
              <a:t>What context to provide the LLM (“prompting”)</a:t>
            </a:r>
          </a:p>
          <a:p>
            <a:pPr marL="457200" indent="-457200">
              <a:buFont typeface="Arial" panose="020B0604020202020204" pitchFamily="34" charset="0"/>
              <a:buChar char="•"/>
            </a:pPr>
            <a:r>
              <a:rPr lang="en-US" sz="2800" dirty="0"/>
              <a:t>How will you validate the work?</a:t>
            </a:r>
          </a:p>
        </p:txBody>
      </p:sp>
    </p:spTree>
    <p:extLst>
      <p:ext uri="{BB962C8B-B14F-4D97-AF65-F5344CB8AC3E}">
        <p14:creationId xmlns:p14="http://schemas.microsoft.com/office/powerpoint/2010/main" val="318098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84DF8-DB02-4A3D-E41F-06B4FE776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73323-7E03-C111-4DC7-8640559F9ACC}"/>
              </a:ext>
            </a:extLst>
          </p:cNvPr>
          <p:cNvSpPr>
            <a:spLocks noGrp="1"/>
          </p:cNvSpPr>
          <p:nvPr>
            <p:ph type="title"/>
          </p:nvPr>
        </p:nvSpPr>
        <p:spPr/>
        <p:txBody>
          <a:bodyPr/>
          <a:lstStyle/>
          <a:p>
            <a:r>
              <a:rPr lang="en-US" dirty="0"/>
              <a:t>Activity 2: Make a lecture in 20 minutes</a:t>
            </a:r>
          </a:p>
        </p:txBody>
      </p:sp>
      <p:sp>
        <p:nvSpPr>
          <p:cNvPr id="4" name="Slide Number Placeholder 3">
            <a:extLst>
              <a:ext uri="{FF2B5EF4-FFF2-40B4-BE49-F238E27FC236}">
                <a16:creationId xmlns:a16="http://schemas.microsoft.com/office/drawing/2014/main" id="{A3B2A66D-CD9E-005D-A08C-0979B9214B81}"/>
              </a:ext>
            </a:extLst>
          </p:cNvPr>
          <p:cNvSpPr>
            <a:spLocks noGrp="1"/>
          </p:cNvSpPr>
          <p:nvPr>
            <p:ph type="sldNum" sz="quarter" idx="12"/>
          </p:nvPr>
        </p:nvSpPr>
        <p:spPr/>
        <p:txBody>
          <a:bodyPr/>
          <a:lstStyle/>
          <a:p>
            <a:fld id="{330EA680-D336-4FF7-8B7A-9848BB0A1C32}" type="slidenum">
              <a:rPr lang="en-US" smtClean="0"/>
              <a:pPr/>
              <a:t>55</a:t>
            </a:fld>
            <a:endParaRPr lang="en-US"/>
          </a:p>
        </p:txBody>
      </p:sp>
      <p:pic>
        <p:nvPicPr>
          <p:cNvPr id="8" name="Picture 7">
            <a:extLst>
              <a:ext uri="{FF2B5EF4-FFF2-40B4-BE49-F238E27FC236}">
                <a16:creationId xmlns:a16="http://schemas.microsoft.com/office/drawing/2014/main" id="{AEDF09AD-3B60-2290-7344-A4FA610BBFB7}"/>
              </a:ext>
            </a:extLst>
          </p:cNvPr>
          <p:cNvPicPr>
            <a:picLocks noChangeAspect="1"/>
          </p:cNvPicPr>
          <p:nvPr/>
        </p:nvPicPr>
        <p:blipFill>
          <a:blip r:embed="rId3"/>
          <a:stretch>
            <a:fillRect/>
          </a:stretch>
        </p:blipFill>
        <p:spPr>
          <a:xfrm>
            <a:off x="162961" y="1430903"/>
            <a:ext cx="7772400" cy="3308558"/>
          </a:xfrm>
          <a:prstGeom prst="rect">
            <a:avLst/>
          </a:prstGeom>
        </p:spPr>
      </p:pic>
      <p:sp>
        <p:nvSpPr>
          <p:cNvPr id="5" name="TextBox 4">
            <a:extLst>
              <a:ext uri="{FF2B5EF4-FFF2-40B4-BE49-F238E27FC236}">
                <a16:creationId xmlns:a16="http://schemas.microsoft.com/office/drawing/2014/main" id="{001700EA-670D-DB41-F4E3-DD7ADB45C4D4}"/>
              </a:ext>
            </a:extLst>
          </p:cNvPr>
          <p:cNvSpPr txBox="1"/>
          <p:nvPr/>
        </p:nvSpPr>
        <p:spPr>
          <a:xfrm>
            <a:off x="3516933" y="3907294"/>
            <a:ext cx="8675067" cy="2246769"/>
          </a:xfrm>
          <a:prstGeom prst="rect">
            <a:avLst/>
          </a:prstGeom>
          <a:noFill/>
        </p:spPr>
        <p:txBody>
          <a:bodyPr wrap="none" rtlCol="0">
            <a:spAutoFit/>
          </a:bodyPr>
          <a:lstStyle/>
          <a:p>
            <a:r>
              <a:rPr lang="en-US" sz="2800" b="1" dirty="0"/>
              <a:t>Discuss</a:t>
            </a:r>
          </a:p>
          <a:p>
            <a:pPr marL="514350" indent="-514350">
              <a:buFont typeface="+mj-lt"/>
              <a:buAutoNum type="arabicPeriod"/>
            </a:pPr>
            <a:r>
              <a:rPr lang="en-US" sz="2800" dirty="0"/>
              <a:t>What work was clerical vs. judgment?</a:t>
            </a:r>
          </a:p>
          <a:p>
            <a:pPr marL="514350" indent="-514350">
              <a:buFont typeface="+mj-lt"/>
              <a:buAutoNum type="arabicPeriod"/>
            </a:pPr>
            <a:r>
              <a:rPr lang="en-US" sz="2800" dirty="0"/>
              <a:t>What expertise did you have to supply?</a:t>
            </a:r>
          </a:p>
          <a:p>
            <a:pPr marL="514350" indent="-514350">
              <a:buFont typeface="+mj-lt"/>
              <a:buAutoNum type="arabicPeriod"/>
            </a:pPr>
            <a:r>
              <a:rPr lang="en-US" sz="2800" dirty="0"/>
              <a:t>What did GenAI do well enough to keep?</a:t>
            </a:r>
          </a:p>
          <a:p>
            <a:pPr marL="514350" indent="-514350">
              <a:buFont typeface="+mj-lt"/>
              <a:buAutoNum type="arabicPeriod"/>
            </a:pPr>
            <a:r>
              <a:rPr lang="en-US" sz="2800" dirty="0"/>
              <a:t>When was it generic, wrong, or pedagogically weak?</a:t>
            </a:r>
          </a:p>
        </p:txBody>
      </p:sp>
    </p:spTree>
    <p:extLst>
      <p:ext uri="{BB962C8B-B14F-4D97-AF65-F5344CB8AC3E}">
        <p14:creationId xmlns:p14="http://schemas.microsoft.com/office/powerpoint/2010/main" val="299907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30591-1609-9FE4-9E60-1240CCF1C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734BE-96AC-18CD-DC38-A69B1C0D640A}"/>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0C908E77-7D35-CFC8-3DDD-31815CB3851F}"/>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b="1" i="1" dirty="0"/>
              <a:t>Activity 3</a:t>
            </a:r>
            <a:r>
              <a:rPr lang="en-US" b="1" dirty="0"/>
              <a:t>: Grading student assignments</a:t>
            </a:r>
            <a:endParaRPr lang="en-US" b="1" i="1" dirty="0"/>
          </a:p>
          <a:p>
            <a:pPr marL="514350" indent="-514350">
              <a:lnSpc>
                <a:spcPct val="150000"/>
              </a:lnSpc>
              <a:buFont typeface="+mj-lt"/>
              <a:buAutoNum type="arabicPeriod"/>
            </a:pPr>
            <a:r>
              <a:rPr lang="en-US" i="1" dirty="0"/>
              <a:t>Activity 4</a:t>
            </a:r>
            <a:r>
              <a:rPr lang="en-US" dirty="0"/>
              <a:t>: Conversations with teaching assistants</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EC834F9F-03D0-AAEA-9594-6E36687D874B}"/>
              </a:ext>
            </a:extLst>
          </p:cNvPr>
          <p:cNvSpPr>
            <a:spLocks noGrp="1"/>
          </p:cNvSpPr>
          <p:nvPr>
            <p:ph type="sldNum" sz="quarter" idx="12"/>
          </p:nvPr>
        </p:nvSpPr>
        <p:spPr/>
        <p:txBody>
          <a:bodyPr/>
          <a:lstStyle/>
          <a:p>
            <a:fld id="{330EA680-D336-4FF7-8B7A-9848BB0A1C32}" type="slidenum">
              <a:rPr lang="en-US" smtClean="0"/>
              <a:pPr/>
              <a:t>56</a:t>
            </a:fld>
            <a:endParaRPr lang="en-US"/>
          </a:p>
        </p:txBody>
      </p:sp>
    </p:spTree>
    <p:extLst>
      <p:ext uri="{BB962C8B-B14F-4D97-AF65-F5344CB8AC3E}">
        <p14:creationId xmlns:p14="http://schemas.microsoft.com/office/powerpoint/2010/main" val="16377503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BF110-FAB9-1703-6DB9-6639939F6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44138-A4A7-87D9-BF23-00022A1A0E11}"/>
              </a:ext>
            </a:extLst>
          </p:cNvPr>
          <p:cNvSpPr>
            <a:spLocks noGrp="1"/>
          </p:cNvSpPr>
          <p:nvPr>
            <p:ph type="title"/>
          </p:nvPr>
        </p:nvSpPr>
        <p:spPr/>
        <p:txBody>
          <a:bodyPr/>
          <a:lstStyle/>
          <a:p>
            <a:r>
              <a:rPr lang="en-US" dirty="0"/>
              <a:t>Activity 3: Grading assignments</a:t>
            </a:r>
          </a:p>
        </p:txBody>
      </p:sp>
      <p:sp>
        <p:nvSpPr>
          <p:cNvPr id="3" name="Content Placeholder 2">
            <a:extLst>
              <a:ext uri="{FF2B5EF4-FFF2-40B4-BE49-F238E27FC236}">
                <a16:creationId xmlns:a16="http://schemas.microsoft.com/office/drawing/2014/main" id="{227E7AB7-A29A-23D2-2362-278EF97639A6}"/>
              </a:ext>
            </a:extLst>
          </p:cNvPr>
          <p:cNvSpPr>
            <a:spLocks noGrp="1"/>
          </p:cNvSpPr>
          <p:nvPr>
            <p:ph idx="1"/>
          </p:nvPr>
        </p:nvSpPr>
        <p:spPr>
          <a:xfrm>
            <a:off x="0" y="1367624"/>
            <a:ext cx="11753850" cy="5147421"/>
          </a:xfrm>
        </p:spPr>
        <p:txBody>
          <a:bodyPr>
            <a:normAutofit/>
          </a:bodyPr>
          <a:lstStyle/>
          <a:p>
            <a:r>
              <a:rPr lang="en-US" sz="3200" dirty="0"/>
              <a:t>Problem: You have sixty 10-page submissions to grade.</a:t>
            </a:r>
          </a:p>
          <a:p>
            <a:pPr marL="0" indent="0">
              <a:buNone/>
            </a:pPr>
            <a:endParaRPr lang="en-US" sz="2400" dirty="0"/>
          </a:p>
        </p:txBody>
      </p:sp>
      <p:sp>
        <p:nvSpPr>
          <p:cNvPr id="4" name="Slide Number Placeholder 3">
            <a:extLst>
              <a:ext uri="{FF2B5EF4-FFF2-40B4-BE49-F238E27FC236}">
                <a16:creationId xmlns:a16="http://schemas.microsoft.com/office/drawing/2014/main" id="{0291C01F-BC88-A2E6-EADA-5D9FEE04A1B1}"/>
              </a:ext>
            </a:extLst>
          </p:cNvPr>
          <p:cNvSpPr>
            <a:spLocks noGrp="1"/>
          </p:cNvSpPr>
          <p:nvPr>
            <p:ph type="sldNum" sz="quarter" idx="12"/>
          </p:nvPr>
        </p:nvSpPr>
        <p:spPr/>
        <p:txBody>
          <a:bodyPr/>
          <a:lstStyle/>
          <a:p>
            <a:fld id="{330EA680-D336-4FF7-8B7A-9848BB0A1C32}" type="slidenum">
              <a:rPr lang="en-US" smtClean="0"/>
              <a:pPr/>
              <a:t>57</a:t>
            </a:fld>
            <a:endParaRPr lang="en-US"/>
          </a:p>
        </p:txBody>
      </p:sp>
      <p:sp>
        <p:nvSpPr>
          <p:cNvPr id="6" name="Decision 5">
            <a:extLst>
              <a:ext uri="{FF2B5EF4-FFF2-40B4-BE49-F238E27FC236}">
                <a16:creationId xmlns:a16="http://schemas.microsoft.com/office/drawing/2014/main" id="{8DB068EA-91E0-9025-BEE2-93F26760C09D}"/>
              </a:ext>
            </a:extLst>
          </p:cNvPr>
          <p:cNvSpPr/>
          <p:nvPr/>
        </p:nvSpPr>
        <p:spPr>
          <a:xfrm>
            <a:off x="1033365" y="2734555"/>
            <a:ext cx="5693229" cy="2631232"/>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What kind of task</a:t>
            </a:r>
          </a:p>
        </p:txBody>
      </p:sp>
      <p:sp>
        <p:nvSpPr>
          <p:cNvPr id="7" name="TextBox 6">
            <a:extLst>
              <a:ext uri="{FF2B5EF4-FFF2-40B4-BE49-F238E27FC236}">
                <a16:creationId xmlns:a16="http://schemas.microsoft.com/office/drawing/2014/main" id="{9896FDE4-F957-EA63-6105-F308D72D8BEE}"/>
              </a:ext>
            </a:extLst>
          </p:cNvPr>
          <p:cNvSpPr txBox="1"/>
          <p:nvPr/>
        </p:nvSpPr>
        <p:spPr>
          <a:xfrm>
            <a:off x="703851" y="5378437"/>
            <a:ext cx="6352253" cy="954107"/>
          </a:xfrm>
          <a:prstGeom prst="rect">
            <a:avLst/>
          </a:prstGeom>
          <a:noFill/>
        </p:spPr>
        <p:txBody>
          <a:bodyPr wrap="none" rtlCol="0">
            <a:spAutoFit/>
          </a:bodyPr>
          <a:lstStyle/>
          <a:p>
            <a:pPr algn="ctr"/>
            <a:r>
              <a:rPr lang="en-US" sz="2800" b="1" dirty="0"/>
              <a:t>Judgment/Language/Reputational</a:t>
            </a:r>
          </a:p>
          <a:p>
            <a:pPr algn="ctr"/>
            <a:r>
              <a:rPr lang="en-US" sz="2800" dirty="0"/>
              <a:t>(</a:t>
            </a:r>
            <a:r>
              <a:rPr lang="en-US" sz="2800" i="1" dirty="0" err="1"/>
              <a:t>eg</a:t>
            </a:r>
            <a:r>
              <a:rPr lang="en-US" sz="2800" dirty="0"/>
              <a:t> Writing, Grading, Developing lecture)</a:t>
            </a:r>
          </a:p>
        </p:txBody>
      </p:sp>
      <p:sp>
        <p:nvSpPr>
          <p:cNvPr id="8" name="TextBox 7">
            <a:extLst>
              <a:ext uri="{FF2B5EF4-FFF2-40B4-BE49-F238E27FC236}">
                <a16:creationId xmlns:a16="http://schemas.microsoft.com/office/drawing/2014/main" id="{D93E9130-83FD-C8F2-62E7-20AB3531F1A0}"/>
              </a:ext>
            </a:extLst>
          </p:cNvPr>
          <p:cNvSpPr txBox="1"/>
          <p:nvPr/>
        </p:nvSpPr>
        <p:spPr>
          <a:xfrm>
            <a:off x="5654419" y="2617279"/>
            <a:ext cx="6691832" cy="523220"/>
          </a:xfrm>
          <a:prstGeom prst="rect">
            <a:avLst/>
          </a:prstGeom>
          <a:noFill/>
        </p:spPr>
        <p:txBody>
          <a:bodyPr wrap="none" rtlCol="0">
            <a:spAutoFit/>
          </a:bodyPr>
          <a:lstStyle/>
          <a:p>
            <a:r>
              <a:rPr lang="en-US" sz="2800" b="1" dirty="0"/>
              <a:t>Computational</a:t>
            </a:r>
            <a:r>
              <a:rPr lang="en-US" sz="2000" dirty="0"/>
              <a:t> (coding, analysis, grading per rubric)</a:t>
            </a:r>
          </a:p>
        </p:txBody>
      </p:sp>
      <p:cxnSp>
        <p:nvCxnSpPr>
          <p:cNvPr id="9" name="Straight Arrow Connector 8">
            <a:extLst>
              <a:ext uri="{FF2B5EF4-FFF2-40B4-BE49-F238E27FC236}">
                <a16:creationId xmlns:a16="http://schemas.microsoft.com/office/drawing/2014/main" id="{29805EE2-C1F3-F646-8DC9-BE7087E359B2}"/>
              </a:ext>
            </a:extLst>
          </p:cNvPr>
          <p:cNvCxnSpPr>
            <a:cxnSpLocks/>
            <a:stCxn id="6" idx="3"/>
          </p:cNvCxnSpPr>
          <p:nvPr/>
        </p:nvCxnSpPr>
        <p:spPr>
          <a:xfrm>
            <a:off x="6726594" y="4050171"/>
            <a:ext cx="861137"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DB901D1A-B5E2-52EF-F73C-492AC1EB7FBB}"/>
              </a:ext>
            </a:extLst>
          </p:cNvPr>
          <p:cNvCxnSpPr/>
          <p:nvPr/>
        </p:nvCxnSpPr>
        <p:spPr>
          <a:xfrm flipH="1">
            <a:off x="3879977" y="5387833"/>
            <a:ext cx="1" cy="93531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474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AC16-0C1B-AE03-C125-53826CE7E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948F1F-4C33-8745-7575-FF015E464B5F}"/>
              </a:ext>
            </a:extLst>
          </p:cNvPr>
          <p:cNvSpPr>
            <a:spLocks noGrp="1"/>
          </p:cNvSpPr>
          <p:nvPr>
            <p:ph type="title"/>
          </p:nvPr>
        </p:nvSpPr>
        <p:spPr>
          <a:xfrm>
            <a:off x="389466" y="31259"/>
            <a:ext cx="11802533" cy="1325563"/>
          </a:xfrm>
        </p:spPr>
        <p:txBody>
          <a:bodyPr/>
          <a:lstStyle/>
          <a:p>
            <a:r>
              <a:rPr lang="en-US" dirty="0"/>
              <a:t>60 submissions x 10 pages each…</a:t>
            </a:r>
            <a:br>
              <a:rPr lang="en-US" dirty="0"/>
            </a:br>
            <a:r>
              <a:rPr lang="en-US" i="1" dirty="0"/>
              <a:t>Can we take the right-hand path? How?</a:t>
            </a:r>
          </a:p>
        </p:txBody>
      </p:sp>
      <p:sp>
        <p:nvSpPr>
          <p:cNvPr id="4" name="Slide Number Placeholder 3">
            <a:extLst>
              <a:ext uri="{FF2B5EF4-FFF2-40B4-BE49-F238E27FC236}">
                <a16:creationId xmlns:a16="http://schemas.microsoft.com/office/drawing/2014/main" id="{92DC6821-BBFD-E656-2DF3-C9FE4C62893A}"/>
              </a:ext>
            </a:extLst>
          </p:cNvPr>
          <p:cNvSpPr>
            <a:spLocks noGrp="1"/>
          </p:cNvSpPr>
          <p:nvPr>
            <p:ph type="sldNum" sz="quarter" idx="12"/>
          </p:nvPr>
        </p:nvSpPr>
        <p:spPr/>
        <p:txBody>
          <a:bodyPr/>
          <a:lstStyle/>
          <a:p>
            <a:fld id="{330EA680-D336-4FF7-8B7A-9848BB0A1C32}" type="slidenum">
              <a:rPr lang="en-US" smtClean="0"/>
              <a:pPr/>
              <a:t>58</a:t>
            </a:fld>
            <a:endParaRPr lang="en-US"/>
          </a:p>
        </p:txBody>
      </p:sp>
      <p:sp>
        <p:nvSpPr>
          <p:cNvPr id="5" name="Decision 4">
            <a:extLst>
              <a:ext uri="{FF2B5EF4-FFF2-40B4-BE49-F238E27FC236}">
                <a16:creationId xmlns:a16="http://schemas.microsoft.com/office/drawing/2014/main" id="{CE144A52-387C-8CCC-AA75-EACABB6A7071}"/>
              </a:ext>
            </a:extLst>
          </p:cNvPr>
          <p:cNvSpPr/>
          <p:nvPr/>
        </p:nvSpPr>
        <p:spPr>
          <a:xfrm>
            <a:off x="614265" y="1343818"/>
            <a:ext cx="5693229" cy="2631232"/>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What kind of task</a:t>
            </a:r>
          </a:p>
        </p:txBody>
      </p:sp>
      <p:sp>
        <p:nvSpPr>
          <p:cNvPr id="13" name="TextBox 12">
            <a:extLst>
              <a:ext uri="{FF2B5EF4-FFF2-40B4-BE49-F238E27FC236}">
                <a16:creationId xmlns:a16="http://schemas.microsoft.com/office/drawing/2014/main" id="{8C02F01D-8093-10F2-E90E-5A7299C483FE}"/>
              </a:ext>
            </a:extLst>
          </p:cNvPr>
          <p:cNvSpPr txBox="1"/>
          <p:nvPr/>
        </p:nvSpPr>
        <p:spPr>
          <a:xfrm>
            <a:off x="5235319" y="1226542"/>
            <a:ext cx="6691832" cy="523220"/>
          </a:xfrm>
          <a:prstGeom prst="rect">
            <a:avLst/>
          </a:prstGeom>
          <a:noFill/>
        </p:spPr>
        <p:txBody>
          <a:bodyPr wrap="none" rtlCol="0">
            <a:spAutoFit/>
          </a:bodyPr>
          <a:lstStyle/>
          <a:p>
            <a:r>
              <a:rPr lang="en-US" sz="2800" b="1" dirty="0"/>
              <a:t>Computational</a:t>
            </a:r>
            <a:r>
              <a:rPr lang="en-US" sz="2000" dirty="0"/>
              <a:t> (coding, analysis, grading per rubric)</a:t>
            </a:r>
          </a:p>
        </p:txBody>
      </p:sp>
      <p:cxnSp>
        <p:nvCxnSpPr>
          <p:cNvPr id="14" name="Straight Arrow Connector 13">
            <a:extLst>
              <a:ext uri="{FF2B5EF4-FFF2-40B4-BE49-F238E27FC236}">
                <a16:creationId xmlns:a16="http://schemas.microsoft.com/office/drawing/2014/main" id="{69D11871-9A5D-0342-C7F1-5F087B873E2F}"/>
              </a:ext>
            </a:extLst>
          </p:cNvPr>
          <p:cNvCxnSpPr>
            <a:cxnSpLocks/>
            <a:stCxn id="5" idx="3"/>
            <a:endCxn id="17" idx="1"/>
          </p:cNvCxnSpPr>
          <p:nvPr/>
        </p:nvCxnSpPr>
        <p:spPr>
          <a:xfrm>
            <a:off x="6307494" y="2659434"/>
            <a:ext cx="861137"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7" name="Alternate Process 16">
            <a:extLst>
              <a:ext uri="{FF2B5EF4-FFF2-40B4-BE49-F238E27FC236}">
                <a16:creationId xmlns:a16="http://schemas.microsoft.com/office/drawing/2014/main" id="{662A9DDB-8972-1A47-D901-0A3EFBC4E053}"/>
              </a:ext>
            </a:extLst>
          </p:cNvPr>
          <p:cNvSpPr/>
          <p:nvPr/>
        </p:nvSpPr>
        <p:spPr>
          <a:xfrm>
            <a:off x="7168631" y="1996661"/>
            <a:ext cx="3736436" cy="132554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Specify I/O behavior</a:t>
            </a:r>
          </a:p>
          <a:p>
            <a:pPr algn="ctr"/>
            <a:r>
              <a:rPr lang="en-US" sz="2800" i="1" dirty="0"/>
              <a:t>(What is the process?)</a:t>
            </a:r>
          </a:p>
        </p:txBody>
      </p:sp>
      <p:sp>
        <p:nvSpPr>
          <p:cNvPr id="21" name="Alternate Process 20">
            <a:extLst>
              <a:ext uri="{FF2B5EF4-FFF2-40B4-BE49-F238E27FC236}">
                <a16:creationId xmlns:a16="http://schemas.microsoft.com/office/drawing/2014/main" id="{26D0D799-B0DA-9FCC-30B1-23E547829B9C}"/>
              </a:ext>
            </a:extLst>
          </p:cNvPr>
          <p:cNvSpPr/>
          <p:nvPr/>
        </p:nvSpPr>
        <p:spPr>
          <a:xfrm>
            <a:off x="6991386" y="4456663"/>
            <a:ext cx="4090925" cy="229403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Ask GenAI to build</a:t>
            </a:r>
          </a:p>
          <a:p>
            <a:pPr algn="ctr"/>
            <a:r>
              <a:rPr lang="en-US" sz="2800" dirty="0"/>
              <a:t>(or to be) the process</a:t>
            </a:r>
          </a:p>
          <a:p>
            <a:pPr algn="ctr"/>
            <a:endParaRPr lang="en-US" sz="2800" dirty="0"/>
          </a:p>
          <a:p>
            <a:pPr algn="ctr"/>
            <a:r>
              <a:rPr lang="en-US" sz="2800" b="1" i="1" dirty="0"/>
              <a:t>Interactive or Autonomous</a:t>
            </a:r>
          </a:p>
        </p:txBody>
      </p:sp>
      <p:cxnSp>
        <p:nvCxnSpPr>
          <p:cNvPr id="22" name="Straight Arrow Connector 21">
            <a:extLst>
              <a:ext uri="{FF2B5EF4-FFF2-40B4-BE49-F238E27FC236}">
                <a16:creationId xmlns:a16="http://schemas.microsoft.com/office/drawing/2014/main" id="{8DE38FF5-9EB8-6B58-AC68-23EB1129ACC6}"/>
              </a:ext>
            </a:extLst>
          </p:cNvPr>
          <p:cNvCxnSpPr>
            <a:cxnSpLocks/>
            <a:stCxn id="17" idx="2"/>
            <a:endCxn id="21" idx="0"/>
          </p:cNvCxnSpPr>
          <p:nvPr/>
        </p:nvCxnSpPr>
        <p:spPr>
          <a:xfrm>
            <a:off x="9036849" y="3322207"/>
            <a:ext cx="0" cy="1134456"/>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B49CCB01-F6D0-F744-388A-8930F8CA8C6C}"/>
              </a:ext>
            </a:extLst>
          </p:cNvPr>
          <p:cNvSpPr txBox="1">
            <a:spLocks/>
          </p:cNvSpPr>
          <p:nvPr/>
        </p:nvSpPr>
        <p:spPr>
          <a:xfrm>
            <a:off x="416948" y="4851400"/>
            <a:ext cx="4818371"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With your partners, try your hand at this.</a:t>
            </a:r>
          </a:p>
        </p:txBody>
      </p:sp>
    </p:spTree>
    <p:extLst>
      <p:ext uri="{BB962C8B-B14F-4D97-AF65-F5344CB8AC3E}">
        <p14:creationId xmlns:p14="http://schemas.microsoft.com/office/powerpoint/2010/main" val="289841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68B6-4A0C-3C87-C3FB-29D6F8AD3007}"/>
              </a:ext>
            </a:extLst>
          </p:cNvPr>
          <p:cNvSpPr>
            <a:spLocks noGrp="1"/>
          </p:cNvSpPr>
          <p:nvPr>
            <p:ph type="title"/>
          </p:nvPr>
        </p:nvSpPr>
        <p:spPr/>
        <p:txBody>
          <a:bodyPr/>
          <a:lstStyle/>
          <a:p>
            <a:r>
              <a:rPr lang="en-US" dirty="0"/>
              <a:t>Activity 3: Grading with Claude (</a:t>
            </a:r>
            <a:r>
              <a:rPr lang="en-US" b="1" dirty="0"/>
              <a:t>agent </a:t>
            </a:r>
            <a:r>
              <a:rPr lang="en-US" dirty="0"/>
              <a:t>mode)</a:t>
            </a:r>
          </a:p>
        </p:txBody>
      </p:sp>
      <p:sp>
        <p:nvSpPr>
          <p:cNvPr id="4" name="Slide Number Placeholder 3">
            <a:extLst>
              <a:ext uri="{FF2B5EF4-FFF2-40B4-BE49-F238E27FC236}">
                <a16:creationId xmlns:a16="http://schemas.microsoft.com/office/drawing/2014/main" id="{0BCE8224-6508-D863-48CE-E4246D109FC6}"/>
              </a:ext>
            </a:extLst>
          </p:cNvPr>
          <p:cNvSpPr>
            <a:spLocks noGrp="1"/>
          </p:cNvSpPr>
          <p:nvPr>
            <p:ph type="sldNum" sz="quarter" idx="12"/>
          </p:nvPr>
        </p:nvSpPr>
        <p:spPr/>
        <p:txBody>
          <a:bodyPr/>
          <a:lstStyle/>
          <a:p>
            <a:fld id="{330EA680-D336-4FF7-8B7A-9848BB0A1C32}" type="slidenum">
              <a:rPr lang="en-US" smtClean="0"/>
              <a:pPr/>
              <a:t>59</a:t>
            </a:fld>
            <a:endParaRPr lang="en-US"/>
          </a:p>
        </p:txBody>
      </p:sp>
      <p:pic>
        <p:nvPicPr>
          <p:cNvPr id="6" name="Picture 5">
            <a:extLst>
              <a:ext uri="{FF2B5EF4-FFF2-40B4-BE49-F238E27FC236}">
                <a16:creationId xmlns:a16="http://schemas.microsoft.com/office/drawing/2014/main" id="{E3AAAFC1-3101-6537-DDC1-9BA926840892}"/>
              </a:ext>
            </a:extLst>
          </p:cNvPr>
          <p:cNvPicPr>
            <a:picLocks noChangeAspect="1"/>
          </p:cNvPicPr>
          <p:nvPr/>
        </p:nvPicPr>
        <p:blipFill>
          <a:blip r:embed="rId2"/>
          <a:stretch>
            <a:fillRect/>
          </a:stretch>
        </p:blipFill>
        <p:spPr>
          <a:xfrm>
            <a:off x="3184070" y="1011528"/>
            <a:ext cx="5617029" cy="2324651"/>
          </a:xfrm>
          <a:prstGeom prst="rect">
            <a:avLst/>
          </a:prstGeom>
        </p:spPr>
      </p:pic>
      <p:sp>
        <p:nvSpPr>
          <p:cNvPr id="9" name="TextBox 8">
            <a:extLst>
              <a:ext uri="{FF2B5EF4-FFF2-40B4-BE49-F238E27FC236}">
                <a16:creationId xmlns:a16="http://schemas.microsoft.com/office/drawing/2014/main" id="{97CE0A91-6428-3EC9-3BA4-38D4B0BB4592}"/>
              </a:ext>
            </a:extLst>
          </p:cNvPr>
          <p:cNvSpPr txBox="1"/>
          <p:nvPr/>
        </p:nvSpPr>
        <p:spPr>
          <a:xfrm>
            <a:off x="351063" y="5156021"/>
            <a:ext cx="11283042" cy="1200329"/>
          </a:xfrm>
          <a:prstGeom prst="rect">
            <a:avLst/>
          </a:prstGeom>
          <a:noFill/>
        </p:spPr>
        <p:txBody>
          <a:bodyPr wrap="square">
            <a:spAutoFit/>
          </a:bodyPr>
          <a:lstStyle/>
          <a:p>
            <a:pPr indent="0" algn="l">
              <a:buNone/>
            </a:pPr>
            <a:r>
              <a:rPr lang="en-US" sz="1800" b="0" i="0" dirty="0">
                <a:solidFill>
                  <a:srgbClr val="292929"/>
                </a:solidFill>
                <a:effectLst/>
                <a:latin typeface="-apple-system"/>
              </a:rPr>
              <a:t>Before I touch any of it — that folder is literally named </a:t>
            </a:r>
            <a:r>
              <a:rPr lang="en-US" sz="1800" b="1" i="0" dirty="0">
                <a:solidFill>
                  <a:srgbClr val="292929"/>
                </a:solidFill>
                <a:effectLst/>
                <a:latin typeface="-apple-system"/>
              </a:rPr>
              <a:t>"FERPA VIOLATION HERE,"</a:t>
            </a:r>
            <a:r>
              <a:rPr lang="en-US" sz="1800" b="0" i="0" dirty="0">
                <a:solidFill>
                  <a:srgbClr val="292929"/>
                </a:solidFill>
                <a:effectLst/>
                <a:latin typeface="-apple-system"/>
              </a:rPr>
              <a:t> and I want to flag that rather than barrel through it, because the name and the task line up with a genuine risk.</a:t>
            </a:r>
          </a:p>
          <a:p>
            <a:pPr>
              <a:buNone/>
            </a:pPr>
            <a:br>
              <a:rPr lang="en-US" dirty="0"/>
            </a:br>
            <a:endParaRPr lang="en-US" dirty="0"/>
          </a:p>
        </p:txBody>
      </p:sp>
      <p:pic>
        <p:nvPicPr>
          <p:cNvPr id="5" name="Picture 4">
            <a:extLst>
              <a:ext uri="{FF2B5EF4-FFF2-40B4-BE49-F238E27FC236}">
                <a16:creationId xmlns:a16="http://schemas.microsoft.com/office/drawing/2014/main" id="{B4E779EC-3C14-EB0C-AC74-19B2B63DBCCC}"/>
              </a:ext>
            </a:extLst>
          </p:cNvPr>
          <p:cNvPicPr>
            <a:picLocks noChangeAspect="1"/>
          </p:cNvPicPr>
          <p:nvPr/>
        </p:nvPicPr>
        <p:blipFill>
          <a:blip r:embed="rId3"/>
          <a:stretch>
            <a:fillRect/>
          </a:stretch>
        </p:blipFill>
        <p:spPr>
          <a:xfrm>
            <a:off x="0" y="2385494"/>
            <a:ext cx="12192000" cy="2349792"/>
          </a:xfrm>
          <a:prstGeom prst="rect">
            <a:avLst/>
          </a:prstGeom>
        </p:spPr>
      </p:pic>
      <p:pic>
        <p:nvPicPr>
          <p:cNvPr id="10" name="Picture 9">
            <a:extLst>
              <a:ext uri="{FF2B5EF4-FFF2-40B4-BE49-F238E27FC236}">
                <a16:creationId xmlns:a16="http://schemas.microsoft.com/office/drawing/2014/main" id="{615E39EF-E2EF-5394-194E-C6782B31FC7D}"/>
              </a:ext>
            </a:extLst>
          </p:cNvPr>
          <p:cNvPicPr>
            <a:picLocks noChangeAspect="1"/>
          </p:cNvPicPr>
          <p:nvPr/>
        </p:nvPicPr>
        <p:blipFill>
          <a:blip r:embed="rId4"/>
          <a:stretch>
            <a:fillRect/>
          </a:stretch>
        </p:blipFill>
        <p:spPr>
          <a:xfrm>
            <a:off x="163286" y="5986463"/>
            <a:ext cx="4546600" cy="368300"/>
          </a:xfrm>
          <a:prstGeom prst="rect">
            <a:avLst/>
          </a:prstGeom>
        </p:spPr>
      </p:pic>
    </p:spTree>
    <p:extLst>
      <p:ext uri="{BB962C8B-B14F-4D97-AF65-F5344CB8AC3E}">
        <p14:creationId xmlns:p14="http://schemas.microsoft.com/office/powerpoint/2010/main" val="176881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ECBB-881E-7DBB-B857-DF4788D0C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A6B56-1E4F-B8C6-1A1F-CB9383247A16}"/>
              </a:ext>
            </a:extLst>
          </p:cNvPr>
          <p:cNvSpPr>
            <a:spLocks noGrp="1"/>
          </p:cNvSpPr>
          <p:nvPr>
            <p:ph type="title"/>
          </p:nvPr>
        </p:nvSpPr>
        <p:spPr/>
        <p:txBody>
          <a:bodyPr/>
          <a:lstStyle/>
          <a:p>
            <a:r>
              <a:rPr lang="en-US" dirty="0"/>
              <a:t>What this workshop is, and is not, about</a:t>
            </a:r>
          </a:p>
        </p:txBody>
      </p:sp>
      <p:sp>
        <p:nvSpPr>
          <p:cNvPr id="7" name="Text Placeholder 6">
            <a:extLst>
              <a:ext uri="{FF2B5EF4-FFF2-40B4-BE49-F238E27FC236}">
                <a16:creationId xmlns:a16="http://schemas.microsoft.com/office/drawing/2014/main" id="{178AB24D-E1ED-2223-FC28-326801A23417}"/>
              </a:ext>
            </a:extLst>
          </p:cNvPr>
          <p:cNvSpPr>
            <a:spLocks noGrp="1"/>
          </p:cNvSpPr>
          <p:nvPr>
            <p:ph type="body" idx="1"/>
          </p:nvPr>
        </p:nvSpPr>
        <p:spPr/>
        <p:txBody>
          <a:bodyPr>
            <a:normAutofit/>
          </a:bodyPr>
          <a:lstStyle/>
          <a:p>
            <a:r>
              <a:rPr lang="en-US" sz="4800" dirty="0"/>
              <a:t>IS ABOUT</a:t>
            </a:r>
          </a:p>
        </p:txBody>
      </p:sp>
      <p:sp>
        <p:nvSpPr>
          <p:cNvPr id="8" name="Content Placeholder 7">
            <a:extLst>
              <a:ext uri="{FF2B5EF4-FFF2-40B4-BE49-F238E27FC236}">
                <a16:creationId xmlns:a16="http://schemas.microsoft.com/office/drawing/2014/main" id="{038040E5-925A-837C-3B7F-91AB71D4E40E}"/>
              </a:ext>
            </a:extLst>
          </p:cNvPr>
          <p:cNvSpPr>
            <a:spLocks noGrp="1"/>
          </p:cNvSpPr>
          <p:nvPr>
            <p:ph sz="half" idx="2"/>
          </p:nvPr>
        </p:nvSpPr>
        <p:spPr/>
        <p:txBody>
          <a:bodyPr>
            <a:normAutofit/>
          </a:bodyPr>
          <a:lstStyle/>
          <a:p>
            <a:r>
              <a:rPr lang="en-US" sz="3600" dirty="0"/>
              <a:t>Faculty using GenAI in our own work</a:t>
            </a:r>
          </a:p>
        </p:txBody>
      </p:sp>
      <p:sp>
        <p:nvSpPr>
          <p:cNvPr id="9" name="Text Placeholder 8">
            <a:extLst>
              <a:ext uri="{FF2B5EF4-FFF2-40B4-BE49-F238E27FC236}">
                <a16:creationId xmlns:a16="http://schemas.microsoft.com/office/drawing/2014/main" id="{0229C6EA-7170-7170-39E8-ABE7A35C21D3}"/>
              </a:ext>
            </a:extLst>
          </p:cNvPr>
          <p:cNvSpPr>
            <a:spLocks noGrp="1"/>
          </p:cNvSpPr>
          <p:nvPr>
            <p:ph type="body" sz="quarter" idx="3"/>
          </p:nvPr>
        </p:nvSpPr>
        <p:spPr/>
        <p:txBody>
          <a:bodyPr>
            <a:normAutofit/>
          </a:bodyPr>
          <a:lstStyle/>
          <a:p>
            <a:r>
              <a:rPr lang="en-US" sz="4800" dirty="0"/>
              <a:t>IS NOT ABOUT</a:t>
            </a:r>
          </a:p>
        </p:txBody>
      </p:sp>
      <p:sp>
        <p:nvSpPr>
          <p:cNvPr id="10" name="Content Placeholder 9">
            <a:extLst>
              <a:ext uri="{FF2B5EF4-FFF2-40B4-BE49-F238E27FC236}">
                <a16:creationId xmlns:a16="http://schemas.microsoft.com/office/drawing/2014/main" id="{59A0A973-E0E3-C617-5105-78C41A0AC285}"/>
              </a:ext>
            </a:extLst>
          </p:cNvPr>
          <p:cNvSpPr>
            <a:spLocks noGrp="1"/>
          </p:cNvSpPr>
          <p:nvPr>
            <p:ph sz="quarter" idx="4"/>
          </p:nvPr>
        </p:nvSpPr>
        <p:spPr>
          <a:xfrm>
            <a:off x="6172200" y="2505075"/>
            <a:ext cx="5621694" cy="4216400"/>
          </a:xfrm>
        </p:spPr>
        <p:txBody>
          <a:bodyPr>
            <a:normAutofit/>
          </a:bodyPr>
          <a:lstStyle/>
          <a:p>
            <a:r>
              <a:rPr lang="en-US" sz="3600" dirty="0"/>
              <a:t>Students using GenAI</a:t>
            </a:r>
          </a:p>
          <a:p>
            <a:r>
              <a:rPr lang="en-US" sz="3600" dirty="0"/>
              <a:t>Integrating GenAI into classroom</a:t>
            </a:r>
          </a:p>
          <a:p>
            <a:r>
              <a:rPr lang="en-US" sz="3600" dirty="0"/>
              <a:t>Workforce development</a:t>
            </a:r>
          </a:p>
          <a:p>
            <a:r>
              <a:rPr lang="en-US" sz="3600" dirty="0"/>
              <a:t>Future economy</a:t>
            </a:r>
          </a:p>
          <a:p>
            <a:r>
              <a:rPr lang="en-US" sz="3600" dirty="0"/>
              <a:t>The singularity</a:t>
            </a:r>
          </a:p>
          <a:p>
            <a:r>
              <a:rPr lang="en-US" sz="3600" dirty="0"/>
              <a:t>….</a:t>
            </a:r>
          </a:p>
          <a:p>
            <a:endParaRPr lang="en-US" sz="3600" dirty="0"/>
          </a:p>
          <a:p>
            <a:endParaRPr lang="en-US" sz="3600" dirty="0"/>
          </a:p>
        </p:txBody>
      </p:sp>
      <p:sp>
        <p:nvSpPr>
          <p:cNvPr id="4" name="Slide Number Placeholder 3">
            <a:extLst>
              <a:ext uri="{FF2B5EF4-FFF2-40B4-BE49-F238E27FC236}">
                <a16:creationId xmlns:a16="http://schemas.microsoft.com/office/drawing/2014/main" id="{A05BA997-02AB-907E-AF7C-B111E787FDE6}"/>
              </a:ext>
            </a:extLst>
          </p:cNvPr>
          <p:cNvSpPr>
            <a:spLocks noGrp="1"/>
          </p:cNvSpPr>
          <p:nvPr>
            <p:ph type="sldNum" sz="quarter" idx="12"/>
          </p:nvPr>
        </p:nvSpPr>
        <p:spPr/>
        <p:txBody>
          <a:bodyPr/>
          <a:lstStyle/>
          <a:p>
            <a:fld id="{330EA680-D336-4FF7-8B7A-9848BB0A1C32}" type="slidenum">
              <a:rPr lang="en-US" smtClean="0"/>
              <a:pPr/>
              <a:t>6</a:t>
            </a:fld>
            <a:endParaRPr lang="en-US"/>
          </a:p>
        </p:txBody>
      </p:sp>
    </p:spTree>
    <p:extLst>
      <p:ext uri="{BB962C8B-B14F-4D97-AF65-F5344CB8AC3E}">
        <p14:creationId xmlns:p14="http://schemas.microsoft.com/office/powerpoint/2010/main" val="17128493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1BA6-CDDB-747E-F840-81905A54811E}"/>
              </a:ext>
            </a:extLst>
          </p:cNvPr>
          <p:cNvSpPr>
            <a:spLocks noGrp="1"/>
          </p:cNvSpPr>
          <p:nvPr>
            <p:ph type="title"/>
          </p:nvPr>
        </p:nvSpPr>
        <p:spPr>
          <a:xfrm>
            <a:off x="838200" y="459690"/>
            <a:ext cx="10515600" cy="2315041"/>
          </a:xfrm>
        </p:spPr>
        <p:txBody>
          <a:bodyPr>
            <a:normAutofit/>
          </a:bodyPr>
          <a:lstStyle/>
          <a:p>
            <a:r>
              <a:rPr lang="en-US" dirty="0"/>
              <a:t>I think AI should not grade</a:t>
            </a:r>
            <a:br>
              <a:rPr lang="en-US" dirty="0"/>
            </a:br>
            <a:br>
              <a:rPr lang="en-US" dirty="0"/>
            </a:br>
            <a:r>
              <a:rPr lang="en-US" dirty="0"/>
              <a:t>But I’m super happy for it to triage</a:t>
            </a:r>
          </a:p>
        </p:txBody>
      </p:sp>
      <p:sp>
        <p:nvSpPr>
          <p:cNvPr id="4" name="Slide Number Placeholder 3">
            <a:extLst>
              <a:ext uri="{FF2B5EF4-FFF2-40B4-BE49-F238E27FC236}">
                <a16:creationId xmlns:a16="http://schemas.microsoft.com/office/drawing/2014/main" id="{E2348726-63CC-9CC3-0979-76B63C926196}"/>
              </a:ext>
            </a:extLst>
          </p:cNvPr>
          <p:cNvSpPr>
            <a:spLocks noGrp="1"/>
          </p:cNvSpPr>
          <p:nvPr>
            <p:ph type="sldNum" sz="quarter" idx="12"/>
          </p:nvPr>
        </p:nvSpPr>
        <p:spPr/>
        <p:txBody>
          <a:bodyPr/>
          <a:lstStyle/>
          <a:p>
            <a:fld id="{330EA680-D336-4FF7-8B7A-9848BB0A1C32}" type="slidenum">
              <a:rPr lang="en-US" smtClean="0"/>
              <a:pPr/>
              <a:t>60</a:t>
            </a:fld>
            <a:endParaRPr lang="en-US"/>
          </a:p>
        </p:txBody>
      </p:sp>
    </p:spTree>
    <p:extLst>
      <p:ext uri="{BB962C8B-B14F-4D97-AF65-F5344CB8AC3E}">
        <p14:creationId xmlns:p14="http://schemas.microsoft.com/office/powerpoint/2010/main" val="37543150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9260-F836-F4DD-B178-1203CDD175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73E32-BE1D-CA1E-EE2A-2F905A9D7C60}"/>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E618B5CE-7986-D8AC-DED9-D73791A8A5B2}"/>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i="1" dirty="0"/>
              <a:t>Activity 3</a:t>
            </a:r>
            <a:r>
              <a:rPr lang="en-US" dirty="0"/>
              <a:t>: Grading student assignments</a:t>
            </a:r>
            <a:endParaRPr lang="en-US" i="1" dirty="0"/>
          </a:p>
          <a:p>
            <a:pPr marL="514350" indent="-514350">
              <a:lnSpc>
                <a:spcPct val="150000"/>
              </a:lnSpc>
              <a:buFont typeface="+mj-lt"/>
              <a:buAutoNum type="arabicPeriod"/>
            </a:pPr>
            <a:r>
              <a:rPr lang="en-US" b="1" i="1" dirty="0"/>
              <a:t>Activity 4</a:t>
            </a:r>
            <a:r>
              <a:rPr lang="en-US" b="1" dirty="0"/>
              <a:t>: Conversation with a teaching assistant or peer teacher</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D60D92E5-E4BF-3736-F00F-96A241D29945}"/>
              </a:ext>
            </a:extLst>
          </p:cNvPr>
          <p:cNvSpPr>
            <a:spLocks noGrp="1"/>
          </p:cNvSpPr>
          <p:nvPr>
            <p:ph type="sldNum" sz="quarter" idx="12"/>
          </p:nvPr>
        </p:nvSpPr>
        <p:spPr/>
        <p:txBody>
          <a:bodyPr/>
          <a:lstStyle/>
          <a:p>
            <a:fld id="{330EA680-D336-4FF7-8B7A-9848BB0A1C32}" type="slidenum">
              <a:rPr lang="en-US" smtClean="0"/>
              <a:pPr/>
              <a:t>61</a:t>
            </a:fld>
            <a:endParaRPr lang="en-US"/>
          </a:p>
        </p:txBody>
      </p:sp>
    </p:spTree>
    <p:extLst>
      <p:ext uri="{BB962C8B-B14F-4D97-AF65-F5344CB8AC3E}">
        <p14:creationId xmlns:p14="http://schemas.microsoft.com/office/powerpoint/2010/main" val="2956081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683F5-1765-F383-EE3F-73726B542F5F}"/>
              </a:ext>
            </a:extLst>
          </p:cNvPr>
          <p:cNvSpPr>
            <a:spLocks noGrp="1"/>
          </p:cNvSpPr>
          <p:nvPr>
            <p:ph type="title"/>
          </p:nvPr>
        </p:nvSpPr>
        <p:spPr/>
        <p:txBody>
          <a:bodyPr/>
          <a:lstStyle/>
          <a:p>
            <a:r>
              <a:rPr lang="en-US" i="1" dirty="0"/>
              <a:t>With your partner</a:t>
            </a:r>
            <a:br>
              <a:rPr lang="en-US" dirty="0"/>
            </a:br>
            <a:r>
              <a:rPr lang="en-US" b="1" dirty="0"/>
              <a:t>Scenario 1</a:t>
            </a:r>
          </a:p>
        </p:txBody>
      </p:sp>
      <p:sp>
        <p:nvSpPr>
          <p:cNvPr id="3" name="Content Placeholder 2">
            <a:extLst>
              <a:ext uri="{FF2B5EF4-FFF2-40B4-BE49-F238E27FC236}">
                <a16:creationId xmlns:a16="http://schemas.microsoft.com/office/drawing/2014/main" id="{98C1CD2A-0E06-CDDF-C26F-0B6F95E3331A}"/>
              </a:ext>
            </a:extLst>
          </p:cNvPr>
          <p:cNvSpPr>
            <a:spLocks noGrp="1"/>
          </p:cNvSpPr>
          <p:nvPr>
            <p:ph idx="1"/>
          </p:nvPr>
        </p:nvSpPr>
        <p:spPr/>
        <p:txBody>
          <a:bodyPr/>
          <a:lstStyle/>
          <a:p>
            <a:r>
              <a:rPr lang="en-US" b="1" dirty="0"/>
              <a:t>Partner 1, a TA</a:t>
            </a:r>
            <a:r>
              <a:rPr lang="en-US" dirty="0"/>
              <a:t>: “I used ChatGPT to help grade the last homework. It was much faster. I uploaded the submissions, asked it to apply the rubric, and then spot-checked a few. It seemed pretty accurate. Can I keep doing this?”</a:t>
            </a:r>
          </a:p>
          <a:p>
            <a:endParaRPr lang="en-US" dirty="0"/>
          </a:p>
          <a:p>
            <a:r>
              <a:rPr lang="en-US" b="1" dirty="0"/>
              <a:t>Partner 2, the instructor</a:t>
            </a:r>
            <a:r>
              <a:rPr lang="en-US" dirty="0"/>
              <a:t>: …</a:t>
            </a:r>
          </a:p>
        </p:txBody>
      </p:sp>
      <p:sp>
        <p:nvSpPr>
          <p:cNvPr id="4" name="Slide Number Placeholder 3">
            <a:extLst>
              <a:ext uri="{FF2B5EF4-FFF2-40B4-BE49-F238E27FC236}">
                <a16:creationId xmlns:a16="http://schemas.microsoft.com/office/drawing/2014/main" id="{E84B75CA-5CBA-4728-7C31-4BCDBD7EF855}"/>
              </a:ext>
            </a:extLst>
          </p:cNvPr>
          <p:cNvSpPr>
            <a:spLocks noGrp="1"/>
          </p:cNvSpPr>
          <p:nvPr>
            <p:ph type="sldNum" sz="quarter" idx="12"/>
          </p:nvPr>
        </p:nvSpPr>
        <p:spPr/>
        <p:txBody>
          <a:bodyPr/>
          <a:lstStyle/>
          <a:p>
            <a:fld id="{330EA680-D336-4FF7-8B7A-9848BB0A1C32}" type="slidenum">
              <a:rPr lang="en-US" smtClean="0"/>
              <a:pPr/>
              <a:t>62</a:t>
            </a:fld>
            <a:endParaRPr lang="en-US"/>
          </a:p>
        </p:txBody>
      </p:sp>
    </p:spTree>
    <p:extLst>
      <p:ext uri="{BB962C8B-B14F-4D97-AF65-F5344CB8AC3E}">
        <p14:creationId xmlns:p14="http://schemas.microsoft.com/office/powerpoint/2010/main" val="8011240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5413D-AF2A-37B3-47CB-0CE8DA864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79075-9247-AD36-35E7-B3DD4B44AFC3}"/>
              </a:ext>
            </a:extLst>
          </p:cNvPr>
          <p:cNvSpPr>
            <a:spLocks noGrp="1"/>
          </p:cNvSpPr>
          <p:nvPr>
            <p:ph type="title"/>
          </p:nvPr>
        </p:nvSpPr>
        <p:spPr/>
        <p:txBody>
          <a:bodyPr/>
          <a:lstStyle/>
          <a:p>
            <a:r>
              <a:rPr lang="en-US" i="1" dirty="0"/>
              <a:t>Same partner but switch roles</a:t>
            </a:r>
            <a:br>
              <a:rPr lang="en-US" i="1" dirty="0"/>
            </a:br>
            <a:r>
              <a:rPr lang="en-US" b="1" dirty="0"/>
              <a:t>Scenario 2</a:t>
            </a:r>
          </a:p>
        </p:txBody>
      </p:sp>
      <p:sp>
        <p:nvSpPr>
          <p:cNvPr id="3" name="Content Placeholder 2">
            <a:extLst>
              <a:ext uri="{FF2B5EF4-FFF2-40B4-BE49-F238E27FC236}">
                <a16:creationId xmlns:a16="http://schemas.microsoft.com/office/drawing/2014/main" id="{CFBDD625-0ED4-060B-81F9-18E0804666BA}"/>
              </a:ext>
            </a:extLst>
          </p:cNvPr>
          <p:cNvSpPr>
            <a:spLocks noGrp="1"/>
          </p:cNvSpPr>
          <p:nvPr>
            <p:ph idx="1"/>
          </p:nvPr>
        </p:nvSpPr>
        <p:spPr/>
        <p:txBody>
          <a:bodyPr/>
          <a:lstStyle/>
          <a:p>
            <a:r>
              <a:rPr lang="en-US" b="1" dirty="0"/>
              <a:t>Partner 1</a:t>
            </a:r>
            <a:r>
              <a:rPr lang="en-US" dirty="0"/>
              <a:t>: “I know everyone says AI saves time, but I tried it and got generic junk. I don’t trust it for teaching. I have a new course prep, two labs to revise, and 80 project reports coming in. I don’t have time to babysit a chatbot.”</a:t>
            </a:r>
          </a:p>
          <a:p>
            <a:endParaRPr lang="en-US" dirty="0"/>
          </a:p>
          <a:p>
            <a:r>
              <a:rPr lang="en-US" b="1" dirty="0"/>
              <a:t>Partner 2</a:t>
            </a:r>
            <a:r>
              <a:rPr lang="en-US" dirty="0"/>
              <a:t>: …</a:t>
            </a:r>
          </a:p>
        </p:txBody>
      </p:sp>
      <p:sp>
        <p:nvSpPr>
          <p:cNvPr id="4" name="Slide Number Placeholder 3">
            <a:extLst>
              <a:ext uri="{FF2B5EF4-FFF2-40B4-BE49-F238E27FC236}">
                <a16:creationId xmlns:a16="http://schemas.microsoft.com/office/drawing/2014/main" id="{46856D88-21B3-3225-764A-820B99C3D456}"/>
              </a:ext>
            </a:extLst>
          </p:cNvPr>
          <p:cNvSpPr>
            <a:spLocks noGrp="1"/>
          </p:cNvSpPr>
          <p:nvPr>
            <p:ph type="sldNum" sz="quarter" idx="12"/>
          </p:nvPr>
        </p:nvSpPr>
        <p:spPr/>
        <p:txBody>
          <a:bodyPr/>
          <a:lstStyle/>
          <a:p>
            <a:fld id="{330EA680-D336-4FF7-8B7A-9848BB0A1C32}" type="slidenum">
              <a:rPr lang="en-US" smtClean="0"/>
              <a:pPr/>
              <a:t>63</a:t>
            </a:fld>
            <a:endParaRPr lang="en-US"/>
          </a:p>
        </p:txBody>
      </p:sp>
    </p:spTree>
    <p:extLst>
      <p:ext uri="{BB962C8B-B14F-4D97-AF65-F5344CB8AC3E}">
        <p14:creationId xmlns:p14="http://schemas.microsoft.com/office/powerpoint/2010/main" val="1624790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09A0C-ACB4-C645-CF09-8D68E20A6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E6B73-9CA0-7A1A-AFD7-629FCDB25299}"/>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D7A240F4-858C-18BA-1E36-DC1EDC59FBE4}"/>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i="1" dirty="0"/>
              <a:t>Activity 1</a:t>
            </a:r>
            <a:r>
              <a:rPr lang="en-US"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i="1" dirty="0"/>
              <a:t>Activity 3</a:t>
            </a:r>
            <a:r>
              <a:rPr lang="en-US" dirty="0"/>
              <a:t>: Triaging student assignments</a:t>
            </a:r>
            <a:endParaRPr lang="en-US" i="1" dirty="0"/>
          </a:p>
          <a:p>
            <a:pPr marL="514350" indent="-514350">
              <a:lnSpc>
                <a:spcPct val="150000"/>
              </a:lnSpc>
              <a:buFont typeface="+mj-lt"/>
              <a:buAutoNum type="arabicPeriod"/>
            </a:pPr>
            <a:r>
              <a:rPr lang="en-US" i="1" dirty="0"/>
              <a:t>Activity 4</a:t>
            </a:r>
            <a:r>
              <a:rPr lang="en-US" dirty="0"/>
              <a:t>: Conversation with a teaching assistant</a:t>
            </a:r>
          </a:p>
          <a:p>
            <a:pPr marL="514350" indent="-514350">
              <a:lnSpc>
                <a:spcPct val="150000"/>
              </a:lnSpc>
              <a:buFont typeface="+mj-lt"/>
              <a:buAutoNum type="arabicPeriod"/>
            </a:pPr>
            <a:r>
              <a:rPr lang="en-US" b="1" i="1" dirty="0"/>
              <a:t>Readout</a:t>
            </a:r>
          </a:p>
        </p:txBody>
      </p:sp>
      <p:sp>
        <p:nvSpPr>
          <p:cNvPr id="3" name="Slide Number Placeholder 2">
            <a:extLst>
              <a:ext uri="{FF2B5EF4-FFF2-40B4-BE49-F238E27FC236}">
                <a16:creationId xmlns:a16="http://schemas.microsoft.com/office/drawing/2014/main" id="{A01D0C7D-4222-FCAD-56BC-42043D2EACA3}"/>
              </a:ext>
            </a:extLst>
          </p:cNvPr>
          <p:cNvSpPr>
            <a:spLocks noGrp="1"/>
          </p:cNvSpPr>
          <p:nvPr>
            <p:ph type="sldNum" sz="quarter" idx="12"/>
          </p:nvPr>
        </p:nvSpPr>
        <p:spPr/>
        <p:txBody>
          <a:bodyPr/>
          <a:lstStyle/>
          <a:p>
            <a:fld id="{330EA680-D336-4FF7-8B7A-9848BB0A1C32}" type="slidenum">
              <a:rPr lang="en-US" smtClean="0"/>
              <a:pPr/>
              <a:t>64</a:t>
            </a:fld>
            <a:endParaRPr lang="en-US"/>
          </a:p>
        </p:txBody>
      </p:sp>
    </p:spTree>
    <p:extLst>
      <p:ext uri="{BB962C8B-B14F-4D97-AF65-F5344CB8AC3E}">
        <p14:creationId xmlns:p14="http://schemas.microsoft.com/office/powerpoint/2010/main" val="14529226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282BD-F8B7-D616-0E74-FD287CFD5401}"/>
              </a:ext>
            </a:extLst>
          </p:cNvPr>
          <p:cNvSpPr>
            <a:spLocks noGrp="1"/>
          </p:cNvSpPr>
          <p:nvPr>
            <p:ph idx="1"/>
          </p:nvPr>
        </p:nvSpPr>
        <p:spPr/>
        <p:txBody>
          <a:bodyPr>
            <a:normAutofit/>
          </a:bodyPr>
          <a:lstStyle/>
          <a:p>
            <a:r>
              <a:rPr lang="en-US" sz="3600" dirty="0"/>
              <a:t>What did you learn?</a:t>
            </a:r>
          </a:p>
          <a:p>
            <a:r>
              <a:rPr lang="en-US" sz="3600" dirty="0"/>
              <a:t>What are 1–2 workflows you will try this summer?</a:t>
            </a:r>
          </a:p>
          <a:p>
            <a:r>
              <a:rPr lang="en-US" sz="3600" dirty="0"/>
              <a:t>What will you need to learn?</a:t>
            </a:r>
          </a:p>
        </p:txBody>
      </p:sp>
      <p:sp>
        <p:nvSpPr>
          <p:cNvPr id="2" name="Title 1">
            <a:extLst>
              <a:ext uri="{FF2B5EF4-FFF2-40B4-BE49-F238E27FC236}">
                <a16:creationId xmlns:a16="http://schemas.microsoft.com/office/drawing/2014/main" id="{315203AC-9CF9-6F75-338F-9CBF9C301629}"/>
              </a:ext>
            </a:extLst>
          </p:cNvPr>
          <p:cNvSpPr>
            <a:spLocks noGrp="1"/>
          </p:cNvSpPr>
          <p:nvPr>
            <p:ph type="title"/>
          </p:nvPr>
        </p:nvSpPr>
        <p:spPr/>
        <p:txBody>
          <a:bodyPr/>
          <a:lstStyle/>
          <a:p>
            <a:r>
              <a:rPr lang="en-US" dirty="0"/>
              <a:t>Readout</a:t>
            </a:r>
          </a:p>
        </p:txBody>
      </p:sp>
      <p:sp>
        <p:nvSpPr>
          <p:cNvPr id="4" name="Slide Number Placeholder 3">
            <a:extLst>
              <a:ext uri="{FF2B5EF4-FFF2-40B4-BE49-F238E27FC236}">
                <a16:creationId xmlns:a16="http://schemas.microsoft.com/office/drawing/2014/main" id="{22DC4FD3-1720-235D-27F1-79CBFDC59A31}"/>
              </a:ext>
            </a:extLst>
          </p:cNvPr>
          <p:cNvSpPr>
            <a:spLocks noGrp="1"/>
          </p:cNvSpPr>
          <p:nvPr>
            <p:ph type="sldNum" sz="quarter" idx="12"/>
          </p:nvPr>
        </p:nvSpPr>
        <p:spPr/>
        <p:txBody>
          <a:bodyPr/>
          <a:lstStyle/>
          <a:p>
            <a:fld id="{330EA680-D336-4FF7-8B7A-9848BB0A1C32}" type="slidenum">
              <a:rPr lang="en-US" smtClean="0"/>
              <a:pPr/>
              <a:t>65</a:t>
            </a:fld>
            <a:endParaRPr lang="en-US"/>
          </a:p>
        </p:txBody>
      </p:sp>
    </p:spTree>
    <p:extLst>
      <p:ext uri="{BB962C8B-B14F-4D97-AF65-F5344CB8AC3E}">
        <p14:creationId xmlns:p14="http://schemas.microsoft.com/office/powerpoint/2010/main" val="16055221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53DB4-41C3-63CE-CB47-8EC444DB5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BD682-BCFF-D962-717E-96E429C056D8}"/>
              </a:ext>
            </a:extLst>
          </p:cNvPr>
          <p:cNvSpPr>
            <a:spLocks noGrp="1"/>
          </p:cNvSpPr>
          <p:nvPr>
            <p:ph type="title"/>
          </p:nvPr>
        </p:nvSpPr>
        <p:spPr/>
        <p:txBody>
          <a:bodyPr/>
          <a:lstStyle/>
          <a:p>
            <a:r>
              <a:rPr lang="en-US" dirty="0"/>
              <a:t>Two main things I hope you took from the talk</a:t>
            </a:r>
          </a:p>
        </p:txBody>
      </p:sp>
      <p:sp>
        <p:nvSpPr>
          <p:cNvPr id="3" name="Content Placeholder 2">
            <a:extLst>
              <a:ext uri="{FF2B5EF4-FFF2-40B4-BE49-F238E27FC236}">
                <a16:creationId xmlns:a16="http://schemas.microsoft.com/office/drawing/2014/main" id="{52CB997D-5EA6-148E-3488-1F8B68290A36}"/>
              </a:ext>
            </a:extLst>
          </p:cNvPr>
          <p:cNvSpPr>
            <a:spLocks noGrp="1"/>
          </p:cNvSpPr>
          <p:nvPr>
            <p:ph idx="1"/>
          </p:nvPr>
        </p:nvSpPr>
        <p:spPr/>
        <p:txBody>
          <a:bodyPr>
            <a:normAutofit/>
          </a:bodyPr>
          <a:lstStyle/>
          <a:p>
            <a:r>
              <a:rPr lang="en-US" dirty="0"/>
              <a:t>GenAI is a tool that can free us from the clerical parts of our jobs</a:t>
            </a:r>
          </a:p>
          <a:p>
            <a:endParaRPr lang="en-US" dirty="0"/>
          </a:p>
          <a:p>
            <a:r>
              <a:rPr lang="en-US" dirty="0"/>
              <a:t>We need to recalibrate our mental cost models</a:t>
            </a:r>
          </a:p>
          <a:p>
            <a:pPr lvl="1"/>
            <a:r>
              <a:rPr lang="en-US" dirty="0"/>
              <a:t>Labor is now cheap…and so judgment is more expensive than ever</a:t>
            </a:r>
          </a:p>
        </p:txBody>
      </p:sp>
      <p:sp>
        <p:nvSpPr>
          <p:cNvPr id="4" name="Slide Number Placeholder 3">
            <a:extLst>
              <a:ext uri="{FF2B5EF4-FFF2-40B4-BE49-F238E27FC236}">
                <a16:creationId xmlns:a16="http://schemas.microsoft.com/office/drawing/2014/main" id="{267FE619-B643-F8F4-4AFD-C897F3EE7188}"/>
              </a:ext>
            </a:extLst>
          </p:cNvPr>
          <p:cNvSpPr>
            <a:spLocks noGrp="1"/>
          </p:cNvSpPr>
          <p:nvPr>
            <p:ph type="sldNum" sz="quarter" idx="12"/>
          </p:nvPr>
        </p:nvSpPr>
        <p:spPr/>
        <p:txBody>
          <a:bodyPr/>
          <a:lstStyle/>
          <a:p>
            <a:fld id="{330EA680-D336-4FF7-8B7A-9848BB0A1C32}" type="slidenum">
              <a:rPr lang="en-US" smtClean="0"/>
              <a:pPr/>
              <a:t>66</a:t>
            </a:fld>
            <a:endParaRPr lang="en-US"/>
          </a:p>
        </p:txBody>
      </p:sp>
      <p:sp>
        <p:nvSpPr>
          <p:cNvPr id="5" name="TextBox 4">
            <a:extLst>
              <a:ext uri="{FF2B5EF4-FFF2-40B4-BE49-F238E27FC236}">
                <a16:creationId xmlns:a16="http://schemas.microsoft.com/office/drawing/2014/main" id="{C60DB451-C44B-FD36-E6B3-AC14CA3A4F51}"/>
              </a:ext>
            </a:extLst>
          </p:cNvPr>
          <p:cNvSpPr txBox="1"/>
          <p:nvPr/>
        </p:nvSpPr>
        <p:spPr>
          <a:xfrm>
            <a:off x="342900" y="4724400"/>
            <a:ext cx="5833392" cy="646331"/>
          </a:xfrm>
          <a:prstGeom prst="rect">
            <a:avLst/>
          </a:prstGeom>
          <a:noFill/>
        </p:spPr>
        <p:txBody>
          <a:bodyPr wrap="none" rtlCol="0">
            <a:spAutoFit/>
          </a:bodyPr>
          <a:lstStyle/>
          <a:p>
            <a:r>
              <a:rPr lang="en-US" sz="3600" dirty="0"/>
              <a:t>Thank you for your attention!</a:t>
            </a:r>
          </a:p>
        </p:txBody>
      </p:sp>
      <p:sp>
        <p:nvSpPr>
          <p:cNvPr id="6" name="TextBox 5">
            <a:extLst>
              <a:ext uri="{FF2B5EF4-FFF2-40B4-BE49-F238E27FC236}">
                <a16:creationId xmlns:a16="http://schemas.microsoft.com/office/drawing/2014/main" id="{AF600B87-6B71-CFBE-4D42-9F1C145E0AB1}"/>
              </a:ext>
            </a:extLst>
          </p:cNvPr>
          <p:cNvSpPr txBox="1"/>
          <p:nvPr/>
        </p:nvSpPr>
        <p:spPr>
          <a:xfrm>
            <a:off x="241300" y="5890589"/>
            <a:ext cx="11112500" cy="830997"/>
          </a:xfrm>
          <a:prstGeom prst="rect">
            <a:avLst/>
          </a:prstGeom>
          <a:noFill/>
        </p:spPr>
        <p:txBody>
          <a:bodyPr wrap="square">
            <a:spAutoFit/>
          </a:bodyPr>
          <a:lstStyle/>
          <a:p>
            <a:r>
              <a:rPr lang="en-US" sz="2400" i="1" dirty="0"/>
              <a:t>If you want to bulk-remediate your teaching material for ADA, please let me know.</a:t>
            </a:r>
          </a:p>
          <a:p>
            <a:r>
              <a:rPr lang="en-US" sz="2400" i="1" dirty="0">
                <a:hlinkClick r:id="rId2"/>
              </a:rPr>
              <a:t>davisjam@purdue.edu</a:t>
            </a:r>
            <a:endParaRPr lang="en-US" sz="2400" i="1" dirty="0"/>
          </a:p>
        </p:txBody>
      </p:sp>
    </p:spTree>
    <p:extLst>
      <p:ext uri="{BB962C8B-B14F-4D97-AF65-F5344CB8AC3E}">
        <p14:creationId xmlns:p14="http://schemas.microsoft.com/office/powerpoint/2010/main" val="2420831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5FFF-EBD8-7704-87AB-2C57E1300B2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5AFC168-8EAE-ED6C-93AD-1AD3472130AF}"/>
              </a:ext>
            </a:extLst>
          </p:cNvPr>
          <p:cNvSpPr>
            <a:spLocks noGrp="1"/>
          </p:cNvSpPr>
          <p:nvPr>
            <p:ph type="title"/>
          </p:nvPr>
        </p:nvSpPr>
        <p:spPr>
          <a:xfrm>
            <a:off x="831850" y="177008"/>
            <a:ext cx="10515600" cy="5614192"/>
          </a:xfrm>
        </p:spPr>
        <p:txBody>
          <a:bodyPr anchor="t">
            <a:normAutofit fontScale="90000"/>
          </a:bodyPr>
          <a:lstStyle/>
          <a:p>
            <a:r>
              <a:rPr lang="en-US" sz="4400" b="1" dirty="0"/>
              <a:t>Teaching with GenAI</a:t>
            </a:r>
            <a:br>
              <a:rPr lang="en-US" sz="4400" dirty="0"/>
            </a:br>
            <a:r>
              <a:rPr lang="en-US" sz="4400" dirty="0"/>
              <a:t>GenAI is a tool that can free you from the clerical parts of your job</a:t>
            </a:r>
            <a:br>
              <a:rPr lang="en-US" sz="4400" dirty="0"/>
            </a:br>
            <a:br>
              <a:rPr lang="en-US" sz="4400" dirty="0"/>
            </a:br>
            <a:r>
              <a:rPr lang="en-US" sz="4400" dirty="0"/>
              <a:t>You need to recalibrate your mental cost model</a:t>
            </a:r>
            <a:br>
              <a:rPr lang="en-US" sz="4400" dirty="0"/>
            </a:br>
            <a:r>
              <a:rPr lang="en-US" sz="4400" dirty="0"/>
              <a:t>Labor is now cheap…and so judgment is more expensive than ever</a:t>
            </a:r>
            <a:br>
              <a:rPr lang="en-US" sz="4400" dirty="0"/>
            </a:br>
            <a:r>
              <a:rPr lang="en-US" sz="1600" dirty="0"/>
              <a:t> </a:t>
            </a:r>
            <a:br>
              <a:rPr lang="en-US" sz="4400" dirty="0"/>
            </a:br>
            <a:r>
              <a:rPr lang="en-US" sz="4400" dirty="0"/>
              <a:t>Thank you for your attention!</a:t>
            </a:r>
          </a:p>
        </p:txBody>
      </p:sp>
      <p:sp>
        <p:nvSpPr>
          <p:cNvPr id="5" name="Text Placeholder 4">
            <a:extLst>
              <a:ext uri="{FF2B5EF4-FFF2-40B4-BE49-F238E27FC236}">
                <a16:creationId xmlns:a16="http://schemas.microsoft.com/office/drawing/2014/main" id="{5728B387-BB67-0004-A13B-6C3469FC3C86}"/>
              </a:ext>
            </a:extLst>
          </p:cNvPr>
          <p:cNvSpPr>
            <a:spLocks noGrp="1"/>
          </p:cNvSpPr>
          <p:nvPr>
            <p:ph type="body" idx="1"/>
          </p:nvPr>
        </p:nvSpPr>
        <p:spPr>
          <a:xfrm>
            <a:off x="844550" y="4363242"/>
            <a:ext cx="3822700" cy="570708"/>
          </a:xfrm>
        </p:spPr>
        <p:txBody>
          <a:bodyPr>
            <a:normAutofit/>
          </a:bodyPr>
          <a:lstStyle/>
          <a:p>
            <a:r>
              <a:rPr lang="en-US" sz="800" i="1" dirty="0"/>
              <a:t> </a:t>
            </a:r>
            <a:r>
              <a:rPr lang="en-US" sz="2800" i="1" dirty="0" err="1"/>
              <a:t>davisjam@purdue.edu</a:t>
            </a:r>
            <a:endParaRPr lang="en-US" sz="2800" i="1" dirty="0"/>
          </a:p>
        </p:txBody>
      </p:sp>
      <p:sp>
        <p:nvSpPr>
          <p:cNvPr id="2" name="Slide Number Placeholder 1">
            <a:extLst>
              <a:ext uri="{FF2B5EF4-FFF2-40B4-BE49-F238E27FC236}">
                <a16:creationId xmlns:a16="http://schemas.microsoft.com/office/drawing/2014/main" id="{5F11FA58-1118-C4D7-21ED-D93C4AB80EE4}"/>
              </a:ext>
            </a:extLst>
          </p:cNvPr>
          <p:cNvSpPr>
            <a:spLocks noGrp="1"/>
          </p:cNvSpPr>
          <p:nvPr>
            <p:ph type="sldNum" sz="quarter" idx="12"/>
          </p:nvPr>
        </p:nvSpPr>
        <p:spPr/>
        <p:txBody>
          <a:bodyPr/>
          <a:lstStyle/>
          <a:p>
            <a:fld id="{330EA680-D336-4FF7-8B7A-9848BB0A1C32}" type="slidenum">
              <a:rPr lang="en-US" smtClean="0"/>
              <a:t>67</a:t>
            </a:fld>
            <a:endParaRPr lang="en-US"/>
          </a:p>
        </p:txBody>
      </p:sp>
      <p:sp>
        <p:nvSpPr>
          <p:cNvPr id="3" name="TextBox 2">
            <a:extLst>
              <a:ext uri="{FF2B5EF4-FFF2-40B4-BE49-F238E27FC236}">
                <a16:creationId xmlns:a16="http://schemas.microsoft.com/office/drawing/2014/main" id="{96FF009B-49E7-2B72-CD77-1BF8FABEF156}"/>
              </a:ext>
            </a:extLst>
          </p:cNvPr>
          <p:cNvSpPr txBox="1"/>
          <p:nvPr/>
        </p:nvSpPr>
        <p:spPr>
          <a:xfrm>
            <a:off x="-164123" y="3446585"/>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C1B16BC6-71FA-9257-4348-317C2780AF3B}"/>
              </a:ext>
            </a:extLst>
          </p:cNvPr>
          <p:cNvSpPr txBox="1"/>
          <p:nvPr/>
        </p:nvSpPr>
        <p:spPr>
          <a:xfrm>
            <a:off x="831850" y="5890478"/>
            <a:ext cx="8651874" cy="830997"/>
          </a:xfrm>
          <a:prstGeom prst="rect">
            <a:avLst/>
          </a:prstGeom>
          <a:noFill/>
        </p:spPr>
        <p:txBody>
          <a:bodyPr wrap="square">
            <a:spAutoFit/>
          </a:bodyPr>
          <a:lstStyle/>
          <a:p>
            <a:r>
              <a:rPr lang="en-US" sz="2400" i="1" dirty="0"/>
              <a:t>If you want to bulk-remediate your teaching material for ADA, please let me and your department head know.</a:t>
            </a:r>
          </a:p>
        </p:txBody>
      </p:sp>
    </p:spTree>
    <p:extLst>
      <p:ext uri="{BB962C8B-B14F-4D97-AF65-F5344CB8AC3E}">
        <p14:creationId xmlns:p14="http://schemas.microsoft.com/office/powerpoint/2010/main" val="160657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23A73-906B-CA6B-61C0-41AC1249F30D}"/>
              </a:ext>
            </a:extLst>
          </p:cNvPr>
          <p:cNvSpPr>
            <a:spLocks noGrp="1"/>
          </p:cNvSpPr>
          <p:nvPr>
            <p:ph type="title"/>
          </p:nvPr>
        </p:nvSpPr>
        <p:spPr/>
        <p:txBody>
          <a:bodyPr/>
          <a:lstStyle/>
          <a:p>
            <a:r>
              <a:rPr lang="en-US" dirty="0"/>
              <a:t>Does your institution have…</a:t>
            </a:r>
          </a:p>
        </p:txBody>
      </p:sp>
      <p:sp>
        <p:nvSpPr>
          <p:cNvPr id="3" name="Content Placeholder 2">
            <a:extLst>
              <a:ext uri="{FF2B5EF4-FFF2-40B4-BE49-F238E27FC236}">
                <a16:creationId xmlns:a16="http://schemas.microsoft.com/office/drawing/2014/main" id="{2767AE89-B4BC-E293-26D3-295A3B4CDC64}"/>
              </a:ext>
            </a:extLst>
          </p:cNvPr>
          <p:cNvSpPr>
            <a:spLocks noGrp="1"/>
          </p:cNvSpPr>
          <p:nvPr>
            <p:ph idx="1"/>
          </p:nvPr>
        </p:nvSpPr>
        <p:spPr/>
        <p:txBody>
          <a:bodyPr>
            <a:normAutofit/>
          </a:bodyPr>
          <a:lstStyle/>
          <a:p>
            <a:r>
              <a:rPr lang="en-US" sz="3600" dirty="0"/>
              <a:t>Budget cuts?</a:t>
            </a:r>
          </a:p>
          <a:p>
            <a:r>
              <a:rPr lang="en-US" sz="3600" dirty="0"/>
              <a:t>Fewer support staff and TAs?</a:t>
            </a:r>
          </a:p>
          <a:p>
            <a:r>
              <a:rPr lang="en-US" sz="3600" dirty="0"/>
              <a:t>More paperwork?</a:t>
            </a:r>
          </a:p>
          <a:p>
            <a:r>
              <a:rPr lang="en-US" sz="3600" dirty="0"/>
              <a:t>More and different class preps you need to cover?</a:t>
            </a:r>
          </a:p>
          <a:p>
            <a:pPr marL="0" indent="0">
              <a:buNone/>
            </a:pPr>
            <a:r>
              <a:rPr lang="en-US" sz="3600" dirty="0"/>
              <a:t>…</a:t>
            </a:r>
          </a:p>
        </p:txBody>
      </p:sp>
      <p:sp>
        <p:nvSpPr>
          <p:cNvPr id="4" name="Slide Number Placeholder 3">
            <a:extLst>
              <a:ext uri="{FF2B5EF4-FFF2-40B4-BE49-F238E27FC236}">
                <a16:creationId xmlns:a16="http://schemas.microsoft.com/office/drawing/2014/main" id="{1C005F11-A2C3-0873-B210-CCD37A7E1CB2}"/>
              </a:ext>
            </a:extLst>
          </p:cNvPr>
          <p:cNvSpPr>
            <a:spLocks noGrp="1"/>
          </p:cNvSpPr>
          <p:nvPr>
            <p:ph type="sldNum" sz="quarter" idx="12"/>
          </p:nvPr>
        </p:nvSpPr>
        <p:spPr/>
        <p:txBody>
          <a:bodyPr/>
          <a:lstStyle/>
          <a:p>
            <a:fld id="{330EA680-D336-4FF7-8B7A-9848BB0A1C32}" type="slidenum">
              <a:rPr lang="en-US" smtClean="0"/>
              <a:pPr/>
              <a:t>7</a:t>
            </a:fld>
            <a:endParaRPr lang="en-US"/>
          </a:p>
        </p:txBody>
      </p:sp>
    </p:spTree>
    <p:extLst>
      <p:ext uri="{BB962C8B-B14F-4D97-AF65-F5344CB8AC3E}">
        <p14:creationId xmlns:p14="http://schemas.microsoft.com/office/powerpoint/2010/main" val="2487676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13C9A-F8FC-CF71-164C-E2A526613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B827EB-9FFD-9D29-8A82-0B8A73978910}"/>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E5E23004-8086-4D09-9F33-2FE719E74F16}"/>
              </a:ext>
            </a:extLst>
          </p:cNvPr>
          <p:cNvSpPr>
            <a:spLocks noGrp="1"/>
          </p:cNvSpPr>
          <p:nvPr>
            <p:ph idx="1"/>
          </p:nvPr>
        </p:nvSpPr>
        <p:spPr>
          <a:xfrm>
            <a:off x="279400" y="1193801"/>
            <a:ext cx="11518900" cy="5384800"/>
          </a:xfrm>
        </p:spPr>
        <p:txBody>
          <a:bodyPr>
            <a:normAutofit fontScale="92500" lnSpcReduction="10000"/>
          </a:bodyPr>
          <a:lstStyle/>
          <a:p>
            <a:pPr marL="514350" indent="-514350">
              <a:lnSpc>
                <a:spcPct val="150000"/>
              </a:lnSpc>
              <a:buFont typeface="+mj-lt"/>
              <a:buAutoNum type="arabicPeriod"/>
            </a:pPr>
            <a:r>
              <a:rPr lang="en-US" i="1" dirty="0"/>
              <a:t>Who am I and what am I doing here?</a:t>
            </a:r>
          </a:p>
          <a:p>
            <a:pPr marL="514350" indent="-514350">
              <a:lnSpc>
                <a:spcPct val="150000"/>
              </a:lnSpc>
              <a:buFont typeface="+mj-lt"/>
              <a:buAutoNum type="arabicPeriod"/>
            </a:pPr>
            <a:r>
              <a:rPr lang="en-US" b="1" i="1" dirty="0"/>
              <a:t>Activity 1</a:t>
            </a:r>
            <a:r>
              <a:rPr lang="en-US" b="1" dirty="0"/>
              <a:t>: Your experiences with Generative AI so far</a:t>
            </a:r>
          </a:p>
          <a:p>
            <a:pPr marL="514350" indent="-514350">
              <a:lnSpc>
                <a:spcPct val="150000"/>
              </a:lnSpc>
              <a:buFont typeface="+mj-lt"/>
              <a:buAutoNum type="arabicPeriod"/>
            </a:pPr>
            <a:r>
              <a:rPr lang="en-US" i="1" dirty="0"/>
              <a:t>Foundations</a:t>
            </a:r>
            <a:r>
              <a:rPr lang="en-US" dirty="0"/>
              <a:t>: Under the hood of GenAI + Working with it</a:t>
            </a:r>
          </a:p>
          <a:p>
            <a:pPr marL="514350" indent="-514350">
              <a:lnSpc>
                <a:spcPct val="150000"/>
              </a:lnSpc>
              <a:buFont typeface="+mj-lt"/>
              <a:buAutoNum type="arabicPeriod"/>
            </a:pPr>
            <a:r>
              <a:rPr lang="en-US" i="1" dirty="0"/>
              <a:t>Two examples from my work</a:t>
            </a:r>
          </a:p>
          <a:p>
            <a:pPr marL="514350" indent="-514350">
              <a:lnSpc>
                <a:spcPct val="150000"/>
              </a:lnSpc>
              <a:buFont typeface="+mj-lt"/>
              <a:buAutoNum type="arabicPeriod"/>
            </a:pPr>
            <a:r>
              <a:rPr lang="en-US" i="1" dirty="0"/>
              <a:t>Activity 2:</a:t>
            </a:r>
            <a:r>
              <a:rPr lang="en-US" dirty="0"/>
              <a:t> Designing a lecture with GenAI</a:t>
            </a:r>
          </a:p>
          <a:p>
            <a:pPr marL="514350" indent="-514350">
              <a:lnSpc>
                <a:spcPct val="150000"/>
              </a:lnSpc>
              <a:buFont typeface="+mj-lt"/>
              <a:buAutoNum type="arabicPeriod"/>
            </a:pPr>
            <a:r>
              <a:rPr lang="en-US" i="1" dirty="0"/>
              <a:t>Activity 3</a:t>
            </a:r>
            <a:r>
              <a:rPr lang="en-US" dirty="0"/>
              <a:t>: Grading student assignments</a:t>
            </a:r>
            <a:endParaRPr lang="en-US" i="1" dirty="0"/>
          </a:p>
          <a:p>
            <a:pPr marL="514350" indent="-514350">
              <a:lnSpc>
                <a:spcPct val="150000"/>
              </a:lnSpc>
              <a:buFont typeface="+mj-lt"/>
              <a:buAutoNum type="arabicPeriod"/>
            </a:pPr>
            <a:r>
              <a:rPr lang="en-US" i="1" dirty="0"/>
              <a:t>Activity 4</a:t>
            </a:r>
            <a:r>
              <a:rPr lang="en-US" dirty="0"/>
              <a:t>: Conversations with teaching assistants</a:t>
            </a:r>
          </a:p>
          <a:p>
            <a:pPr marL="514350" indent="-514350">
              <a:lnSpc>
                <a:spcPct val="150000"/>
              </a:lnSpc>
              <a:buFont typeface="+mj-lt"/>
              <a:buAutoNum type="arabicPeriod"/>
            </a:pPr>
            <a:r>
              <a:rPr lang="en-US" i="1" dirty="0"/>
              <a:t>Readout</a:t>
            </a:r>
          </a:p>
        </p:txBody>
      </p:sp>
      <p:sp>
        <p:nvSpPr>
          <p:cNvPr id="3" name="Slide Number Placeholder 2">
            <a:extLst>
              <a:ext uri="{FF2B5EF4-FFF2-40B4-BE49-F238E27FC236}">
                <a16:creationId xmlns:a16="http://schemas.microsoft.com/office/drawing/2014/main" id="{A2D62089-8770-3D65-C8D4-09BEC4276EA4}"/>
              </a:ext>
            </a:extLst>
          </p:cNvPr>
          <p:cNvSpPr>
            <a:spLocks noGrp="1"/>
          </p:cNvSpPr>
          <p:nvPr>
            <p:ph type="sldNum" sz="quarter" idx="12"/>
          </p:nvPr>
        </p:nvSpPr>
        <p:spPr/>
        <p:txBody>
          <a:bodyPr/>
          <a:lstStyle/>
          <a:p>
            <a:fld id="{330EA680-D336-4FF7-8B7A-9848BB0A1C32}" type="slidenum">
              <a:rPr lang="en-US" smtClean="0"/>
              <a:pPr/>
              <a:t>8</a:t>
            </a:fld>
            <a:endParaRPr lang="en-US"/>
          </a:p>
        </p:txBody>
      </p:sp>
    </p:spTree>
    <p:extLst>
      <p:ext uri="{BB962C8B-B14F-4D97-AF65-F5344CB8AC3E}">
        <p14:creationId xmlns:p14="http://schemas.microsoft.com/office/powerpoint/2010/main" val="307807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F6455-5306-78FF-D830-3681CD6CE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03DE45-B11A-AECC-B16C-8AEE2EEFBA83}"/>
              </a:ext>
            </a:extLst>
          </p:cNvPr>
          <p:cNvSpPr>
            <a:spLocks noGrp="1"/>
          </p:cNvSpPr>
          <p:nvPr>
            <p:ph type="title"/>
          </p:nvPr>
        </p:nvSpPr>
        <p:spPr/>
        <p:txBody>
          <a:bodyPr/>
          <a:lstStyle/>
          <a:p>
            <a:r>
              <a:rPr lang="en-US" dirty="0"/>
              <a:t>Activity 1</a:t>
            </a:r>
          </a:p>
        </p:txBody>
      </p:sp>
      <p:sp>
        <p:nvSpPr>
          <p:cNvPr id="5" name="Text Placeholder 4">
            <a:extLst>
              <a:ext uri="{FF2B5EF4-FFF2-40B4-BE49-F238E27FC236}">
                <a16:creationId xmlns:a16="http://schemas.microsoft.com/office/drawing/2014/main" id="{3CF8249A-3161-105C-6412-C108FDB4D3CD}"/>
              </a:ext>
            </a:extLst>
          </p:cNvPr>
          <p:cNvSpPr>
            <a:spLocks noGrp="1"/>
          </p:cNvSpPr>
          <p:nvPr>
            <p:ph type="body" idx="1"/>
          </p:nvPr>
        </p:nvSpPr>
        <p:spPr/>
        <p:txBody>
          <a:bodyPr/>
          <a:lstStyle/>
          <a:p>
            <a:r>
              <a:rPr lang="en-US" dirty="0"/>
              <a:t>Your experiences with GenAI so far</a:t>
            </a:r>
          </a:p>
        </p:txBody>
      </p:sp>
      <p:sp>
        <p:nvSpPr>
          <p:cNvPr id="4" name="Slide Number Placeholder 3">
            <a:extLst>
              <a:ext uri="{FF2B5EF4-FFF2-40B4-BE49-F238E27FC236}">
                <a16:creationId xmlns:a16="http://schemas.microsoft.com/office/drawing/2014/main" id="{DC349FAD-4760-F919-B67E-AC1C4B27CCCA}"/>
              </a:ext>
            </a:extLst>
          </p:cNvPr>
          <p:cNvSpPr>
            <a:spLocks noGrp="1"/>
          </p:cNvSpPr>
          <p:nvPr>
            <p:ph type="sldNum" sz="quarter" idx="12"/>
          </p:nvPr>
        </p:nvSpPr>
        <p:spPr/>
        <p:txBody>
          <a:bodyPr/>
          <a:lstStyle/>
          <a:p>
            <a:fld id="{330EA680-D336-4FF7-8B7A-9848BB0A1C32}" type="slidenum">
              <a:rPr lang="en-US" smtClean="0"/>
              <a:pPr/>
              <a:t>9</a:t>
            </a:fld>
            <a:endParaRPr lang="en-US"/>
          </a:p>
        </p:txBody>
      </p:sp>
    </p:spTree>
    <p:extLst>
      <p:ext uri="{BB962C8B-B14F-4D97-AF65-F5344CB8AC3E}">
        <p14:creationId xmlns:p14="http://schemas.microsoft.com/office/powerpoint/2010/main" val="1033128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D743AE-FE13-494B-9EA8-151AC566C68E}">
  <we:reference id="WA200010001" version="1.0.0.1" store="Omex" storeType="OMEX"/>
  <we:alternateReferences>
    <we:reference id="WA200010001" version="1.0.0.1" store="WA200010001" storeType="OMEX"/>
  </we:alternateReferences>
  <we:properties>
    <we:property name="claude.fileId" value="&quot;c0576db5-f2be-4ad7-9bfe-c6bb877b4ba3&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3860</TotalTime>
  <Words>6103</Words>
  <Application>Microsoft Macintosh PowerPoint</Application>
  <PresentationFormat>Widescreen</PresentationFormat>
  <Paragraphs>770</Paragraphs>
  <Slides>67</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-apple-system</vt:lpstr>
      <vt:lpstr>Aptos</vt:lpstr>
      <vt:lpstr>Aptos Display</vt:lpstr>
      <vt:lpstr>Arial</vt:lpstr>
      <vt:lpstr>Calibri</vt:lpstr>
      <vt:lpstr>Wingdings</vt:lpstr>
      <vt:lpstr>office theme</vt:lpstr>
      <vt:lpstr>The “Do More With Less” Cookbook    Using Generative AI to Accelerate your Day-to-Day Work as an Engineering Educator</vt:lpstr>
      <vt:lpstr>Two main things to take from the talk</vt:lpstr>
      <vt:lpstr>“Who are you and what are you doing here?”</vt:lpstr>
      <vt:lpstr>About me</vt:lpstr>
      <vt:lpstr>Why have I been doing this?</vt:lpstr>
      <vt:lpstr>What this workshop is, and is not, about</vt:lpstr>
      <vt:lpstr>Does your institution have…</vt:lpstr>
      <vt:lpstr>Agenda</vt:lpstr>
      <vt:lpstr>Activity 1</vt:lpstr>
      <vt:lpstr>Activity 1: Think-Pair-Share on GenAI</vt:lpstr>
      <vt:lpstr>Agenda</vt:lpstr>
      <vt:lpstr>Foundations </vt:lpstr>
      <vt:lpstr>GenAI: Chat mode</vt:lpstr>
      <vt:lpstr>GenAI: Agent mode    (prompt)</vt:lpstr>
      <vt:lpstr>GenAI: Agent mode    (result)</vt:lpstr>
      <vt:lpstr>GenAI: Agent mode  Claude (1)</vt:lpstr>
      <vt:lpstr>GenAI: Agent mode  Claude (2)</vt:lpstr>
      <vt:lpstr>GenAI is a 3D printer, not a stapler</vt:lpstr>
      <vt:lpstr>Foundations </vt:lpstr>
      <vt:lpstr>LLMs: Large Language Models</vt:lpstr>
      <vt:lpstr>LLMs v1: Stochastic parrots</vt:lpstr>
      <vt:lpstr>LLMs v2: Post-trained reasoning-ish parrots</vt:lpstr>
      <vt:lpstr>LLMs v3: Emergent World Representations (Model internals suggest they learn rules AND strategy)</vt:lpstr>
      <vt:lpstr>State of the art: GenAI is a grad student</vt:lpstr>
      <vt:lpstr>Foundations </vt:lpstr>
      <vt:lpstr>New tools are hard. Don’t be like Mickey</vt:lpstr>
      <vt:lpstr>GenAI: Agent mode  Claude (3)</vt:lpstr>
      <vt:lpstr>Stages and Ways of GenAI use</vt:lpstr>
      <vt:lpstr>We are in the age of hyper-exploration</vt:lpstr>
      <vt:lpstr>Foundations </vt:lpstr>
      <vt:lpstr>GenAI can plan and you can review</vt:lpstr>
      <vt:lpstr>GenAI does not know what “done” means</vt:lpstr>
      <vt:lpstr>Breaking a problem down into steps: Try working backwards and forwards</vt:lpstr>
      <vt:lpstr>Breaking a problem down into steps: Try working backwards and forwards</vt:lpstr>
      <vt:lpstr>Embrace calibrated skepticism under information disadvantage</vt:lpstr>
      <vt:lpstr>The Paradox of Building with GenAI</vt:lpstr>
      <vt:lpstr>How to GenAI: Basic decision tree</vt:lpstr>
      <vt:lpstr>The Computational Path: Construct the process</vt:lpstr>
      <vt:lpstr>Use GenAI-friendly Representations</vt:lpstr>
      <vt:lpstr>Agenda</vt:lpstr>
      <vt:lpstr>Two examples from my work</vt:lpstr>
      <vt:lpstr>Dreaming is the first step to awesome</vt:lpstr>
      <vt:lpstr>My first dream: Turn bureaucracy into software</vt:lpstr>
      <vt:lpstr>I have this perfectly good database I maintain</vt:lpstr>
      <vt:lpstr>“With Claude, any database can be a Word Doc”</vt:lpstr>
      <vt:lpstr>After ~10 hours with Claude, the clerical part of my tenure dossier was completed</vt:lpstr>
      <vt:lpstr>Sample outputs from my auto-tenure document</vt:lpstr>
      <vt:lpstr>How does one get Claude to make this table?</vt:lpstr>
      <vt:lpstr>My second dream: ADA compliance</vt:lpstr>
      <vt:lpstr>Estimated cost of accessibility remediation</vt:lpstr>
      <vt:lpstr>DocAble</vt:lpstr>
      <vt:lpstr>Example DocAble output behavior</vt:lpstr>
      <vt:lpstr>Agenda</vt:lpstr>
      <vt:lpstr>Activity 2: Make a lecture in 20 minutes</vt:lpstr>
      <vt:lpstr>Activity 2: Make a lecture in 20 minutes</vt:lpstr>
      <vt:lpstr>Agenda</vt:lpstr>
      <vt:lpstr>Activity 3: Grading assignments</vt:lpstr>
      <vt:lpstr>60 submissions x 10 pages each… Can we take the right-hand path? How?</vt:lpstr>
      <vt:lpstr>Activity 3: Grading with Claude (agent mode)</vt:lpstr>
      <vt:lpstr>I think AI should not grade  But I’m super happy for it to triage</vt:lpstr>
      <vt:lpstr>Agenda</vt:lpstr>
      <vt:lpstr>With your partner Scenario 1</vt:lpstr>
      <vt:lpstr>Same partner but switch roles Scenario 2</vt:lpstr>
      <vt:lpstr>Agenda</vt:lpstr>
      <vt:lpstr>Readout</vt:lpstr>
      <vt:lpstr>Two main things I hope you took from the talk</vt:lpstr>
      <vt:lpstr>Teaching with GenAI GenAI is a tool that can free you from the clerical parts of your job  You need to recalibrate your mental cost model Labor is now cheap…and so judgment is more expensive than ever   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James C Davis</cp:lastModifiedBy>
  <cp:revision>1153</cp:revision>
  <dcterms:created xsi:type="dcterms:W3CDTF">2025-04-29T20:55:10Z</dcterms:created>
  <dcterms:modified xsi:type="dcterms:W3CDTF">2026-06-21T13:31:36Z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7606f69-b0ae-4874-be30-7d43a3c7be10_Enabled">
    <vt:lpwstr>true</vt:lpwstr>
  </property>
  <property fmtid="{D5CDD505-2E9C-101B-9397-08002B2CF9AE}" pid="3" name="MSIP_Label_f7606f69-b0ae-4874-be30-7d43a3c7be10_SetDate">
    <vt:lpwstr>2025-04-29T20:55:31Z</vt:lpwstr>
  </property>
  <property fmtid="{D5CDD505-2E9C-101B-9397-08002B2CF9AE}" pid="4" name="MSIP_Label_f7606f69-b0ae-4874-be30-7d43a3c7be10_Method">
    <vt:lpwstr>Standard</vt:lpwstr>
  </property>
  <property fmtid="{D5CDD505-2E9C-101B-9397-08002B2CF9AE}" pid="5" name="MSIP_Label_f7606f69-b0ae-4874-be30-7d43a3c7be10_Name">
    <vt:lpwstr>defa4170-0d19-0005-0001-bc88714345d2</vt:lpwstr>
  </property>
  <property fmtid="{D5CDD505-2E9C-101B-9397-08002B2CF9AE}" pid="6" name="MSIP_Label_f7606f69-b0ae-4874-be30-7d43a3c7be10_SiteId">
    <vt:lpwstr>4130bd39-7c53-419c-b1e5-8758d6d63f21</vt:lpwstr>
  </property>
  <property fmtid="{D5CDD505-2E9C-101B-9397-08002B2CF9AE}" pid="7" name="MSIP_Label_f7606f69-b0ae-4874-be30-7d43a3c7be10_ActionId">
    <vt:lpwstr>d8e18758-5ccb-4dae-8e7c-dd121b8318ed</vt:lpwstr>
  </property>
  <property fmtid="{D5CDD505-2E9C-101B-9397-08002B2CF9AE}" pid="8" name="MSIP_Label_f7606f69-b0ae-4874-be30-7d43a3c7be10_ContentBits">
    <vt:lpwstr>0</vt:lpwstr>
  </property>
  <property fmtid="{D5CDD505-2E9C-101B-9397-08002B2CF9AE}" pid="9" name="MSIP_Label_f7606f69-b0ae-4874-be30-7d43a3c7be10_Tag">
    <vt:lpwstr>10, 3, 0, 2</vt:lpwstr>
  </property>
</Properties>
</file>