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changesInfos/changesInfo1.xml" ContentType="application/vnd.ms-powerpoint.changesinfo+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Types>
</file>

<file path=_rels/.rels><?xml version="1.0" encoding="UTF-8"?><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thumbnail" Target="docProps/thumbnail.jpeg"/><Relationship Id="rId4" Type="http://schemas.openxmlformats.org/package/2006/relationships/metadata/core-properties" Target="docProps/core.xml"/><Relationship Id="rId5"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40"/>
  </p:notesMasterIdLst>
  <p:sldIdLst>
    <p:sldId id="263" r:id="rId2"/>
    <p:sldId id="264" r:id="rId3"/>
    <p:sldId id="318" r:id="rId4"/>
    <p:sldId id="266" r:id="rId5"/>
    <p:sldId id="319" r:id="rId6"/>
    <p:sldId id="335" r:id="rId7"/>
    <p:sldId id="336" r:id="rId8"/>
    <p:sldId id="310" r:id="rId9"/>
    <p:sldId id="268" r:id="rId10"/>
    <p:sldId id="308" r:id="rId11"/>
    <p:sldId id="309" r:id="rId12"/>
    <p:sldId id="311" r:id="rId13"/>
    <p:sldId id="312" r:id="rId14"/>
    <p:sldId id="313" r:id="rId15"/>
    <p:sldId id="314" r:id="rId16"/>
    <p:sldId id="278" r:id="rId17"/>
    <p:sldId id="281" r:id="rId18"/>
    <p:sldId id="320" r:id="rId19"/>
    <p:sldId id="269" r:id="rId20"/>
    <p:sldId id="270" r:id="rId21"/>
    <p:sldId id="321" r:id="rId22"/>
    <p:sldId id="322" r:id="rId23"/>
    <p:sldId id="323" r:id="rId24"/>
    <p:sldId id="337" r:id="rId48"/>
    <p:sldId id="338" r:id="rId49"/>
    <p:sldId id="339" r:id="rId50"/>
    <p:sldId id="340" r:id="rId51"/>
    <p:sldId id="324" r:id="rId25"/>
    <p:sldId id="341" r:id="rId52"/>
    <p:sldId id="325" r:id="rId26"/>
    <p:sldId id="329" r:id="rId27"/>
    <p:sldId id="317" r:id="rId28"/>
    <p:sldId id="287" r:id="rId29"/>
    <p:sldId id="331" r:id="rId30"/>
    <p:sldId id="342" r:id="rId53"/>
    <p:sldId id="343" r:id="rId54"/>
    <p:sldId id="332" r:id="rId31"/>
    <p:sldId id="344" r:id="rId55"/>
    <p:sldId id="345" r:id="rId56"/>
    <p:sldId id="346" r:id="rId57"/>
    <p:sldId id="271" r:id="rId32"/>
    <p:sldId id="330" r:id="rId33"/>
    <p:sldId id="326" r:id="rId34"/>
    <p:sldId id="347" r:id="rId58"/>
    <p:sldId id="348" r:id="rId59"/>
    <p:sldId id="349" r:id="rId60"/>
    <p:sldId id="350" r:id="rId61"/>
    <p:sldId id="351" r:id="rId62"/>
    <p:sldId id="352" r:id="rId63"/>
    <p:sldId id="353" r:id="rId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CF047A08-585C-0A43-A909-E70795640C76}">
          <p14:sldIdLst>
            <p14:sldId id="263"/>
            <p14:sldId id="264"/>
          </p14:sldIdLst>
        </p14:section>
        <p14:section name="Who am I" id="{10977006-B917-CA43-AA48-11AADBE0582D}">
          <p14:sldIdLst>
            <p14:sldId id="318"/>
            <p14:sldId id="266"/>
            <p14:sldId id="319"/>
            <p14:sldId id="335"/>
            <p14:sldId id="336"/>
            <p14:sldId id="310"/>
            <p14:sldId id="268"/>
            <p14:sldId id="308"/>
            <p14:sldId id="309"/>
            <p14:sldId id="311"/>
            <p14:sldId id="312"/>
            <p14:sldId id="313"/>
            <p14:sldId id="314"/>
            <p14:sldId id="278"/>
            <p14:sldId id="281"/>
            <p14:sldId id="320"/>
            <p14:sldId id="269"/>
            <p14:sldId id="270"/>
            <p14:sldId id="321"/>
            <p14:sldId id="322"/>
            <p14:sldId id="323"/>
            <p14:sldId id="324"/>
            <p14:sldId id="325"/>
            <p14:sldId id="329"/>
            <p14:sldId id="317"/>
            <p14:sldId id="287"/>
            <p14:sldId id="331"/>
            <p14:sldId id="332"/>
            <p14:sldId id="271"/>
            <p14:sldId id="330"/>
            <p14:sldId id="326"/>
            <p14:sldId id="328"/>
            <p14:sldId id="327"/>
            <p14:sldId id="333"/>
            <p14:sldId id="334"/>
            <p14:sldId id="301"/>
          </p14:sldIdLst>
        </p14:section>
        <p14:section name="The engineering substrate" id="{1F9C62F0-749B-474D-A085-119525DEBECA}">
          <p14:sldIdLst/>
        </p14:section>
        <p14:section name="Vibe coding" id="{DF2688F0-4C65-964F-89D2-BF793DFEF083}">
          <p14:sldIdLst/>
        </p14:section>
        <p14:section name="MAGE" id="{2CBCCDE0-CBC0-2D4F-BEA3-35FC249AD0B2}">
          <p14:sldIdLst/>
        </p14:section>
        <p14:section name="Modeling" id="{8C77C89A-8986-1944-9048-CF4051B46CF1}">
          <p14:sldIdLst/>
        </p14:section>
        <p14:section name="Alignment" id="{6EB14DA4-2EEB-084D-B8B5-D8E6F0A2CF76}">
          <p14:sldIdLst/>
        </p14:section>
        <p14:section name="The MAGE Method" id="{D9F13DC2-4E13-1D43-92E5-C854A5D80B7B}">
          <p14:sldIdLst/>
        </p14:section>
        <p14:section name="Data" id="{A4D3572A-87C5-C947-847B-7911F0A61791}">
          <p14:sldIdLst/>
        </p14:section>
        <p14:section name="Related work and Implications" id="{2905DDA2-B84C-804A-8957-7E4CDEB8AB88}">
          <p14:sldIdLst/>
        </p14:section>
        <p14:section name="Closing remarks" id="{561B07CB-7B5A-CC49-AA82-759305B2F0C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FFB2F9-B20B-F3D9-E2CF-8A1B6FB546FE}" name="James C Davis" initials="JCD" userId="S::davisjam@purdue.edu::84778d94-b1cc-4a48-87ce-749e1d7d6e7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FD655A-D7EA-8A4A-BAE4-1D385EBA1B35}" v="552" dt="2026-08-26T16:27:11.3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53" autoAdjust="0"/>
    <p:restoredTop sz="85000"/>
  </p:normalViewPr>
  <p:slideViewPr>
    <p:cSldViewPr snapToGrid="0" snapToObjects="1">
      <p:cViewPr varScale="1">
        <p:scale>
          <a:sx n="99" d="100"/>
          <a:sy n="99" d="100"/>
        </p:scale>
        <p:origin x="176" y="256"/>
      </p:cViewPr>
      <p:guideLst/>
    </p:cSldViewPr>
  </p:slideViewPr>
  <p:notesTextViewPr>
    <p:cViewPr>
      <p:scale>
        <a:sx n="80" d="100"/>
        <a:sy n="80" d="100"/>
      </p:scale>
      <p:origin x="0" y="0"/>
    </p:cViewPr>
  </p:notesTextViewPr>
  <p:sorterViewPr>
    <p:cViewPr>
      <p:scale>
        <a:sx n="80" d="100"/>
        <a:sy n="80" d="100"/>
      </p:scale>
      <p:origin x="0" y="0"/>
    </p:cViewPr>
  </p:sorter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 Id="rId45" Type="http://schemas.microsoft.com/office/2016/11/relationships/changesInfo" Target="changesInfos/changesInfo1.xml"/><Relationship Id="rId46" Type="http://schemas.microsoft.com/office/2015/10/relationships/revisionInfo" Target="revisionInfo.xml"/><Relationship Id="rId47" Type="http://schemas.microsoft.com/office/2018/10/relationships/authors" Target="authors.xml"/><Relationship Id="rId48" Type="http://schemas.openxmlformats.org/officeDocument/2006/relationships/slide" Target="slides/slide39.xml"/><Relationship Id="rId49" Type="http://schemas.openxmlformats.org/officeDocument/2006/relationships/slide" Target="slides/slide40.xml"/><Relationship Id="rId50" Type="http://schemas.openxmlformats.org/officeDocument/2006/relationships/slide" Target="slides/slide41.xml"/><Relationship Id="rId51" Type="http://schemas.openxmlformats.org/officeDocument/2006/relationships/slide" Target="slides/slide42.xml"/><Relationship Id="rId52" Type="http://schemas.openxmlformats.org/officeDocument/2006/relationships/slide" Target="slides/slide43.xml"/><Relationship Id="rId53" Type="http://schemas.openxmlformats.org/officeDocument/2006/relationships/slide" Target="slides/slide44.xml"/><Relationship Id="rId54" Type="http://schemas.openxmlformats.org/officeDocument/2006/relationships/slide" Target="slides/slide45.xml"/><Relationship Id="rId55" Type="http://schemas.openxmlformats.org/officeDocument/2006/relationships/slide" Target="slides/slide46.xml"/><Relationship Id="rId56" Type="http://schemas.openxmlformats.org/officeDocument/2006/relationships/slide" Target="slides/slide47.xml"/><Relationship Id="rId57" Type="http://schemas.openxmlformats.org/officeDocument/2006/relationships/slide" Target="slides/slide48.xml"/><Relationship Id="rId58" Type="http://schemas.openxmlformats.org/officeDocument/2006/relationships/slide" Target="slides/slide49.xml"/><Relationship Id="rId59" Type="http://schemas.openxmlformats.org/officeDocument/2006/relationships/slide" Target="slides/slide50.xml"/><Relationship Id="rId60" Type="http://schemas.openxmlformats.org/officeDocument/2006/relationships/slide" Target="slides/slide51.xml"/><Relationship Id="rId61" Type="http://schemas.openxmlformats.org/officeDocument/2006/relationships/slide" Target="slides/slide52.xml"/><Relationship Id="rId62" Type="http://schemas.openxmlformats.org/officeDocument/2006/relationships/slide" Target="slides/slide53.xml"/><Relationship Id="rId63" Type="http://schemas.openxmlformats.org/officeDocument/2006/relationships/slide" Target="slides/slide54.xml"/><Relationship Id="rId64" Type="http://schemas.openxmlformats.org/officeDocument/2006/relationships/slide" Target="slides/slide5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C Davis" userId="84778d94-b1cc-4a48-87ce-749e1d7d6e72" providerId="ADAL" clId="{184774F8-66FE-589C-AE1E-89FB2E64E974}"/>
    <pc:docChg chg="undo custSel addSld delSld modSld sldOrd modSection">
      <pc:chgData name="James C Davis" userId="84778d94-b1cc-4a48-87ce-749e1d7d6e72" providerId="ADAL" clId="{184774F8-66FE-589C-AE1E-89FB2E64E974}" dt="2026-08-26T16:27:37.792" v="7033" actId="20578"/>
      <pc:docMkLst>
        <pc:docMk/>
      </pc:docMkLst>
      <pc:sldChg chg="addSp modSp mod">
        <pc:chgData name="James C Davis" userId="84778d94-b1cc-4a48-87ce-749e1d7d6e72" providerId="ADAL" clId="{184774F8-66FE-589C-AE1E-89FB2E64E974}" dt="2026-08-26T10:24:01.338" v="225" actId="14100"/>
        <pc:sldMkLst>
          <pc:docMk/>
          <pc:sldMk cId="681153070" sldId="263"/>
        </pc:sldMkLst>
        <pc:spChg chg="add mod">
          <ac:chgData name="James C Davis" userId="84778d94-b1cc-4a48-87ce-749e1d7d6e72" providerId="ADAL" clId="{184774F8-66FE-589C-AE1E-89FB2E64E974}" dt="2026-08-26T10:23:30.397" v="220" actId="1076"/>
          <ac:spMkLst>
            <pc:docMk/>
            <pc:sldMk cId="681153070" sldId="263"/>
            <ac:spMk id="2" creationId="{C20F3E3B-2ECA-CC40-1DD7-05517A1B7F77}"/>
          </ac:spMkLst>
        </pc:spChg>
        <pc:spChg chg="mod">
          <ac:chgData name="James C Davis" userId="84778d94-b1cc-4a48-87ce-749e1d7d6e72" providerId="ADAL" clId="{184774F8-66FE-589C-AE1E-89FB2E64E974}" dt="2026-08-26T10:24:01.338" v="225" actId="14100"/>
          <ac:spMkLst>
            <pc:docMk/>
            <pc:sldMk cId="681153070" sldId="263"/>
            <ac:spMk id="7" creationId="{FCEDA1E7-56BA-62BC-4FB9-8E9BF0374B47}"/>
          </ac:spMkLst>
        </pc:spChg>
        <pc:picChg chg="add mod">
          <ac:chgData name="James C Davis" userId="84778d94-b1cc-4a48-87ce-749e1d7d6e72" providerId="ADAL" clId="{184774F8-66FE-589C-AE1E-89FB2E64E974}" dt="2026-08-26T10:23:54.028" v="224" actId="1076"/>
          <ac:picMkLst>
            <pc:docMk/>
            <pc:sldMk cId="681153070" sldId="263"/>
            <ac:picMk id="4" creationId="{1BDC6842-A1BF-1FAC-4EE4-32020EB525A3}"/>
          </ac:picMkLst>
        </pc:picChg>
      </pc:sldChg>
      <pc:sldChg chg="modSp mod">
        <pc:chgData name="James C Davis" userId="84778d94-b1cc-4a48-87ce-749e1d7d6e72" providerId="ADAL" clId="{184774F8-66FE-589C-AE1E-89FB2E64E974}" dt="2026-08-26T15:53:31.709" v="5052"/>
        <pc:sldMkLst>
          <pc:docMk/>
          <pc:sldMk cId="2679909258" sldId="264"/>
        </pc:sldMkLst>
        <pc:spChg chg="mod">
          <ac:chgData name="James C Davis" userId="84778d94-b1cc-4a48-87ce-749e1d7d6e72" providerId="ADAL" clId="{184774F8-66FE-589C-AE1E-89FB2E64E974}" dt="2026-08-26T15:53:31.709" v="5052"/>
          <ac:spMkLst>
            <pc:docMk/>
            <pc:sldMk cId="2679909258" sldId="264"/>
            <ac:spMk id="2" creationId="{02C5CE45-3B2C-D5E3-6E5C-908663A200B7}"/>
          </ac:spMkLst>
        </pc:spChg>
      </pc:sldChg>
      <pc:sldChg chg="addSp delSp modSp mod delAnim modAnim">
        <pc:chgData name="James C Davis" userId="84778d94-b1cc-4a48-87ce-749e1d7d6e72" providerId="ADAL" clId="{184774F8-66FE-589C-AE1E-89FB2E64E974}" dt="2026-08-26T13:42:36.898" v="4457" actId="22"/>
        <pc:sldMkLst>
          <pc:docMk/>
          <pc:sldMk cId="1692458401" sldId="266"/>
        </pc:sldMkLst>
        <pc:spChg chg="mod">
          <ac:chgData name="James C Davis" userId="84778d94-b1cc-4a48-87ce-749e1d7d6e72" providerId="ADAL" clId="{184774F8-66FE-589C-AE1E-89FB2E64E974}" dt="2026-08-26T10:28:50" v="279" actId="20577"/>
          <ac:spMkLst>
            <pc:docMk/>
            <pc:sldMk cId="1692458401" sldId="266"/>
            <ac:spMk id="2" creationId="{B9772EDA-0C8B-03E3-1004-D8CBE1E44D68}"/>
          </ac:spMkLst>
        </pc:spChg>
        <pc:spChg chg="del mod">
          <ac:chgData name="James C Davis" userId="84778d94-b1cc-4a48-87ce-749e1d7d6e72" providerId="ADAL" clId="{184774F8-66FE-589C-AE1E-89FB2E64E974}" dt="2026-08-26T10:28:55.102" v="281" actId="478"/>
          <ac:spMkLst>
            <pc:docMk/>
            <pc:sldMk cId="1692458401" sldId="266"/>
            <ac:spMk id="5" creationId="{6C84A635-EB78-9C99-1394-910060F276AC}"/>
          </ac:spMkLst>
        </pc:spChg>
        <pc:spChg chg="add mod">
          <ac:chgData name="James C Davis" userId="84778d94-b1cc-4a48-87ce-749e1d7d6e72" providerId="ADAL" clId="{184774F8-66FE-589C-AE1E-89FB2E64E974}" dt="2026-08-26T13:39:41.783" v="4455" actId="1076"/>
          <ac:spMkLst>
            <pc:docMk/>
            <pc:sldMk cId="1692458401" sldId="266"/>
            <ac:spMk id="14" creationId="{803C82FB-530D-8A0B-488A-E1E44E67511D}"/>
          </ac:spMkLst>
        </pc:spChg>
        <pc:spChg chg="add del">
          <ac:chgData name="James C Davis" userId="84778d94-b1cc-4a48-87ce-749e1d7d6e72" providerId="ADAL" clId="{184774F8-66FE-589C-AE1E-89FB2E64E974}" dt="2026-08-26T13:42:36.898" v="4457" actId="22"/>
          <ac:spMkLst>
            <pc:docMk/>
            <pc:sldMk cId="1692458401" sldId="266"/>
            <ac:spMk id="16" creationId="{0AA78BAB-ABC9-5391-66CC-2199C3909376}"/>
          </ac:spMkLst>
        </pc:spChg>
        <pc:picChg chg="del">
          <ac:chgData name="James C Davis" userId="84778d94-b1cc-4a48-87ce-749e1d7d6e72" providerId="ADAL" clId="{184774F8-66FE-589C-AE1E-89FB2E64E974}" dt="2026-08-26T10:28:16.512" v="226" actId="478"/>
          <ac:picMkLst>
            <pc:docMk/>
            <pc:sldMk cId="1692458401" sldId="266"/>
            <ac:picMk id="7" creationId="{F513252E-614D-D0CF-0CC5-24718652FC6A}"/>
          </ac:picMkLst>
        </pc:picChg>
        <pc:picChg chg="del">
          <ac:chgData name="James C Davis" userId="84778d94-b1cc-4a48-87ce-749e1d7d6e72" providerId="ADAL" clId="{184774F8-66FE-589C-AE1E-89FB2E64E974}" dt="2026-08-26T10:28:16.512" v="226" actId="478"/>
          <ac:picMkLst>
            <pc:docMk/>
            <pc:sldMk cId="1692458401" sldId="266"/>
            <ac:picMk id="9" creationId="{69087708-07DD-67D8-8388-589B838B7947}"/>
          </ac:picMkLst>
        </pc:picChg>
        <pc:picChg chg="del">
          <ac:chgData name="James C Davis" userId="84778d94-b1cc-4a48-87ce-749e1d7d6e72" providerId="ADAL" clId="{184774F8-66FE-589C-AE1E-89FB2E64E974}" dt="2026-08-26T10:28:16.512" v="226" actId="478"/>
          <ac:picMkLst>
            <pc:docMk/>
            <pc:sldMk cId="1692458401" sldId="266"/>
            <ac:picMk id="11" creationId="{ED6FE3AC-E4B5-0E54-16DE-B49A42BB7756}"/>
          </ac:picMkLst>
        </pc:picChg>
        <pc:picChg chg="del">
          <ac:chgData name="James C Davis" userId="84778d94-b1cc-4a48-87ce-749e1d7d6e72" providerId="ADAL" clId="{184774F8-66FE-589C-AE1E-89FB2E64E974}" dt="2026-08-26T10:28:16.512" v="226" actId="478"/>
          <ac:picMkLst>
            <pc:docMk/>
            <pc:sldMk cId="1692458401" sldId="266"/>
            <ac:picMk id="13" creationId="{0A4602B0-3036-D28F-736D-728DF4CFA15D}"/>
          </ac:picMkLst>
        </pc:picChg>
        <pc:cxnChg chg="add del">
          <ac:chgData name="James C Davis" userId="84778d94-b1cc-4a48-87ce-749e1d7d6e72" providerId="ADAL" clId="{184774F8-66FE-589C-AE1E-89FB2E64E974}" dt="2026-08-26T13:39:12.401" v="4325" actId="478"/>
          <ac:cxnSpMkLst>
            <pc:docMk/>
            <pc:sldMk cId="1692458401" sldId="266"/>
            <ac:cxnSpMk id="8" creationId="{E22469BF-4CE8-9156-6A02-693FD0C68A18}"/>
          </ac:cxnSpMkLst>
        </pc:cxnChg>
        <pc:cxnChg chg="add">
          <ac:chgData name="James C Davis" userId="84778d94-b1cc-4a48-87ce-749e1d7d6e72" providerId="ADAL" clId="{184774F8-66FE-589C-AE1E-89FB2E64E974}" dt="2026-08-26T13:39:18.098" v="4326" actId="11529"/>
          <ac:cxnSpMkLst>
            <pc:docMk/>
            <pc:sldMk cId="1692458401" sldId="266"/>
            <ac:cxnSpMk id="12" creationId="{199C3E53-4E21-2CF2-2082-B9597B36EBE0}"/>
          </ac:cxnSpMkLst>
        </pc:cxnChg>
      </pc:sldChg>
      <pc:sldChg chg="del">
        <pc:chgData name="James C Davis" userId="84778d94-b1cc-4a48-87ce-749e1d7d6e72" providerId="ADAL" clId="{184774F8-66FE-589C-AE1E-89FB2E64E974}" dt="2026-08-26T15:53:20.041" v="5049" actId="2696"/>
        <pc:sldMkLst>
          <pc:docMk/>
          <pc:sldMk cId="1583248569" sldId="267"/>
        </pc:sldMkLst>
      </pc:sldChg>
      <pc:sldChg chg="modSp mod">
        <pc:chgData name="James C Davis" userId="84778d94-b1cc-4a48-87ce-749e1d7d6e72" providerId="ADAL" clId="{184774F8-66FE-589C-AE1E-89FB2E64E974}" dt="2026-08-26T10:44:12.600" v="1609" actId="20577"/>
        <pc:sldMkLst>
          <pc:docMk/>
          <pc:sldMk cId="4285858400" sldId="268"/>
        </pc:sldMkLst>
        <pc:spChg chg="mod">
          <ac:chgData name="James C Davis" userId="84778d94-b1cc-4a48-87ce-749e1d7d6e72" providerId="ADAL" clId="{184774F8-66FE-589C-AE1E-89FB2E64E974}" dt="2026-08-26T10:44:12.600" v="1609" actId="20577"/>
          <ac:spMkLst>
            <pc:docMk/>
            <pc:sldMk cId="4285858400" sldId="268"/>
            <ac:spMk id="3" creationId="{55DD86E3-A6D4-3788-E183-BDFE8D26636D}"/>
          </ac:spMkLst>
        </pc:spChg>
      </pc:sldChg>
      <pc:sldChg chg="modSp del mod">
        <pc:chgData name="James C Davis" userId="84778d94-b1cc-4a48-87ce-749e1d7d6e72" providerId="ADAL" clId="{184774F8-66FE-589C-AE1E-89FB2E64E974}" dt="2026-08-26T15:54:42.653" v="5064" actId="2696"/>
        <pc:sldMkLst>
          <pc:docMk/>
          <pc:sldMk cId="2598150077" sldId="269"/>
        </pc:sldMkLst>
        <pc:spChg chg="mod">
          <ac:chgData name="James C Davis" userId="84778d94-b1cc-4a48-87ce-749e1d7d6e72" providerId="ADAL" clId="{184774F8-66FE-589C-AE1E-89FB2E64E974}" dt="2026-08-26T10:34:49.206" v="1075" actId="20577"/>
          <ac:spMkLst>
            <pc:docMk/>
            <pc:sldMk cId="2598150077" sldId="269"/>
            <ac:spMk id="3" creationId="{8F87B7BE-726F-C1F3-6334-098E32AD8E11}"/>
          </ac:spMkLst>
        </pc:spChg>
      </pc:sldChg>
      <pc:sldChg chg="add">
        <pc:chgData name="James C Davis" userId="84778d94-b1cc-4a48-87ce-749e1d7d6e72" providerId="ADAL" clId="{184774F8-66FE-589C-AE1E-89FB2E64E974}" dt="2026-08-26T15:54:46.148" v="5065"/>
        <pc:sldMkLst>
          <pc:docMk/>
          <pc:sldMk cId="3684184790" sldId="269"/>
        </pc:sldMkLst>
      </pc:sldChg>
      <pc:sldChg chg="add">
        <pc:chgData name="James C Davis" userId="84778d94-b1cc-4a48-87ce-749e1d7d6e72" providerId="ADAL" clId="{184774F8-66FE-589C-AE1E-89FB2E64E974}" dt="2026-08-26T15:54:46.148" v="5065"/>
        <pc:sldMkLst>
          <pc:docMk/>
          <pc:sldMk cId="316121524" sldId="270"/>
        </pc:sldMkLst>
      </pc:sldChg>
      <pc:sldChg chg="del">
        <pc:chgData name="James C Davis" userId="84778d94-b1cc-4a48-87ce-749e1d7d6e72" providerId="ADAL" clId="{184774F8-66FE-589C-AE1E-89FB2E64E974}" dt="2026-08-26T15:54:42.653" v="5064" actId="2696"/>
        <pc:sldMkLst>
          <pc:docMk/>
          <pc:sldMk cId="2176273235" sldId="270"/>
        </pc:sldMkLst>
      </pc:sldChg>
      <pc:sldChg chg="del">
        <pc:chgData name="James C Davis" userId="84778d94-b1cc-4a48-87ce-749e1d7d6e72" providerId="ADAL" clId="{184774F8-66FE-589C-AE1E-89FB2E64E974}" dt="2026-08-26T16:23:49.960" v="6887" actId="2696"/>
        <pc:sldMkLst>
          <pc:docMk/>
          <pc:sldMk cId="3454492435" sldId="272"/>
        </pc:sldMkLst>
      </pc:sldChg>
      <pc:sldChg chg="del">
        <pc:chgData name="James C Davis" userId="84778d94-b1cc-4a48-87ce-749e1d7d6e72" providerId="ADAL" clId="{184774F8-66FE-589C-AE1E-89FB2E64E974}" dt="2026-08-26T16:27:17.467" v="7007" actId="2696"/>
        <pc:sldMkLst>
          <pc:docMk/>
          <pc:sldMk cId="1468634858" sldId="273"/>
        </pc:sldMkLst>
      </pc:sldChg>
      <pc:sldChg chg="del">
        <pc:chgData name="James C Davis" userId="84778d94-b1cc-4a48-87ce-749e1d7d6e72" providerId="ADAL" clId="{184774F8-66FE-589C-AE1E-89FB2E64E974}" dt="2026-08-26T16:23:49.967" v="6888" actId="2696"/>
        <pc:sldMkLst>
          <pc:docMk/>
          <pc:sldMk cId="1212366867" sldId="274"/>
        </pc:sldMkLst>
      </pc:sldChg>
      <pc:sldChg chg="del">
        <pc:chgData name="James C Davis" userId="84778d94-b1cc-4a48-87ce-749e1d7d6e72" providerId="ADAL" clId="{184774F8-66FE-589C-AE1E-89FB2E64E974}" dt="2026-08-26T16:27:17.445" v="6987" actId="2696"/>
        <pc:sldMkLst>
          <pc:docMk/>
          <pc:sldMk cId="1270449889" sldId="275"/>
        </pc:sldMkLst>
      </pc:sldChg>
      <pc:sldChg chg="del">
        <pc:chgData name="James C Davis" userId="84778d94-b1cc-4a48-87ce-749e1d7d6e72" providerId="ADAL" clId="{184774F8-66FE-589C-AE1E-89FB2E64E974}" dt="2026-08-26T16:27:17.475" v="7009" actId="2696"/>
        <pc:sldMkLst>
          <pc:docMk/>
          <pc:sldMk cId="763562937" sldId="276"/>
        </pc:sldMkLst>
      </pc:sldChg>
      <pc:sldChg chg="del">
        <pc:chgData name="James C Davis" userId="84778d94-b1cc-4a48-87ce-749e1d7d6e72" providerId="ADAL" clId="{184774F8-66FE-589C-AE1E-89FB2E64E974}" dt="2026-08-26T16:27:20.187" v="7014" actId="2696"/>
        <pc:sldMkLst>
          <pc:docMk/>
          <pc:sldMk cId="2971821924" sldId="277"/>
        </pc:sldMkLst>
      </pc:sldChg>
      <pc:sldChg chg="del">
        <pc:chgData name="James C Davis" userId="84778d94-b1cc-4a48-87ce-749e1d7d6e72" providerId="ADAL" clId="{184774F8-66FE-589C-AE1E-89FB2E64E974}" dt="2026-08-26T13:35:39.075" v="3952" actId="2696"/>
        <pc:sldMkLst>
          <pc:docMk/>
          <pc:sldMk cId="1847981710" sldId="278"/>
        </pc:sldMkLst>
      </pc:sldChg>
      <pc:sldChg chg="addSp delSp modSp add mod modAnim">
        <pc:chgData name="James C Davis" userId="84778d94-b1cc-4a48-87ce-749e1d7d6e72" providerId="ADAL" clId="{184774F8-66FE-589C-AE1E-89FB2E64E974}" dt="2026-08-26T14:15:36.651" v="4776" actId="1038"/>
        <pc:sldMkLst>
          <pc:docMk/>
          <pc:sldMk cId="3079206665" sldId="278"/>
        </pc:sldMkLst>
        <pc:spChg chg="mod">
          <ac:chgData name="James C Davis" userId="84778d94-b1cc-4a48-87ce-749e1d7d6e72" providerId="ADAL" clId="{184774F8-66FE-589C-AE1E-89FB2E64E974}" dt="2026-08-26T13:35:50.281" v="3956"/>
          <ac:spMkLst>
            <pc:docMk/>
            <pc:sldMk cId="3079206665" sldId="278"/>
            <ac:spMk id="3" creationId="{C29E2421-DFFD-18F7-F7C6-DE2D7C5D6FB3}"/>
          </ac:spMkLst>
        </pc:spChg>
        <pc:spChg chg="add mod">
          <ac:chgData name="James C Davis" userId="84778d94-b1cc-4a48-87ce-749e1d7d6e72" providerId="ADAL" clId="{184774F8-66FE-589C-AE1E-89FB2E64E974}" dt="2026-08-26T14:12:33.131" v="4712"/>
          <ac:spMkLst>
            <pc:docMk/>
            <pc:sldMk cId="3079206665" sldId="278"/>
            <ac:spMk id="6" creationId="{41030181-88D8-017F-EC9D-6421652380B6}"/>
          </ac:spMkLst>
        </pc:spChg>
        <pc:spChg chg="add mod">
          <ac:chgData name="James C Davis" userId="84778d94-b1cc-4a48-87ce-749e1d7d6e72" providerId="ADAL" clId="{184774F8-66FE-589C-AE1E-89FB2E64E974}" dt="2026-08-26T14:15:36.651" v="4776" actId="1038"/>
          <ac:spMkLst>
            <pc:docMk/>
            <pc:sldMk cId="3079206665" sldId="278"/>
            <ac:spMk id="8" creationId="{6544F38B-8714-1384-D908-691DE16AE33E}"/>
          </ac:spMkLst>
        </pc:spChg>
        <pc:spChg chg="add mod">
          <ac:chgData name="James C Davis" userId="84778d94-b1cc-4a48-87ce-749e1d7d6e72" providerId="ADAL" clId="{184774F8-66FE-589C-AE1E-89FB2E64E974}" dt="2026-08-26T14:15:25.116" v="4768" actId="1076"/>
          <ac:spMkLst>
            <pc:docMk/>
            <pc:sldMk cId="3079206665" sldId="278"/>
            <ac:spMk id="10" creationId="{270E2CA1-DC1B-9004-7BD8-DD2C7CFAE708}"/>
          </ac:spMkLst>
        </pc:spChg>
        <pc:spChg chg="add mod">
          <ac:chgData name="James C Davis" userId="84778d94-b1cc-4a48-87ce-749e1d7d6e72" providerId="ADAL" clId="{184774F8-66FE-589C-AE1E-89FB2E64E974}" dt="2026-08-26T14:15:22.515" v="4767" actId="1076"/>
          <ac:spMkLst>
            <pc:docMk/>
            <pc:sldMk cId="3079206665" sldId="278"/>
            <ac:spMk id="11" creationId="{95225309-C4B7-5FE4-6C3A-427E7DD6E3C3}"/>
          </ac:spMkLst>
        </pc:spChg>
        <pc:picChg chg="add mod">
          <ac:chgData name="James C Davis" userId="84778d94-b1cc-4a48-87ce-749e1d7d6e72" providerId="ADAL" clId="{184774F8-66FE-589C-AE1E-89FB2E64E974}" dt="2026-08-26T14:12:40.994" v="4716" actId="1076"/>
          <ac:picMkLst>
            <pc:docMk/>
            <pc:sldMk cId="3079206665" sldId="278"/>
            <ac:picMk id="2" creationId="{7309B1E8-DDF8-7074-7DEB-81EF4233AF18}"/>
          </ac:picMkLst>
        </pc:picChg>
        <pc:picChg chg="del">
          <ac:chgData name="James C Davis" userId="84778d94-b1cc-4a48-87ce-749e1d7d6e72" providerId="ADAL" clId="{184774F8-66FE-589C-AE1E-89FB2E64E974}" dt="2026-08-26T14:12:18.861" v="4705" actId="478"/>
          <ac:picMkLst>
            <pc:docMk/>
            <pc:sldMk cId="3079206665" sldId="278"/>
            <ac:picMk id="5" creationId="{578C01BA-6725-4758-7B6F-AD9952F810E3}"/>
          </ac:picMkLst>
        </pc:picChg>
        <pc:picChg chg="add mod">
          <ac:chgData name="James C Davis" userId="84778d94-b1cc-4a48-87ce-749e1d7d6e72" providerId="ADAL" clId="{184774F8-66FE-589C-AE1E-89FB2E64E974}" dt="2026-08-26T14:12:42.631" v="4717" actId="1076"/>
          <ac:picMkLst>
            <pc:docMk/>
            <pc:sldMk cId="3079206665" sldId="278"/>
            <ac:picMk id="7" creationId="{C8E84372-E108-C8AB-3100-41B7663D3189}"/>
          </ac:picMkLst>
        </pc:picChg>
        <pc:picChg chg="mod">
          <ac:chgData name="James C Davis" userId="84778d94-b1cc-4a48-87ce-749e1d7d6e72" providerId="ADAL" clId="{184774F8-66FE-589C-AE1E-89FB2E64E974}" dt="2026-08-26T14:15:36.651" v="4776" actId="1038"/>
          <ac:picMkLst>
            <pc:docMk/>
            <pc:sldMk cId="3079206665" sldId="278"/>
            <ac:picMk id="9" creationId="{F0A2D042-AA2A-F75C-8120-E42DFC9ECBDF}"/>
          </ac:picMkLst>
        </pc:picChg>
      </pc:sldChg>
      <pc:sldChg chg="del">
        <pc:chgData name="James C Davis" userId="84778d94-b1cc-4a48-87ce-749e1d7d6e72" providerId="ADAL" clId="{184774F8-66FE-589C-AE1E-89FB2E64E974}" dt="2026-08-26T13:35:39.075" v="3952" actId="2696"/>
        <pc:sldMkLst>
          <pc:docMk/>
          <pc:sldMk cId="1118365187" sldId="279"/>
        </pc:sldMkLst>
      </pc:sldChg>
      <pc:sldChg chg="modSp add del mod">
        <pc:chgData name="James C Davis" userId="84778d94-b1cc-4a48-87ce-749e1d7d6e72" providerId="ADAL" clId="{184774F8-66FE-589C-AE1E-89FB2E64E974}" dt="2026-08-26T14:18:12.601" v="4777" actId="2696"/>
        <pc:sldMkLst>
          <pc:docMk/>
          <pc:sldMk cId="4087022697" sldId="279"/>
        </pc:sldMkLst>
        <pc:spChg chg="mod">
          <ac:chgData name="James C Davis" userId="84778d94-b1cc-4a48-87ce-749e1d7d6e72" providerId="ADAL" clId="{184774F8-66FE-589C-AE1E-89FB2E64E974}" dt="2026-08-26T13:45:21.170" v="4478" actId="20577"/>
          <ac:spMkLst>
            <pc:docMk/>
            <pc:sldMk cId="4087022697" sldId="279"/>
            <ac:spMk id="3" creationId="{992956FF-0F36-EA0C-FD6D-8D6F0594A35B}"/>
          </ac:spMkLst>
        </pc:spChg>
      </pc:sldChg>
      <pc:sldChg chg="del">
        <pc:chgData name="James C Davis" userId="84778d94-b1cc-4a48-87ce-749e1d7d6e72" providerId="ADAL" clId="{184774F8-66FE-589C-AE1E-89FB2E64E974}" dt="2026-08-26T16:27:17.459" v="6998" actId="2696"/>
        <pc:sldMkLst>
          <pc:docMk/>
          <pc:sldMk cId="737968985" sldId="280"/>
        </pc:sldMkLst>
      </pc:sldChg>
      <pc:sldChg chg="del">
        <pc:chgData name="James C Davis" userId="84778d94-b1cc-4a48-87ce-749e1d7d6e72" providerId="ADAL" clId="{184774F8-66FE-589C-AE1E-89FB2E64E974}" dt="2026-08-26T13:35:39.075" v="3952" actId="2696"/>
        <pc:sldMkLst>
          <pc:docMk/>
          <pc:sldMk cId="1907780931" sldId="281"/>
        </pc:sldMkLst>
      </pc:sldChg>
      <pc:sldChg chg="addSp modSp add mod modAnim">
        <pc:chgData name="James C Davis" userId="84778d94-b1cc-4a48-87ce-749e1d7d6e72" providerId="ADAL" clId="{184774F8-66FE-589C-AE1E-89FB2E64E974}" dt="2026-08-26T13:38:12.764" v="4149" actId="255"/>
        <pc:sldMkLst>
          <pc:docMk/>
          <pc:sldMk cId="2354288741" sldId="281"/>
        </pc:sldMkLst>
        <pc:spChg chg="add mod">
          <ac:chgData name="James C Davis" userId="84778d94-b1cc-4a48-87ce-749e1d7d6e72" providerId="ADAL" clId="{184774F8-66FE-589C-AE1E-89FB2E64E974}" dt="2026-08-26T13:38:12.764" v="4149" actId="255"/>
          <ac:spMkLst>
            <pc:docMk/>
            <pc:sldMk cId="2354288741" sldId="281"/>
            <ac:spMk id="2" creationId="{D1F8FEBB-9BB2-4881-6713-F06C205E778B}"/>
          </ac:spMkLst>
        </pc:spChg>
        <pc:spChg chg="mod">
          <ac:chgData name="James C Davis" userId="84778d94-b1cc-4a48-87ce-749e1d7d6e72" providerId="ADAL" clId="{184774F8-66FE-589C-AE1E-89FB2E64E974}" dt="2026-08-26T13:37:54.952" v="4143" actId="404"/>
          <ac:spMkLst>
            <pc:docMk/>
            <pc:sldMk cId="2354288741" sldId="281"/>
            <ac:spMk id="14" creationId="{A56DA766-880A-AE61-221C-644517DA759F}"/>
          </ac:spMkLst>
        </pc:spChg>
      </pc:sldChg>
      <pc:sldChg chg="del">
        <pc:chgData name="James C Davis" userId="84778d94-b1cc-4a48-87ce-749e1d7d6e72" providerId="ADAL" clId="{184774F8-66FE-589C-AE1E-89FB2E64E974}" dt="2026-08-26T16:27:17.447" v="6988" actId="2696"/>
        <pc:sldMkLst>
          <pc:docMk/>
          <pc:sldMk cId="2527788224" sldId="282"/>
        </pc:sldMkLst>
      </pc:sldChg>
      <pc:sldChg chg="del">
        <pc:chgData name="James C Davis" userId="84778d94-b1cc-4a48-87ce-749e1d7d6e72" providerId="ADAL" clId="{184774F8-66FE-589C-AE1E-89FB2E64E974}" dt="2026-08-26T16:27:17.479" v="7010" actId="2696"/>
        <pc:sldMkLst>
          <pc:docMk/>
          <pc:sldMk cId="1810759260" sldId="284"/>
        </pc:sldMkLst>
      </pc:sldChg>
      <pc:sldChg chg="del">
        <pc:chgData name="James C Davis" userId="84778d94-b1cc-4a48-87ce-749e1d7d6e72" providerId="ADAL" clId="{184774F8-66FE-589C-AE1E-89FB2E64E974}" dt="2026-08-26T16:27:17.460" v="6999" actId="2696"/>
        <pc:sldMkLst>
          <pc:docMk/>
          <pc:sldMk cId="650380742" sldId="285"/>
        </pc:sldMkLst>
      </pc:sldChg>
      <pc:sldChg chg="del">
        <pc:chgData name="James C Davis" userId="84778d94-b1cc-4a48-87ce-749e1d7d6e72" providerId="ADAL" clId="{184774F8-66FE-589C-AE1E-89FB2E64E974}" dt="2026-08-26T16:27:17.465" v="7005" actId="2696"/>
        <pc:sldMkLst>
          <pc:docMk/>
          <pc:sldMk cId="677557844" sldId="286"/>
        </pc:sldMkLst>
      </pc:sldChg>
      <pc:sldChg chg="del">
        <pc:chgData name="James C Davis" userId="84778d94-b1cc-4a48-87ce-749e1d7d6e72" providerId="ADAL" clId="{184774F8-66FE-589C-AE1E-89FB2E64E974}" dt="2026-08-26T16:25:25.886" v="6977" actId="2696"/>
        <pc:sldMkLst>
          <pc:docMk/>
          <pc:sldMk cId="2187757387" sldId="287"/>
        </pc:sldMkLst>
      </pc:sldChg>
      <pc:sldChg chg="add">
        <pc:chgData name="James C Davis" userId="84778d94-b1cc-4a48-87ce-749e1d7d6e72" providerId="ADAL" clId="{184774F8-66FE-589C-AE1E-89FB2E64E974}" dt="2026-08-26T16:25:29.359" v="6978"/>
        <pc:sldMkLst>
          <pc:docMk/>
          <pc:sldMk cId="2584576403" sldId="287"/>
        </pc:sldMkLst>
      </pc:sldChg>
      <pc:sldChg chg="del">
        <pc:chgData name="James C Davis" userId="84778d94-b1cc-4a48-87ce-749e1d7d6e72" providerId="ADAL" clId="{184774F8-66FE-589C-AE1E-89FB2E64E974}" dt="2026-08-26T16:27:17.461" v="7000" actId="2696"/>
        <pc:sldMkLst>
          <pc:docMk/>
          <pc:sldMk cId="1555987851" sldId="288"/>
        </pc:sldMkLst>
      </pc:sldChg>
      <pc:sldChg chg="del">
        <pc:chgData name="James C Davis" userId="84778d94-b1cc-4a48-87ce-749e1d7d6e72" providerId="ADAL" clId="{184774F8-66FE-589C-AE1E-89FB2E64E974}" dt="2026-08-26T16:27:17.449" v="6989" actId="2696"/>
        <pc:sldMkLst>
          <pc:docMk/>
          <pc:sldMk cId="2676214816" sldId="289"/>
        </pc:sldMkLst>
      </pc:sldChg>
      <pc:sldChg chg="del">
        <pc:chgData name="James C Davis" userId="84778d94-b1cc-4a48-87ce-749e1d7d6e72" providerId="ADAL" clId="{184774F8-66FE-589C-AE1E-89FB2E64E974}" dt="2026-08-26T16:27:17.451" v="6991" actId="2696"/>
        <pc:sldMkLst>
          <pc:docMk/>
          <pc:sldMk cId="4232038419" sldId="290"/>
        </pc:sldMkLst>
      </pc:sldChg>
      <pc:sldChg chg="del">
        <pc:chgData name="James C Davis" userId="84778d94-b1cc-4a48-87ce-749e1d7d6e72" providerId="ADAL" clId="{184774F8-66FE-589C-AE1E-89FB2E64E974}" dt="2026-08-26T16:27:17.454" v="6993" actId="2696"/>
        <pc:sldMkLst>
          <pc:docMk/>
          <pc:sldMk cId="1614472780" sldId="291"/>
        </pc:sldMkLst>
      </pc:sldChg>
      <pc:sldChg chg="del">
        <pc:chgData name="James C Davis" userId="84778d94-b1cc-4a48-87ce-749e1d7d6e72" providerId="ADAL" clId="{184774F8-66FE-589C-AE1E-89FB2E64E974}" dt="2026-08-26T16:27:17.462" v="7002" actId="2696"/>
        <pc:sldMkLst>
          <pc:docMk/>
          <pc:sldMk cId="3459530367" sldId="292"/>
        </pc:sldMkLst>
      </pc:sldChg>
      <pc:sldChg chg="del">
        <pc:chgData name="James C Davis" userId="84778d94-b1cc-4a48-87ce-749e1d7d6e72" providerId="ADAL" clId="{184774F8-66FE-589C-AE1E-89FB2E64E974}" dt="2026-08-26T16:27:17.457" v="6996" actId="2696"/>
        <pc:sldMkLst>
          <pc:docMk/>
          <pc:sldMk cId="2109451316" sldId="293"/>
        </pc:sldMkLst>
      </pc:sldChg>
      <pc:sldChg chg="del">
        <pc:chgData name="James C Davis" userId="84778d94-b1cc-4a48-87ce-749e1d7d6e72" providerId="ADAL" clId="{184774F8-66FE-589C-AE1E-89FB2E64E974}" dt="2026-08-26T16:27:17.464" v="7004" actId="2696"/>
        <pc:sldMkLst>
          <pc:docMk/>
          <pc:sldMk cId="430996881" sldId="294"/>
        </pc:sldMkLst>
      </pc:sldChg>
      <pc:sldChg chg="del">
        <pc:chgData name="James C Davis" userId="84778d94-b1cc-4a48-87ce-749e1d7d6e72" providerId="ADAL" clId="{184774F8-66FE-589C-AE1E-89FB2E64E974}" dt="2026-08-26T16:27:17.463" v="7003" actId="2696"/>
        <pc:sldMkLst>
          <pc:docMk/>
          <pc:sldMk cId="3306563529" sldId="295"/>
        </pc:sldMkLst>
      </pc:sldChg>
      <pc:sldChg chg="del">
        <pc:chgData name="James C Davis" userId="84778d94-b1cc-4a48-87ce-749e1d7d6e72" providerId="ADAL" clId="{184774F8-66FE-589C-AE1E-89FB2E64E974}" dt="2026-08-26T16:27:17.450" v="6990" actId="2696"/>
        <pc:sldMkLst>
          <pc:docMk/>
          <pc:sldMk cId="2989111210" sldId="296"/>
        </pc:sldMkLst>
      </pc:sldChg>
      <pc:sldChg chg="del">
        <pc:chgData name="James C Davis" userId="84778d94-b1cc-4a48-87ce-749e1d7d6e72" providerId="ADAL" clId="{184774F8-66FE-589C-AE1E-89FB2E64E974}" dt="2026-08-26T16:27:17.490" v="7012" actId="2696"/>
        <pc:sldMkLst>
          <pc:docMk/>
          <pc:sldMk cId="3750479278" sldId="297"/>
        </pc:sldMkLst>
      </pc:sldChg>
      <pc:sldChg chg="del">
        <pc:chgData name="James C Davis" userId="84778d94-b1cc-4a48-87ce-749e1d7d6e72" providerId="ADAL" clId="{184774F8-66FE-589C-AE1E-89FB2E64E974}" dt="2026-08-26T16:27:17.452" v="6992" actId="2696"/>
        <pc:sldMkLst>
          <pc:docMk/>
          <pc:sldMk cId="474945012" sldId="298"/>
        </pc:sldMkLst>
      </pc:sldChg>
      <pc:sldChg chg="del">
        <pc:chgData name="James C Davis" userId="84778d94-b1cc-4a48-87ce-749e1d7d6e72" providerId="ADAL" clId="{184774F8-66FE-589C-AE1E-89FB2E64E974}" dt="2026-08-26T16:27:17.458" v="6997" actId="2696"/>
        <pc:sldMkLst>
          <pc:docMk/>
          <pc:sldMk cId="223726867" sldId="299"/>
        </pc:sldMkLst>
      </pc:sldChg>
      <pc:sldChg chg="del">
        <pc:chgData name="James C Davis" userId="84778d94-b1cc-4a48-87ce-749e1d7d6e72" providerId="ADAL" clId="{184774F8-66FE-589C-AE1E-89FB2E64E974}" dt="2026-08-26T16:27:17.455" v="6994" actId="2696"/>
        <pc:sldMkLst>
          <pc:docMk/>
          <pc:sldMk cId="29494810" sldId="300"/>
        </pc:sldMkLst>
      </pc:sldChg>
      <pc:sldChg chg="modSp mod ord">
        <pc:chgData name="James C Davis" userId="84778d94-b1cc-4a48-87ce-749e1d7d6e72" providerId="ADAL" clId="{184774F8-66FE-589C-AE1E-89FB2E64E974}" dt="2026-08-26T16:27:32.532" v="7032" actId="20578"/>
        <pc:sldMkLst>
          <pc:docMk/>
          <pc:sldMk cId="495695224" sldId="301"/>
        </pc:sldMkLst>
        <pc:spChg chg="mod">
          <ac:chgData name="James C Davis" userId="84778d94-b1cc-4a48-87ce-749e1d7d6e72" providerId="ADAL" clId="{184774F8-66FE-589C-AE1E-89FB2E64E974}" dt="2026-08-26T16:27:28.691" v="7031" actId="20577"/>
          <ac:spMkLst>
            <pc:docMk/>
            <pc:sldMk cId="495695224" sldId="301"/>
            <ac:spMk id="3" creationId="{11BBCE6C-2368-3FC9-483F-77A64091230F}"/>
          </ac:spMkLst>
        </pc:spChg>
      </pc:sldChg>
      <pc:sldChg chg="del">
        <pc:chgData name="James C Davis" userId="84778d94-b1cc-4a48-87ce-749e1d7d6e72" providerId="ADAL" clId="{184774F8-66FE-589C-AE1E-89FB2E64E974}" dt="2026-08-26T16:27:17.486" v="7011" actId="2696"/>
        <pc:sldMkLst>
          <pc:docMk/>
          <pc:sldMk cId="3017485313" sldId="302"/>
        </pc:sldMkLst>
      </pc:sldChg>
      <pc:sldChg chg="del">
        <pc:chgData name="James C Davis" userId="84778d94-b1cc-4a48-87ce-749e1d7d6e72" providerId="ADAL" clId="{184774F8-66FE-589C-AE1E-89FB2E64E974}" dt="2026-08-26T16:27:17.466" v="7006" actId="2696"/>
        <pc:sldMkLst>
          <pc:docMk/>
          <pc:sldMk cId="525331389" sldId="303"/>
        </pc:sldMkLst>
      </pc:sldChg>
      <pc:sldChg chg="del">
        <pc:chgData name="James C Davis" userId="84778d94-b1cc-4a48-87ce-749e1d7d6e72" providerId="ADAL" clId="{184774F8-66FE-589C-AE1E-89FB2E64E974}" dt="2026-08-26T16:27:17.461" v="7001" actId="2696"/>
        <pc:sldMkLst>
          <pc:docMk/>
          <pc:sldMk cId="861829193" sldId="304"/>
        </pc:sldMkLst>
      </pc:sldChg>
      <pc:sldChg chg="del">
        <pc:chgData name="James C Davis" userId="84778d94-b1cc-4a48-87ce-749e1d7d6e72" providerId="ADAL" clId="{184774F8-66FE-589C-AE1E-89FB2E64E974}" dt="2026-08-26T16:27:17.467" v="7008" actId="2696"/>
        <pc:sldMkLst>
          <pc:docMk/>
          <pc:sldMk cId="1681314642" sldId="305"/>
        </pc:sldMkLst>
      </pc:sldChg>
      <pc:sldChg chg="del">
        <pc:chgData name="James C Davis" userId="84778d94-b1cc-4a48-87ce-749e1d7d6e72" providerId="ADAL" clId="{184774F8-66FE-589C-AE1E-89FB2E64E974}" dt="2026-08-26T16:27:17.456" v="6995" actId="2696"/>
        <pc:sldMkLst>
          <pc:docMk/>
          <pc:sldMk cId="427037463" sldId="306"/>
        </pc:sldMkLst>
      </pc:sldChg>
      <pc:sldChg chg="del">
        <pc:chgData name="James C Davis" userId="84778d94-b1cc-4a48-87ce-749e1d7d6e72" providerId="ADAL" clId="{184774F8-66FE-589C-AE1E-89FB2E64E974}" dt="2026-08-26T16:27:20.179" v="7013" actId="2696"/>
        <pc:sldMkLst>
          <pc:docMk/>
          <pc:sldMk cId="2744888850" sldId="307"/>
        </pc:sldMkLst>
      </pc:sldChg>
      <pc:sldChg chg="addSp modSp new mod modNotesTx">
        <pc:chgData name="James C Davis" userId="84778d94-b1cc-4a48-87ce-749e1d7d6e72" providerId="ADAL" clId="{184774F8-66FE-589C-AE1E-89FB2E64E974}" dt="2026-08-26T10:48:50.344" v="1830" actId="20577"/>
        <pc:sldMkLst>
          <pc:docMk/>
          <pc:sldMk cId="4078353197" sldId="308"/>
        </pc:sldMkLst>
        <pc:spChg chg="mod">
          <ac:chgData name="James C Davis" userId="84778d94-b1cc-4a48-87ce-749e1d7d6e72" providerId="ADAL" clId="{184774F8-66FE-589C-AE1E-89FB2E64E974}" dt="2026-08-26T10:48:50.344" v="1830" actId="20577"/>
          <ac:spMkLst>
            <pc:docMk/>
            <pc:sldMk cId="4078353197" sldId="308"/>
            <ac:spMk id="2" creationId="{E8ADEAED-6F28-5149-6A8A-3EA8DCDA41B4}"/>
          </ac:spMkLst>
        </pc:spChg>
        <pc:spChg chg="mod">
          <ac:chgData name="James C Davis" userId="84778d94-b1cc-4a48-87ce-749e1d7d6e72" providerId="ADAL" clId="{184774F8-66FE-589C-AE1E-89FB2E64E974}" dt="2026-08-26T10:44:17.800" v="1618" actId="20577"/>
          <ac:spMkLst>
            <pc:docMk/>
            <pc:sldMk cId="4078353197" sldId="308"/>
            <ac:spMk id="3" creationId="{3323A2CE-D976-F53C-4C11-34F3821E8145}"/>
          </ac:spMkLst>
        </pc:spChg>
        <pc:spChg chg="add mod">
          <ac:chgData name="James C Davis" userId="84778d94-b1cc-4a48-87ce-749e1d7d6e72" providerId="ADAL" clId="{184774F8-66FE-589C-AE1E-89FB2E64E974}" dt="2026-08-26T10:47:50.805" v="1825" actId="20577"/>
          <ac:spMkLst>
            <pc:docMk/>
            <pc:sldMk cId="4078353197" sldId="308"/>
            <ac:spMk id="5" creationId="{54862DAC-EBC4-6083-5EC3-25E3B88D6608}"/>
          </ac:spMkLst>
        </pc:spChg>
      </pc:sldChg>
      <pc:sldChg chg="addSp modSp new mod modAnim">
        <pc:chgData name="James C Davis" userId="84778d94-b1cc-4a48-87ce-749e1d7d6e72" providerId="ADAL" clId="{184774F8-66FE-589C-AE1E-89FB2E64E974}" dt="2026-08-26T10:43:18.361" v="1519" actId="14100"/>
        <pc:sldMkLst>
          <pc:docMk/>
          <pc:sldMk cId="966649385" sldId="309"/>
        </pc:sldMkLst>
        <pc:spChg chg="mod">
          <ac:chgData name="James C Davis" userId="84778d94-b1cc-4a48-87ce-749e1d7d6e72" providerId="ADAL" clId="{184774F8-66FE-589C-AE1E-89FB2E64E974}" dt="2026-08-26T10:40:34.888" v="1481" actId="20577"/>
          <ac:spMkLst>
            <pc:docMk/>
            <pc:sldMk cId="966649385" sldId="309"/>
            <ac:spMk id="3" creationId="{235DF4BF-FFFF-1900-23BC-2565EE75CD3A}"/>
          </ac:spMkLst>
        </pc:spChg>
        <pc:picChg chg="add mod">
          <ac:chgData name="James C Davis" userId="84778d94-b1cc-4a48-87ce-749e1d7d6e72" providerId="ADAL" clId="{184774F8-66FE-589C-AE1E-89FB2E64E974}" dt="2026-08-26T10:43:18.361" v="1519" actId="14100"/>
          <ac:picMkLst>
            <pc:docMk/>
            <pc:sldMk cId="966649385" sldId="309"/>
            <ac:picMk id="5" creationId="{455C9916-A5A6-746B-909B-57433D514D74}"/>
          </ac:picMkLst>
        </pc:picChg>
        <pc:picChg chg="add mod">
          <ac:chgData name="James C Davis" userId="84778d94-b1cc-4a48-87ce-749e1d7d6e72" providerId="ADAL" clId="{184774F8-66FE-589C-AE1E-89FB2E64E974}" dt="2026-08-26T10:42:53.197" v="1512" actId="14100"/>
          <ac:picMkLst>
            <pc:docMk/>
            <pc:sldMk cId="966649385" sldId="309"/>
            <ac:picMk id="6" creationId="{4A72B979-9E96-EE4B-67A2-7CBA50EFA1A5}"/>
          </ac:picMkLst>
        </pc:picChg>
        <pc:picChg chg="add mod">
          <ac:chgData name="James C Davis" userId="84778d94-b1cc-4a48-87ce-749e1d7d6e72" providerId="ADAL" clId="{184774F8-66FE-589C-AE1E-89FB2E64E974}" dt="2026-08-26T10:43:00.898" v="1515" actId="14100"/>
          <ac:picMkLst>
            <pc:docMk/>
            <pc:sldMk cId="966649385" sldId="309"/>
            <ac:picMk id="7" creationId="{19B56FA4-DBCA-2A79-0490-54D4F2D8F7D8}"/>
          </ac:picMkLst>
        </pc:picChg>
      </pc:sldChg>
      <pc:sldChg chg="addSp delSp modSp new mod modClrScheme chgLayout">
        <pc:chgData name="James C Davis" userId="84778d94-b1cc-4a48-87ce-749e1d7d6e72" providerId="ADAL" clId="{184774F8-66FE-589C-AE1E-89FB2E64E974}" dt="2026-08-26T10:51:09.233" v="2177" actId="27636"/>
        <pc:sldMkLst>
          <pc:docMk/>
          <pc:sldMk cId="653947174" sldId="310"/>
        </pc:sldMkLst>
        <pc:spChg chg="del">
          <ac:chgData name="James C Davis" userId="84778d94-b1cc-4a48-87ce-749e1d7d6e72" providerId="ADAL" clId="{184774F8-66FE-589C-AE1E-89FB2E64E974}" dt="2026-08-26T10:43:51.867" v="1528" actId="700"/>
          <ac:spMkLst>
            <pc:docMk/>
            <pc:sldMk cId="653947174" sldId="310"/>
            <ac:spMk id="2" creationId="{B05A7250-4646-08A9-BA52-63680034FB16}"/>
          </ac:spMkLst>
        </pc:spChg>
        <pc:spChg chg="del mod ord">
          <ac:chgData name="James C Davis" userId="84778d94-b1cc-4a48-87ce-749e1d7d6e72" providerId="ADAL" clId="{184774F8-66FE-589C-AE1E-89FB2E64E974}" dt="2026-08-26T10:43:51.867" v="1528" actId="700"/>
          <ac:spMkLst>
            <pc:docMk/>
            <pc:sldMk cId="653947174" sldId="310"/>
            <ac:spMk id="3" creationId="{0D10057F-B25B-E920-851A-3F97C09A19E7}"/>
          </ac:spMkLst>
        </pc:spChg>
        <pc:spChg chg="mod ord">
          <ac:chgData name="James C Davis" userId="84778d94-b1cc-4a48-87ce-749e1d7d6e72" providerId="ADAL" clId="{184774F8-66FE-589C-AE1E-89FB2E64E974}" dt="2026-08-26T10:43:51.867" v="1528" actId="700"/>
          <ac:spMkLst>
            <pc:docMk/>
            <pc:sldMk cId="653947174" sldId="310"/>
            <ac:spMk id="4" creationId="{3DBF756A-7F67-E2D7-DAD4-D9078492F1CE}"/>
          </ac:spMkLst>
        </pc:spChg>
        <pc:spChg chg="add mod ord">
          <ac:chgData name="James C Davis" userId="84778d94-b1cc-4a48-87ce-749e1d7d6e72" providerId="ADAL" clId="{184774F8-66FE-589C-AE1E-89FB2E64E974}" dt="2026-08-26T10:51:09.233" v="2177" actId="27636"/>
          <ac:spMkLst>
            <pc:docMk/>
            <pc:sldMk cId="653947174" sldId="310"/>
            <ac:spMk id="5" creationId="{311D470E-B79B-51B9-E71C-E237A742FED0}"/>
          </ac:spMkLst>
        </pc:spChg>
      </pc:sldChg>
      <pc:sldChg chg="addSp delSp modSp new mod modClrScheme delAnim modAnim chgLayout">
        <pc:chgData name="James C Davis" userId="84778d94-b1cc-4a48-87ce-749e1d7d6e72" providerId="ADAL" clId="{184774F8-66FE-589C-AE1E-89FB2E64E974}" dt="2026-08-26T10:51:53.437" v="2239"/>
        <pc:sldMkLst>
          <pc:docMk/>
          <pc:sldMk cId="514260613" sldId="311"/>
        </pc:sldMkLst>
        <pc:spChg chg="del">
          <ac:chgData name="James C Davis" userId="84778d94-b1cc-4a48-87ce-749e1d7d6e72" providerId="ADAL" clId="{184774F8-66FE-589C-AE1E-89FB2E64E974}" dt="2026-08-26T10:49:18.213" v="1843" actId="700"/>
          <ac:spMkLst>
            <pc:docMk/>
            <pc:sldMk cId="514260613" sldId="311"/>
            <ac:spMk id="2" creationId="{AE0D6AFF-47B8-B064-8B15-C4CE0309D9C1}"/>
          </ac:spMkLst>
        </pc:spChg>
        <pc:spChg chg="mod ord">
          <ac:chgData name="James C Davis" userId="84778d94-b1cc-4a48-87ce-749e1d7d6e72" providerId="ADAL" clId="{184774F8-66FE-589C-AE1E-89FB2E64E974}" dt="2026-08-26T10:51:19.123" v="2178" actId="1076"/>
          <ac:spMkLst>
            <pc:docMk/>
            <pc:sldMk cId="514260613" sldId="311"/>
            <ac:spMk id="3" creationId="{E6A2D8D3-2D4E-927A-A219-FA5DC544CAB4}"/>
          </ac:spMkLst>
        </pc:spChg>
        <pc:spChg chg="mod ord">
          <ac:chgData name="James C Davis" userId="84778d94-b1cc-4a48-87ce-749e1d7d6e72" providerId="ADAL" clId="{184774F8-66FE-589C-AE1E-89FB2E64E974}" dt="2026-08-26T10:49:18.213" v="1843" actId="700"/>
          <ac:spMkLst>
            <pc:docMk/>
            <pc:sldMk cId="514260613" sldId="311"/>
            <ac:spMk id="4" creationId="{A00AC69E-9BB8-F76D-A294-E6652716283D}"/>
          </ac:spMkLst>
        </pc:spChg>
        <pc:spChg chg="add mod">
          <ac:chgData name="James C Davis" userId="84778d94-b1cc-4a48-87ce-749e1d7d6e72" providerId="ADAL" clId="{184774F8-66FE-589C-AE1E-89FB2E64E974}" dt="2026-08-26T10:51:21.403" v="2179" actId="1076"/>
          <ac:spMkLst>
            <pc:docMk/>
            <pc:sldMk cId="514260613" sldId="311"/>
            <ac:spMk id="5" creationId="{9AD14ED5-AC94-455A-8F33-F4517349788E}"/>
          </ac:spMkLst>
        </pc:spChg>
        <pc:spChg chg="add mod">
          <ac:chgData name="James C Davis" userId="84778d94-b1cc-4a48-87ce-749e1d7d6e72" providerId="ADAL" clId="{184774F8-66FE-589C-AE1E-89FB2E64E974}" dt="2026-08-26T10:51:48.082" v="2238" actId="403"/>
          <ac:spMkLst>
            <pc:docMk/>
            <pc:sldMk cId="514260613" sldId="311"/>
            <ac:spMk id="7" creationId="{A6CF385B-CCC2-7A51-E95F-4DC24D80DE0C}"/>
          </ac:spMkLst>
        </pc:spChg>
        <pc:picChg chg="add del mod">
          <ac:chgData name="James C Davis" userId="84778d94-b1cc-4a48-87ce-749e1d7d6e72" providerId="ADAL" clId="{184774F8-66FE-589C-AE1E-89FB2E64E974}" dt="2026-08-26T10:50:26.798" v="2122" actId="478"/>
          <ac:picMkLst>
            <pc:docMk/>
            <pc:sldMk cId="514260613" sldId="311"/>
            <ac:picMk id="6" creationId="{93D7A5F6-F691-44D7-6F41-6509469965F3}"/>
          </ac:picMkLst>
        </pc:picChg>
      </pc:sldChg>
      <pc:sldChg chg="modSp add mod">
        <pc:chgData name="James C Davis" userId="84778d94-b1cc-4a48-87ce-749e1d7d6e72" providerId="ADAL" clId="{184774F8-66FE-589C-AE1E-89FB2E64E974}" dt="2026-08-26T10:52:08.746" v="2273" actId="20577"/>
        <pc:sldMkLst>
          <pc:docMk/>
          <pc:sldMk cId="2718798908" sldId="312"/>
        </pc:sldMkLst>
        <pc:spChg chg="mod">
          <ac:chgData name="James C Davis" userId="84778d94-b1cc-4a48-87ce-749e1d7d6e72" providerId="ADAL" clId="{184774F8-66FE-589C-AE1E-89FB2E64E974}" dt="2026-08-26T10:52:08.746" v="2273" actId="20577"/>
          <ac:spMkLst>
            <pc:docMk/>
            <pc:sldMk cId="2718798908" sldId="312"/>
            <ac:spMk id="5" creationId="{5A7DEC3A-165B-70D2-E071-F72A6C72D0D9}"/>
          </ac:spMkLst>
        </pc:spChg>
      </pc:sldChg>
      <pc:sldChg chg="addSp delSp modSp new mod modClrScheme modAnim chgLayout">
        <pc:chgData name="James C Davis" userId="84778d94-b1cc-4a48-87ce-749e1d7d6e72" providerId="ADAL" clId="{184774F8-66FE-589C-AE1E-89FB2E64E974}" dt="2026-08-26T13:06:30.412" v="3754" actId="27636"/>
        <pc:sldMkLst>
          <pc:docMk/>
          <pc:sldMk cId="468738637" sldId="313"/>
        </pc:sldMkLst>
        <pc:spChg chg="del mod ord">
          <ac:chgData name="James C Davis" userId="84778d94-b1cc-4a48-87ce-749e1d7d6e72" providerId="ADAL" clId="{184774F8-66FE-589C-AE1E-89FB2E64E974}" dt="2026-08-26T10:52:24.525" v="2277" actId="700"/>
          <ac:spMkLst>
            <pc:docMk/>
            <pc:sldMk cId="468738637" sldId="313"/>
            <ac:spMk id="2" creationId="{FC62342C-BBDF-DF4B-F47F-60576960E4A5}"/>
          </ac:spMkLst>
        </pc:spChg>
        <pc:spChg chg="mod ord">
          <ac:chgData name="James C Davis" userId="84778d94-b1cc-4a48-87ce-749e1d7d6e72" providerId="ADAL" clId="{184774F8-66FE-589C-AE1E-89FB2E64E974}" dt="2026-08-26T10:52:24.525" v="2277" actId="700"/>
          <ac:spMkLst>
            <pc:docMk/>
            <pc:sldMk cId="468738637" sldId="313"/>
            <ac:spMk id="3" creationId="{1B34B351-C52C-C9FB-84DE-2A75D0B0A289}"/>
          </ac:spMkLst>
        </pc:spChg>
        <pc:spChg chg="add mod ord">
          <ac:chgData name="James C Davis" userId="84778d94-b1cc-4a48-87ce-749e1d7d6e72" providerId="ADAL" clId="{184774F8-66FE-589C-AE1E-89FB2E64E974}" dt="2026-08-26T10:52:28.445" v="2300" actId="20577"/>
          <ac:spMkLst>
            <pc:docMk/>
            <pc:sldMk cId="468738637" sldId="313"/>
            <ac:spMk id="4" creationId="{7EA20AF2-8112-50CB-8B4F-DC4B574E1664}"/>
          </ac:spMkLst>
        </pc:spChg>
        <pc:spChg chg="add mod ord">
          <ac:chgData name="James C Davis" userId="84778d94-b1cc-4a48-87ce-749e1d7d6e72" providerId="ADAL" clId="{184774F8-66FE-589C-AE1E-89FB2E64E974}" dt="2026-08-26T13:06:30.412" v="3754" actId="27636"/>
          <ac:spMkLst>
            <pc:docMk/>
            <pc:sldMk cId="468738637" sldId="313"/>
            <ac:spMk id="5" creationId="{B9236951-979C-C772-A2C0-BB543B4605DC}"/>
          </ac:spMkLst>
        </pc:spChg>
        <pc:spChg chg="add mod">
          <ac:chgData name="James C Davis" userId="84778d94-b1cc-4a48-87ce-749e1d7d6e72" providerId="ADAL" clId="{184774F8-66FE-589C-AE1E-89FB2E64E974}" dt="2026-08-26T13:05:34.930" v="3727" actId="1076"/>
          <ac:spMkLst>
            <pc:docMk/>
            <pc:sldMk cId="468738637" sldId="313"/>
            <ac:spMk id="6" creationId="{AB238BA0-8E57-DA01-AAD7-D2C5179A7A81}"/>
          </ac:spMkLst>
        </pc:spChg>
      </pc:sldChg>
      <pc:sldChg chg="new del">
        <pc:chgData name="James C Davis" userId="84778d94-b1cc-4a48-87ce-749e1d7d6e72" providerId="ADAL" clId="{184774F8-66FE-589C-AE1E-89FB2E64E974}" dt="2026-08-26T10:52:18.760" v="2275" actId="2696"/>
        <pc:sldMkLst>
          <pc:docMk/>
          <pc:sldMk cId="779149015" sldId="313"/>
        </pc:sldMkLst>
      </pc:sldChg>
      <pc:sldChg chg="addSp delSp modSp new mod modAnim">
        <pc:chgData name="James C Davis" userId="84778d94-b1cc-4a48-87ce-749e1d7d6e72" providerId="ADAL" clId="{184774F8-66FE-589C-AE1E-89FB2E64E974}" dt="2026-08-26T14:18:58.794" v="4815" actId="1076"/>
        <pc:sldMkLst>
          <pc:docMk/>
          <pc:sldMk cId="2388037316" sldId="314"/>
        </pc:sldMkLst>
        <pc:spChg chg="del">
          <ac:chgData name="James C Davis" userId="84778d94-b1cc-4a48-87ce-749e1d7d6e72" providerId="ADAL" clId="{184774F8-66FE-589C-AE1E-89FB2E64E974}" dt="2026-08-26T13:06:30.137" v="3752" actId="478"/>
          <ac:spMkLst>
            <pc:docMk/>
            <pc:sldMk cId="2388037316" sldId="314"/>
            <ac:spMk id="2" creationId="{59DB64A5-DF28-F4DB-C95D-50BAD60DA199}"/>
          </ac:spMkLst>
        </pc:spChg>
        <pc:spChg chg="mod">
          <ac:chgData name="James C Davis" userId="84778d94-b1cc-4a48-87ce-749e1d7d6e72" providerId="ADAL" clId="{184774F8-66FE-589C-AE1E-89FB2E64E974}" dt="2026-08-26T13:11:08.423" v="3840" actId="20577"/>
          <ac:spMkLst>
            <pc:docMk/>
            <pc:sldMk cId="2388037316" sldId="314"/>
            <ac:spMk id="3" creationId="{B4C968C6-7682-615F-82AE-49C134D0EB5C}"/>
          </ac:spMkLst>
        </pc:spChg>
        <pc:spChg chg="add mod">
          <ac:chgData name="James C Davis" userId="84778d94-b1cc-4a48-87ce-749e1d7d6e72" providerId="ADAL" clId="{184774F8-66FE-589C-AE1E-89FB2E64E974}" dt="2026-08-26T13:36:12.254" v="3971" actId="1035"/>
          <ac:spMkLst>
            <pc:docMk/>
            <pc:sldMk cId="2388037316" sldId="314"/>
            <ac:spMk id="7" creationId="{8B385BFB-0C99-33FB-449A-34110EE1C93F}"/>
          </ac:spMkLst>
        </pc:spChg>
        <pc:spChg chg="add mod">
          <ac:chgData name="James C Davis" userId="84778d94-b1cc-4a48-87ce-749e1d7d6e72" providerId="ADAL" clId="{184774F8-66FE-589C-AE1E-89FB2E64E974}" dt="2026-08-26T13:09:14.377" v="3822" actId="1076"/>
          <ac:spMkLst>
            <pc:docMk/>
            <pc:sldMk cId="2388037316" sldId="314"/>
            <ac:spMk id="11" creationId="{0CF5AC03-42EA-0F21-9913-6AD84A50A9EC}"/>
          </ac:spMkLst>
        </pc:spChg>
        <pc:spChg chg="add mod">
          <ac:chgData name="James C Davis" userId="84778d94-b1cc-4a48-87ce-749e1d7d6e72" providerId="ADAL" clId="{184774F8-66FE-589C-AE1E-89FB2E64E974}" dt="2026-08-26T14:18:58.794" v="4815" actId="1076"/>
          <ac:spMkLst>
            <pc:docMk/>
            <pc:sldMk cId="2388037316" sldId="314"/>
            <ac:spMk id="14" creationId="{440F7230-03DB-B6C7-CA87-E8FEC5E931E6}"/>
          </ac:spMkLst>
        </pc:spChg>
        <pc:picChg chg="add mod modCrop">
          <ac:chgData name="James C Davis" userId="84778d94-b1cc-4a48-87ce-749e1d7d6e72" providerId="ADAL" clId="{184774F8-66FE-589C-AE1E-89FB2E64E974}" dt="2026-08-26T13:08:58.415" v="3816" actId="14100"/>
          <ac:picMkLst>
            <pc:docMk/>
            <pc:sldMk cId="2388037316" sldId="314"/>
            <ac:picMk id="5" creationId="{EDF95307-7341-E93B-D1A9-AAD5E4362A45}"/>
          </ac:picMkLst>
        </pc:picChg>
        <pc:picChg chg="add mod">
          <ac:chgData name="James C Davis" userId="84778d94-b1cc-4a48-87ce-749e1d7d6e72" providerId="ADAL" clId="{184774F8-66FE-589C-AE1E-89FB2E64E974}" dt="2026-08-26T13:09:47.422" v="3825" actId="1076"/>
          <ac:picMkLst>
            <pc:docMk/>
            <pc:sldMk cId="2388037316" sldId="314"/>
            <ac:picMk id="12" creationId="{5C98F4A1-B082-8039-BB25-BA95DF568D32}"/>
          </ac:picMkLst>
        </pc:picChg>
        <pc:picChg chg="add mod">
          <ac:chgData name="James C Davis" userId="84778d94-b1cc-4a48-87ce-749e1d7d6e72" providerId="ADAL" clId="{184774F8-66FE-589C-AE1E-89FB2E64E974}" dt="2026-08-26T13:36:12.254" v="3971" actId="1035"/>
          <ac:picMkLst>
            <pc:docMk/>
            <pc:sldMk cId="2388037316" sldId="314"/>
            <ac:picMk id="13" creationId="{B9441F41-C304-A979-3BD0-359C1F91F7D0}"/>
          </ac:picMkLst>
        </pc:picChg>
        <pc:cxnChg chg="add del mod">
          <ac:chgData name="James C Davis" userId="84778d94-b1cc-4a48-87ce-749e1d7d6e72" providerId="ADAL" clId="{184774F8-66FE-589C-AE1E-89FB2E64E974}" dt="2026-08-26T13:07:54.525" v="3778" actId="478"/>
          <ac:cxnSpMkLst>
            <pc:docMk/>
            <pc:sldMk cId="2388037316" sldId="314"/>
            <ac:cxnSpMk id="9" creationId="{F9794907-A412-2A84-FEC5-4C40158011E3}"/>
          </ac:cxnSpMkLst>
        </pc:cxnChg>
      </pc:sldChg>
      <pc:sldChg chg="addSp delSp modSp add del mod delAnim chgLayout">
        <pc:chgData name="James C Davis" userId="84778d94-b1cc-4a48-87ce-749e1d7d6e72" providerId="ADAL" clId="{184774F8-66FE-589C-AE1E-89FB2E64E974}" dt="2026-08-26T13:35:49.235" v="3955" actId="2696"/>
        <pc:sldMkLst>
          <pc:docMk/>
          <pc:sldMk cId="1818806529" sldId="315"/>
        </pc:sldMkLst>
        <pc:spChg chg="add del mod">
          <ac:chgData name="James C Davis" userId="84778d94-b1cc-4a48-87ce-749e1d7d6e72" providerId="ADAL" clId="{184774F8-66FE-589C-AE1E-89FB2E64E974}" dt="2026-08-26T13:11:25.536" v="3873" actId="6264"/>
          <ac:spMkLst>
            <pc:docMk/>
            <pc:sldMk cId="1818806529" sldId="315"/>
            <ac:spMk id="2" creationId="{A7BE8A18-D43D-953E-3204-8BC396E82505}"/>
          </ac:spMkLst>
        </pc:spChg>
        <pc:spChg chg="mod ord">
          <ac:chgData name="James C Davis" userId="84778d94-b1cc-4a48-87ce-749e1d7d6e72" providerId="ADAL" clId="{184774F8-66FE-589C-AE1E-89FB2E64E974}" dt="2026-08-26T13:35:48.594" v="3954" actId="21"/>
          <ac:spMkLst>
            <pc:docMk/>
            <pc:sldMk cId="1818806529" sldId="315"/>
            <ac:spMk id="3" creationId="{D1170ACB-90C4-C17D-CF45-FD02DF33C98A}"/>
          </ac:spMkLst>
        </pc:spChg>
        <pc:spChg chg="mod ord">
          <ac:chgData name="James C Davis" userId="84778d94-b1cc-4a48-87ce-749e1d7d6e72" providerId="ADAL" clId="{184774F8-66FE-589C-AE1E-89FB2E64E974}" dt="2026-08-26T13:11:25.536" v="3873" actId="6264"/>
          <ac:spMkLst>
            <pc:docMk/>
            <pc:sldMk cId="1818806529" sldId="315"/>
            <ac:spMk id="4" creationId="{C41BD7E7-7930-E0D0-BB53-6BF5197BD0B9}"/>
          </ac:spMkLst>
        </pc:spChg>
        <pc:spChg chg="add del mod">
          <ac:chgData name="James C Davis" userId="84778d94-b1cc-4a48-87ce-749e1d7d6e72" providerId="ADAL" clId="{184774F8-66FE-589C-AE1E-89FB2E64E974}" dt="2026-08-26T13:11:25.536" v="3873" actId="6264"/>
          <ac:spMkLst>
            <pc:docMk/>
            <pc:sldMk cId="1818806529" sldId="315"/>
            <ac:spMk id="6" creationId="{33A8ECD4-34C4-74E5-F539-CAE57932B609}"/>
          </ac:spMkLst>
        </pc:spChg>
        <pc:spChg chg="del">
          <ac:chgData name="James C Davis" userId="84778d94-b1cc-4a48-87ce-749e1d7d6e72" providerId="ADAL" clId="{184774F8-66FE-589C-AE1E-89FB2E64E974}" dt="2026-08-26T13:11:19.922" v="3870" actId="478"/>
          <ac:spMkLst>
            <pc:docMk/>
            <pc:sldMk cId="1818806529" sldId="315"/>
            <ac:spMk id="7" creationId="{BE223D01-DD0B-AB32-FC2B-D11E93C91391}"/>
          </ac:spMkLst>
        </pc:spChg>
        <pc:spChg chg="add del mod ord">
          <ac:chgData name="James C Davis" userId="84778d94-b1cc-4a48-87ce-749e1d7d6e72" providerId="ADAL" clId="{184774F8-66FE-589C-AE1E-89FB2E64E974}" dt="2026-08-26T13:13:23.086" v="3947" actId="478"/>
          <ac:spMkLst>
            <pc:docMk/>
            <pc:sldMk cId="1818806529" sldId="315"/>
            <ac:spMk id="8" creationId="{53C54987-CE6B-ED1B-B276-0A1221185701}"/>
          </ac:spMkLst>
        </pc:spChg>
        <pc:spChg chg="del">
          <ac:chgData name="James C Davis" userId="84778d94-b1cc-4a48-87ce-749e1d7d6e72" providerId="ADAL" clId="{184774F8-66FE-589C-AE1E-89FB2E64E974}" dt="2026-08-26T13:11:19.922" v="3870" actId="478"/>
          <ac:spMkLst>
            <pc:docMk/>
            <pc:sldMk cId="1818806529" sldId="315"/>
            <ac:spMk id="11" creationId="{3181A97C-B88A-3C33-9B14-31EAF449C6E6}"/>
          </ac:spMkLst>
        </pc:spChg>
        <pc:picChg chg="del">
          <ac:chgData name="James C Davis" userId="84778d94-b1cc-4a48-87ce-749e1d7d6e72" providerId="ADAL" clId="{184774F8-66FE-589C-AE1E-89FB2E64E974}" dt="2026-08-26T13:11:19.922" v="3870" actId="478"/>
          <ac:picMkLst>
            <pc:docMk/>
            <pc:sldMk cId="1818806529" sldId="315"/>
            <ac:picMk id="5" creationId="{87AB84D7-7C51-BFAB-B880-63B2AFC6B998}"/>
          </ac:picMkLst>
        </pc:picChg>
        <pc:picChg chg="add del mod">
          <ac:chgData name="James C Davis" userId="84778d94-b1cc-4a48-87ce-749e1d7d6e72" providerId="ADAL" clId="{184774F8-66FE-589C-AE1E-89FB2E64E974}" dt="2026-08-26T13:14:21.176" v="3951" actId="478"/>
          <ac:picMkLst>
            <pc:docMk/>
            <pc:sldMk cId="1818806529" sldId="315"/>
            <ac:picMk id="9" creationId="{CD13D47C-E4CA-0D16-FFDE-4337E8132646}"/>
          </ac:picMkLst>
        </pc:picChg>
        <pc:picChg chg="del">
          <ac:chgData name="James C Davis" userId="84778d94-b1cc-4a48-87ce-749e1d7d6e72" providerId="ADAL" clId="{184774F8-66FE-589C-AE1E-89FB2E64E974}" dt="2026-08-26T13:11:19.922" v="3870" actId="478"/>
          <ac:picMkLst>
            <pc:docMk/>
            <pc:sldMk cId="1818806529" sldId="315"/>
            <ac:picMk id="12" creationId="{DAD7BBA5-56CE-A44F-AC64-510C25ABE5B1}"/>
          </ac:picMkLst>
        </pc:picChg>
        <pc:picChg chg="del">
          <ac:chgData name="James C Davis" userId="84778d94-b1cc-4a48-87ce-749e1d7d6e72" providerId="ADAL" clId="{184774F8-66FE-589C-AE1E-89FB2E64E974}" dt="2026-08-26T13:11:19.922" v="3870" actId="478"/>
          <ac:picMkLst>
            <pc:docMk/>
            <pc:sldMk cId="1818806529" sldId="315"/>
            <ac:picMk id="13" creationId="{429D0AF3-5D04-61CD-3BA7-BDDF4A2F494E}"/>
          </ac:picMkLst>
        </pc:picChg>
      </pc:sldChg>
      <pc:sldChg chg="addSp delSp modSp new mod modClrScheme chgLayout">
        <pc:chgData name="James C Davis" userId="84778d94-b1cc-4a48-87ce-749e1d7d6e72" providerId="ADAL" clId="{184774F8-66FE-589C-AE1E-89FB2E64E974}" dt="2026-08-26T16:11:15.649" v="6399" actId="20577"/>
        <pc:sldMkLst>
          <pc:docMk/>
          <pc:sldMk cId="3195298979" sldId="315"/>
        </pc:sldMkLst>
        <pc:spChg chg="del">
          <ac:chgData name="James C Davis" userId="84778d94-b1cc-4a48-87ce-749e1d7d6e72" providerId="ADAL" clId="{184774F8-66FE-589C-AE1E-89FB2E64E974}" dt="2026-08-26T13:38:25.085" v="4151" actId="700"/>
          <ac:spMkLst>
            <pc:docMk/>
            <pc:sldMk cId="3195298979" sldId="315"/>
            <ac:spMk id="2" creationId="{4E0F19F8-9134-9FA7-D5ED-DD30F88E58E8}"/>
          </ac:spMkLst>
        </pc:spChg>
        <pc:spChg chg="del mod ord">
          <ac:chgData name="James C Davis" userId="84778d94-b1cc-4a48-87ce-749e1d7d6e72" providerId="ADAL" clId="{184774F8-66FE-589C-AE1E-89FB2E64E974}" dt="2026-08-26T13:38:25.085" v="4151" actId="700"/>
          <ac:spMkLst>
            <pc:docMk/>
            <pc:sldMk cId="3195298979" sldId="315"/>
            <ac:spMk id="3" creationId="{8A13B9CD-74A6-1846-0A4C-228C405C96F0}"/>
          </ac:spMkLst>
        </pc:spChg>
        <pc:spChg chg="mod ord">
          <ac:chgData name="James C Davis" userId="84778d94-b1cc-4a48-87ce-749e1d7d6e72" providerId="ADAL" clId="{184774F8-66FE-589C-AE1E-89FB2E64E974}" dt="2026-08-26T13:38:25.085" v="4151" actId="700"/>
          <ac:spMkLst>
            <pc:docMk/>
            <pc:sldMk cId="3195298979" sldId="315"/>
            <ac:spMk id="4" creationId="{052AAC58-7E41-9328-B14D-779ECA96D232}"/>
          </ac:spMkLst>
        </pc:spChg>
        <pc:spChg chg="add mod ord">
          <ac:chgData name="James C Davis" userId="84778d94-b1cc-4a48-87ce-749e1d7d6e72" providerId="ADAL" clId="{184774F8-66FE-589C-AE1E-89FB2E64E974}" dt="2026-08-26T16:11:15.649" v="6399" actId="20577"/>
          <ac:spMkLst>
            <pc:docMk/>
            <pc:sldMk cId="3195298979" sldId="315"/>
            <ac:spMk id="5" creationId="{EC95F73C-BE7F-EDAA-BC82-42ECE6297F09}"/>
          </ac:spMkLst>
        </pc:spChg>
      </pc:sldChg>
      <pc:sldChg chg="modSp add del mod">
        <pc:chgData name="James C Davis" userId="84778d94-b1cc-4a48-87ce-749e1d7d6e72" providerId="ADAL" clId="{184774F8-66FE-589C-AE1E-89FB2E64E974}" dt="2026-08-26T16:22:52.009" v="6806" actId="2696"/>
        <pc:sldMkLst>
          <pc:docMk/>
          <pc:sldMk cId="558661981" sldId="316"/>
        </pc:sldMkLst>
        <pc:spChg chg="mod">
          <ac:chgData name="James C Davis" userId="84778d94-b1cc-4a48-87ce-749e1d7d6e72" providerId="ADAL" clId="{184774F8-66FE-589C-AE1E-89FB2E64E974}" dt="2026-08-26T14:09:59.033" v="4704" actId="20577"/>
          <ac:spMkLst>
            <pc:docMk/>
            <pc:sldMk cId="558661981" sldId="316"/>
            <ac:spMk id="3" creationId="{17A93402-32DD-327E-91C5-325651FC55AD}"/>
          </ac:spMkLst>
        </pc:spChg>
      </pc:sldChg>
      <pc:sldChg chg="add del">
        <pc:chgData name="James C Davis" userId="84778d94-b1cc-4a48-87ce-749e1d7d6e72" providerId="ADAL" clId="{184774F8-66FE-589C-AE1E-89FB2E64E974}" dt="2026-08-26T16:23:44.176" v="6886" actId="2696"/>
        <pc:sldMkLst>
          <pc:docMk/>
          <pc:sldMk cId="2408838381" sldId="316"/>
        </pc:sldMkLst>
      </pc:sldChg>
      <pc:sldChg chg="addSp delSp modSp new del mod">
        <pc:chgData name="James C Davis" userId="84778d94-b1cc-4a48-87ce-749e1d7d6e72" providerId="ADAL" clId="{184774F8-66FE-589C-AE1E-89FB2E64E974}" dt="2026-08-26T14:09:48.232" v="4671" actId="2696"/>
        <pc:sldMkLst>
          <pc:docMk/>
          <pc:sldMk cId="3893609499" sldId="316"/>
        </pc:sldMkLst>
        <pc:spChg chg="del">
          <ac:chgData name="James C Davis" userId="84778d94-b1cc-4a48-87ce-749e1d7d6e72" providerId="ADAL" clId="{184774F8-66FE-589C-AE1E-89FB2E64E974}" dt="2026-08-26T14:07:09.595" v="4482" actId="478"/>
          <ac:spMkLst>
            <pc:docMk/>
            <pc:sldMk cId="3893609499" sldId="316"/>
            <ac:spMk id="2" creationId="{7D4B30DC-E580-C27D-E3E7-5A95A8423912}"/>
          </ac:spMkLst>
        </pc:spChg>
        <pc:spChg chg="mod">
          <ac:chgData name="James C Davis" userId="84778d94-b1cc-4a48-87ce-749e1d7d6e72" providerId="ADAL" clId="{184774F8-66FE-589C-AE1E-89FB2E64E974}" dt="2026-08-26T13:47:01.538" v="4481" actId="27636"/>
          <ac:spMkLst>
            <pc:docMk/>
            <pc:sldMk cId="3893609499" sldId="316"/>
            <ac:spMk id="3" creationId="{17A93402-32DD-327E-91C5-325651FC55AD}"/>
          </ac:spMkLst>
        </pc:spChg>
        <pc:spChg chg="add mod">
          <ac:chgData name="James C Davis" userId="84778d94-b1cc-4a48-87ce-749e1d7d6e72" providerId="ADAL" clId="{184774F8-66FE-589C-AE1E-89FB2E64E974}" dt="2026-08-26T14:09:13.600" v="4620" actId="1037"/>
          <ac:spMkLst>
            <pc:docMk/>
            <pc:sldMk cId="3893609499" sldId="316"/>
            <ac:spMk id="6" creationId="{3BDBBE24-CC41-429B-D651-369BCB62DBD2}"/>
          </ac:spMkLst>
        </pc:spChg>
        <pc:spChg chg="add mod">
          <ac:chgData name="James C Davis" userId="84778d94-b1cc-4a48-87ce-749e1d7d6e72" providerId="ADAL" clId="{184774F8-66FE-589C-AE1E-89FB2E64E974}" dt="2026-08-26T14:09:09.856" v="4615" actId="404"/>
          <ac:spMkLst>
            <pc:docMk/>
            <pc:sldMk cId="3893609499" sldId="316"/>
            <ac:spMk id="7" creationId="{912EACCE-513F-8BA9-D8FC-D42540C18404}"/>
          </ac:spMkLst>
        </pc:spChg>
        <pc:spChg chg="add mod">
          <ac:chgData name="James C Davis" userId="84778d94-b1cc-4a48-87ce-749e1d7d6e72" providerId="ADAL" clId="{184774F8-66FE-589C-AE1E-89FB2E64E974}" dt="2026-08-26T14:09:09.856" v="4615" actId="404"/>
          <ac:spMkLst>
            <pc:docMk/>
            <pc:sldMk cId="3893609499" sldId="316"/>
            <ac:spMk id="8" creationId="{3A7EB4DF-B6B3-47D5-42DF-C747CDE8AFE4}"/>
          </ac:spMkLst>
        </pc:spChg>
        <pc:spChg chg="add del mod">
          <ac:chgData name="James C Davis" userId="84778d94-b1cc-4a48-87ce-749e1d7d6e72" providerId="ADAL" clId="{184774F8-66FE-589C-AE1E-89FB2E64E974}" dt="2026-08-26T14:08:08.724" v="4596" actId="478"/>
          <ac:spMkLst>
            <pc:docMk/>
            <pc:sldMk cId="3893609499" sldId="316"/>
            <ac:spMk id="9" creationId="{62A76A31-8975-8B6C-F223-4E843B1C7F82}"/>
          </ac:spMkLst>
        </pc:spChg>
        <pc:spChg chg="add del mod">
          <ac:chgData name="James C Davis" userId="84778d94-b1cc-4a48-87ce-749e1d7d6e72" providerId="ADAL" clId="{184774F8-66FE-589C-AE1E-89FB2E64E974}" dt="2026-08-26T14:08:22.402" v="4601" actId="478"/>
          <ac:spMkLst>
            <pc:docMk/>
            <pc:sldMk cId="3893609499" sldId="316"/>
            <ac:spMk id="10" creationId="{E18F37B1-91DF-CD84-D990-86776DD23466}"/>
          </ac:spMkLst>
        </pc:spChg>
        <pc:spChg chg="add mod">
          <ac:chgData name="James C Davis" userId="84778d94-b1cc-4a48-87ce-749e1d7d6e72" providerId="ADAL" clId="{184774F8-66FE-589C-AE1E-89FB2E64E974}" dt="2026-08-26T14:09:29.589" v="4652" actId="20577"/>
          <ac:spMkLst>
            <pc:docMk/>
            <pc:sldMk cId="3893609499" sldId="316"/>
            <ac:spMk id="18" creationId="{C93F6DE3-635F-78CB-BC25-01943C3D6488}"/>
          </ac:spMkLst>
        </pc:spChg>
        <pc:spChg chg="add mod">
          <ac:chgData name="James C Davis" userId="84778d94-b1cc-4a48-87ce-749e1d7d6e72" providerId="ADAL" clId="{184774F8-66FE-589C-AE1E-89FB2E64E974}" dt="2026-08-26T14:09:37.457" v="4670" actId="20577"/>
          <ac:spMkLst>
            <pc:docMk/>
            <pc:sldMk cId="3893609499" sldId="316"/>
            <ac:spMk id="19" creationId="{2A1EA3DE-A7C6-BC8A-BC2B-B2740A124501}"/>
          </ac:spMkLst>
        </pc:spChg>
        <pc:picChg chg="add mod modCrop">
          <ac:chgData name="James C Davis" userId="84778d94-b1cc-4a48-87ce-749e1d7d6e72" providerId="ADAL" clId="{184774F8-66FE-589C-AE1E-89FB2E64E974}" dt="2026-08-26T14:07:22.807" v="4488" actId="732"/>
          <ac:picMkLst>
            <pc:docMk/>
            <pc:sldMk cId="3893609499" sldId="316"/>
            <ac:picMk id="5" creationId="{662643C0-FE33-2325-E42F-6AEDDC6B2CCA}"/>
          </ac:picMkLst>
        </pc:picChg>
        <pc:cxnChg chg="add mod">
          <ac:chgData name="James C Davis" userId="84778d94-b1cc-4a48-87ce-749e1d7d6e72" providerId="ADAL" clId="{184774F8-66FE-589C-AE1E-89FB2E64E974}" dt="2026-08-26T14:08:33.826" v="4603" actId="1582"/>
          <ac:cxnSpMkLst>
            <pc:docMk/>
            <pc:sldMk cId="3893609499" sldId="316"/>
            <ac:cxnSpMk id="12" creationId="{6F45BFDC-ACBA-01B5-D752-FFB362DA6A36}"/>
          </ac:cxnSpMkLst>
        </pc:cxnChg>
        <pc:cxnChg chg="add mod">
          <ac:chgData name="James C Davis" userId="84778d94-b1cc-4a48-87ce-749e1d7d6e72" providerId="ADAL" clId="{184774F8-66FE-589C-AE1E-89FB2E64E974}" dt="2026-08-26T14:08:38.572" v="4606" actId="14100"/>
          <ac:cxnSpMkLst>
            <pc:docMk/>
            <pc:sldMk cId="3893609499" sldId="316"/>
            <ac:cxnSpMk id="13" creationId="{0EC2EAA0-1B72-FEFE-91E3-26D104E9B346}"/>
          </ac:cxnSpMkLst>
        </pc:cxnChg>
        <pc:cxnChg chg="add mod">
          <ac:chgData name="James C Davis" userId="84778d94-b1cc-4a48-87ce-749e1d7d6e72" providerId="ADAL" clId="{184774F8-66FE-589C-AE1E-89FB2E64E974}" dt="2026-08-26T14:08:42.499" v="4609" actId="14100"/>
          <ac:cxnSpMkLst>
            <pc:docMk/>
            <pc:sldMk cId="3893609499" sldId="316"/>
            <ac:cxnSpMk id="15" creationId="{614BA384-CAAD-6EDD-5BFB-5CADB757BF41}"/>
          </ac:cxnSpMkLst>
        </pc:cxnChg>
        <pc:cxnChg chg="add del mod">
          <ac:chgData name="James C Davis" userId="84778d94-b1cc-4a48-87ce-749e1d7d6e72" providerId="ADAL" clId="{184774F8-66FE-589C-AE1E-89FB2E64E974}" dt="2026-08-26T14:09:03.532" v="4612" actId="478"/>
          <ac:cxnSpMkLst>
            <pc:docMk/>
            <pc:sldMk cId="3893609499" sldId="316"/>
            <ac:cxnSpMk id="17" creationId="{C010A35D-F013-4224-52CC-EC7355E6092E}"/>
          </ac:cxnSpMkLst>
        </pc:cxnChg>
      </pc:sldChg>
      <pc:sldChg chg="addSp delSp modSp new mod modClrScheme chgLayout">
        <pc:chgData name="James C Davis" userId="84778d94-b1cc-4a48-87ce-749e1d7d6e72" providerId="ADAL" clId="{184774F8-66FE-589C-AE1E-89FB2E64E974}" dt="2026-08-26T16:24:33.271" v="6940" actId="114"/>
        <pc:sldMkLst>
          <pc:docMk/>
          <pc:sldMk cId="1347257520" sldId="317"/>
        </pc:sldMkLst>
        <pc:spChg chg="del">
          <ac:chgData name="James C Davis" userId="84778d94-b1cc-4a48-87ce-749e1d7d6e72" providerId="ADAL" clId="{184774F8-66FE-589C-AE1E-89FB2E64E974}" dt="2026-08-26T16:08:31.619" v="6256" actId="478"/>
          <ac:spMkLst>
            <pc:docMk/>
            <pc:sldMk cId="1347257520" sldId="317"/>
            <ac:spMk id="2" creationId="{5103D850-B0CD-C258-B3D3-C9CEF380C117}"/>
          </ac:spMkLst>
        </pc:spChg>
        <pc:spChg chg="mod ord">
          <ac:chgData name="James C Davis" userId="84778d94-b1cc-4a48-87ce-749e1d7d6e72" providerId="ADAL" clId="{184774F8-66FE-589C-AE1E-89FB2E64E974}" dt="2026-08-26T16:08:53.995" v="6260" actId="700"/>
          <ac:spMkLst>
            <pc:docMk/>
            <pc:sldMk cId="1347257520" sldId="317"/>
            <ac:spMk id="3" creationId="{51C3CDF1-BA87-4FD4-A7A6-6FDFBBF7368B}"/>
          </ac:spMkLst>
        </pc:spChg>
        <pc:spChg chg="add mod ord">
          <ac:chgData name="James C Davis" userId="84778d94-b1cc-4a48-87ce-749e1d7d6e72" providerId="ADAL" clId="{184774F8-66FE-589C-AE1E-89FB2E64E974}" dt="2026-08-26T16:24:33.271" v="6940" actId="114"/>
          <ac:spMkLst>
            <pc:docMk/>
            <pc:sldMk cId="1347257520" sldId="317"/>
            <ac:spMk id="5" creationId="{729A1EE0-F65B-01B8-98BB-6298B8FA21B0}"/>
          </ac:spMkLst>
        </pc:spChg>
        <pc:spChg chg="add del mod ord">
          <ac:chgData name="James C Davis" userId="84778d94-b1cc-4a48-87ce-749e1d7d6e72" providerId="ADAL" clId="{184774F8-66FE-589C-AE1E-89FB2E64E974}" dt="2026-08-26T16:09:25.168" v="6349" actId="478"/>
          <ac:spMkLst>
            <pc:docMk/>
            <pc:sldMk cId="1347257520" sldId="317"/>
            <ac:spMk id="6" creationId="{983C7377-CEAC-F952-E7B8-6CF525760305}"/>
          </ac:spMkLst>
        </pc:spChg>
        <pc:picChg chg="add mod modCrop">
          <ac:chgData name="James C Davis" userId="84778d94-b1cc-4a48-87ce-749e1d7d6e72" providerId="ADAL" clId="{184774F8-66FE-589C-AE1E-89FB2E64E974}" dt="2026-08-26T16:09:23.248" v="6348" actId="1076"/>
          <ac:picMkLst>
            <pc:docMk/>
            <pc:sldMk cId="1347257520" sldId="317"/>
            <ac:picMk id="4" creationId="{B7FF444D-DA82-D2EA-44BA-E8C37A6E2A34}"/>
          </ac:picMkLst>
        </pc:picChg>
      </pc:sldChg>
      <pc:sldChg chg="modSp add mod ord">
        <pc:chgData name="James C Davis" userId="84778d94-b1cc-4a48-87ce-749e1d7d6e72" providerId="ADAL" clId="{184774F8-66FE-589C-AE1E-89FB2E64E974}" dt="2026-08-26T15:53:38.655" v="5055" actId="113"/>
        <pc:sldMkLst>
          <pc:docMk/>
          <pc:sldMk cId="4193098203" sldId="318"/>
        </pc:sldMkLst>
        <pc:spChg chg="mod">
          <ac:chgData name="James C Davis" userId="84778d94-b1cc-4a48-87ce-749e1d7d6e72" providerId="ADAL" clId="{184774F8-66FE-589C-AE1E-89FB2E64E974}" dt="2026-08-26T15:53:38.655" v="5055" actId="113"/>
          <ac:spMkLst>
            <pc:docMk/>
            <pc:sldMk cId="4193098203" sldId="318"/>
            <ac:spMk id="2" creationId="{36481C32-3F20-1D6F-E6EE-33B72B072494}"/>
          </ac:spMkLst>
        </pc:spChg>
      </pc:sldChg>
      <pc:sldChg chg="modSp add mod">
        <pc:chgData name="James C Davis" userId="84778d94-b1cc-4a48-87ce-749e1d7d6e72" providerId="ADAL" clId="{184774F8-66FE-589C-AE1E-89FB2E64E974}" dt="2026-08-26T15:53:51.167" v="5058" actId="113"/>
        <pc:sldMkLst>
          <pc:docMk/>
          <pc:sldMk cId="464515555" sldId="319"/>
        </pc:sldMkLst>
        <pc:spChg chg="mod">
          <ac:chgData name="James C Davis" userId="84778d94-b1cc-4a48-87ce-749e1d7d6e72" providerId="ADAL" clId="{184774F8-66FE-589C-AE1E-89FB2E64E974}" dt="2026-08-26T15:53:51.167" v="5058" actId="113"/>
          <ac:spMkLst>
            <pc:docMk/>
            <pc:sldMk cId="464515555" sldId="319"/>
            <ac:spMk id="2" creationId="{BE55D4EE-79FE-10CA-14BD-1DED89A8041C}"/>
          </ac:spMkLst>
        </pc:spChg>
      </pc:sldChg>
      <pc:sldChg chg="modSp add del mod">
        <pc:chgData name="James C Davis" userId="84778d94-b1cc-4a48-87ce-749e1d7d6e72" providerId="ADAL" clId="{184774F8-66FE-589C-AE1E-89FB2E64E974}" dt="2026-08-26T15:54:25.440" v="5063" actId="2696"/>
        <pc:sldMkLst>
          <pc:docMk/>
          <pc:sldMk cId="657923243" sldId="320"/>
        </pc:sldMkLst>
        <pc:spChg chg="mod">
          <ac:chgData name="James C Davis" userId="84778d94-b1cc-4a48-87ce-749e1d7d6e72" providerId="ADAL" clId="{184774F8-66FE-589C-AE1E-89FB2E64E974}" dt="2026-08-26T15:54:02.084" v="5061" actId="113"/>
          <ac:spMkLst>
            <pc:docMk/>
            <pc:sldMk cId="657923243" sldId="320"/>
            <ac:spMk id="2" creationId="{AC5483D3-5EFD-4BF2-6BBB-05CC81391892}"/>
          </ac:spMkLst>
        </pc:spChg>
      </pc:sldChg>
      <pc:sldChg chg="addSp delSp modSp new mod modNotesTx">
        <pc:chgData name="James C Davis" userId="84778d94-b1cc-4a48-87ce-749e1d7d6e72" providerId="ADAL" clId="{184774F8-66FE-589C-AE1E-89FB2E64E974}" dt="2026-08-26T16:10:49.788" v="6356" actId="20577"/>
        <pc:sldMkLst>
          <pc:docMk/>
          <pc:sldMk cId="3131645629" sldId="321"/>
        </pc:sldMkLst>
        <pc:spChg chg="del mod">
          <ac:chgData name="James C Davis" userId="84778d94-b1cc-4a48-87ce-749e1d7d6e72" providerId="ADAL" clId="{184774F8-66FE-589C-AE1E-89FB2E64E974}" dt="2026-08-26T15:56:38.964" v="5101"/>
          <ac:spMkLst>
            <pc:docMk/>
            <pc:sldMk cId="3131645629" sldId="321"/>
            <ac:spMk id="2" creationId="{0662E520-132B-1531-9D9D-1A676AA16CA6}"/>
          </ac:spMkLst>
        </pc:spChg>
        <pc:spChg chg="mod">
          <ac:chgData name="James C Davis" userId="84778d94-b1cc-4a48-87ce-749e1d7d6e72" providerId="ADAL" clId="{184774F8-66FE-589C-AE1E-89FB2E64E974}" dt="2026-08-26T15:57:46.700" v="5413" actId="20577"/>
          <ac:spMkLst>
            <pc:docMk/>
            <pc:sldMk cId="3131645629" sldId="321"/>
            <ac:spMk id="3" creationId="{1315516A-E7BB-4505-5876-5BD2C8CC3DD6}"/>
          </ac:spMkLst>
        </pc:spChg>
        <pc:spChg chg="add mod">
          <ac:chgData name="James C Davis" userId="84778d94-b1cc-4a48-87ce-749e1d7d6e72" providerId="ADAL" clId="{184774F8-66FE-589C-AE1E-89FB2E64E974}" dt="2026-08-26T16:00:28.345" v="5415" actId="1076"/>
          <ac:spMkLst>
            <pc:docMk/>
            <pc:sldMk cId="3131645629" sldId="321"/>
            <ac:spMk id="7" creationId="{A5B01B32-915B-3048-8AFE-DCEA64F7252D}"/>
          </ac:spMkLst>
        </pc:spChg>
        <pc:spChg chg="add mod">
          <ac:chgData name="James C Davis" userId="84778d94-b1cc-4a48-87ce-749e1d7d6e72" providerId="ADAL" clId="{184774F8-66FE-589C-AE1E-89FB2E64E974}" dt="2026-08-26T16:01:32.504" v="5588" actId="113"/>
          <ac:spMkLst>
            <pc:docMk/>
            <pc:sldMk cId="3131645629" sldId="321"/>
            <ac:spMk id="8" creationId="{93553652-B11B-F38F-C1EB-060096700538}"/>
          </ac:spMkLst>
        </pc:spChg>
        <pc:graphicFrameChg chg="add mod modGraphic">
          <ac:chgData name="James C Davis" userId="84778d94-b1cc-4a48-87ce-749e1d7d6e72" providerId="ADAL" clId="{184774F8-66FE-589C-AE1E-89FB2E64E974}" dt="2026-08-26T16:02:01.498" v="5590" actId="1076"/>
          <ac:graphicFrameMkLst>
            <pc:docMk/>
            <pc:sldMk cId="3131645629" sldId="321"/>
            <ac:graphicFrameMk id="6" creationId="{5A28F511-A80F-1B42-8065-E1A775DFD9C9}"/>
          </ac:graphicFrameMkLst>
        </pc:graphicFrameChg>
      </pc:sldChg>
      <pc:sldChg chg="addSp delSp modSp new mod">
        <pc:chgData name="James C Davis" userId="84778d94-b1cc-4a48-87ce-749e1d7d6e72" providerId="ADAL" clId="{184774F8-66FE-589C-AE1E-89FB2E64E974}" dt="2026-08-26T15:57:31.940" v="5406"/>
        <pc:sldMkLst>
          <pc:docMk/>
          <pc:sldMk cId="1206140874" sldId="322"/>
        </pc:sldMkLst>
        <pc:spChg chg="del mod">
          <ac:chgData name="James C Davis" userId="84778d94-b1cc-4a48-87ce-749e1d7d6e72" providerId="ADAL" clId="{184774F8-66FE-589C-AE1E-89FB2E64E974}" dt="2026-08-26T15:57:19.326" v="5405" actId="478"/>
          <ac:spMkLst>
            <pc:docMk/>
            <pc:sldMk cId="1206140874" sldId="322"/>
            <ac:spMk id="2" creationId="{C1284BE6-51D1-E3B2-5195-060023882737}"/>
          </ac:spMkLst>
        </pc:spChg>
        <pc:spChg chg="mod">
          <ac:chgData name="James C Davis" userId="84778d94-b1cc-4a48-87ce-749e1d7d6e72" providerId="ADAL" clId="{184774F8-66FE-589C-AE1E-89FB2E64E974}" dt="2026-08-26T15:57:17.860" v="5403" actId="20577"/>
          <ac:spMkLst>
            <pc:docMk/>
            <pc:sldMk cId="1206140874" sldId="322"/>
            <ac:spMk id="3" creationId="{A41AD8D6-418C-8889-DC87-DA219299AE83}"/>
          </ac:spMkLst>
        </pc:spChg>
        <pc:picChg chg="add mod">
          <ac:chgData name="James C Davis" userId="84778d94-b1cc-4a48-87ce-749e1d7d6e72" providerId="ADAL" clId="{184774F8-66FE-589C-AE1E-89FB2E64E974}" dt="2026-08-26T15:57:31.940" v="5406"/>
          <ac:picMkLst>
            <pc:docMk/>
            <pc:sldMk cId="1206140874" sldId="322"/>
            <ac:picMk id="5" creationId="{471CD0E9-ABD6-EC69-150E-0CB37F7AC7AB}"/>
          </ac:picMkLst>
        </pc:picChg>
      </pc:sldChg>
      <pc:sldChg chg="modSp new mod">
        <pc:chgData name="James C Davis" userId="84778d94-b1cc-4a48-87ce-749e1d7d6e72" providerId="ADAL" clId="{184774F8-66FE-589C-AE1E-89FB2E64E974}" dt="2026-08-26T16:05:55.134" v="6254" actId="20577"/>
        <pc:sldMkLst>
          <pc:docMk/>
          <pc:sldMk cId="406409293" sldId="323"/>
        </pc:sldMkLst>
        <pc:spChg chg="mod">
          <ac:chgData name="James C Davis" userId="84778d94-b1cc-4a48-87ce-749e1d7d6e72" providerId="ADAL" clId="{184774F8-66FE-589C-AE1E-89FB2E64E974}" dt="2026-08-26T16:05:55.134" v="6254" actId="20577"/>
          <ac:spMkLst>
            <pc:docMk/>
            <pc:sldMk cId="406409293" sldId="323"/>
            <ac:spMk id="2" creationId="{7EC4AD66-22EC-9DB8-3A3E-D9707A1F517E}"/>
          </ac:spMkLst>
        </pc:spChg>
        <pc:spChg chg="mod">
          <ac:chgData name="James C Davis" userId="84778d94-b1cc-4a48-87ce-749e1d7d6e72" providerId="ADAL" clId="{184774F8-66FE-589C-AE1E-89FB2E64E974}" dt="2026-08-26T16:02:23.806" v="5609" actId="20577"/>
          <ac:spMkLst>
            <pc:docMk/>
            <pc:sldMk cId="406409293" sldId="323"/>
            <ac:spMk id="3" creationId="{25905D31-9316-ADD2-4F49-FD159D7AFD30}"/>
          </ac:spMkLst>
        </pc:spChg>
      </pc:sldChg>
      <pc:sldChg chg="modSp add mod">
        <pc:chgData name="James C Davis" userId="84778d94-b1cc-4a48-87ce-749e1d7d6e72" providerId="ADAL" clId="{184774F8-66FE-589C-AE1E-89FB2E64E974}" dt="2026-08-26T16:08:43.234" v="6259" actId="113"/>
        <pc:sldMkLst>
          <pc:docMk/>
          <pc:sldMk cId="633546010" sldId="324"/>
        </pc:sldMkLst>
        <pc:spChg chg="mod">
          <ac:chgData name="James C Davis" userId="84778d94-b1cc-4a48-87ce-749e1d7d6e72" providerId="ADAL" clId="{184774F8-66FE-589C-AE1E-89FB2E64E974}" dt="2026-08-26T16:08:43.234" v="6259" actId="113"/>
          <ac:spMkLst>
            <pc:docMk/>
            <pc:sldMk cId="633546010" sldId="324"/>
            <ac:spMk id="2" creationId="{C1065B64-2A5D-2E4D-2D61-E1A778761E9C}"/>
          </ac:spMkLst>
        </pc:spChg>
      </pc:sldChg>
      <pc:sldChg chg="add">
        <pc:chgData name="James C Davis" userId="84778d94-b1cc-4a48-87ce-749e1d7d6e72" providerId="ADAL" clId="{184774F8-66FE-589C-AE1E-89FB2E64E974}" dt="2026-08-26T16:24:07.509" v="6891"/>
        <pc:sldMkLst>
          <pc:docMk/>
          <pc:sldMk cId="1540555085" sldId="325"/>
        </pc:sldMkLst>
      </pc:sldChg>
      <pc:sldChg chg="delSp modSp add del mod delAnim modNotesTx">
        <pc:chgData name="James C Davis" userId="84778d94-b1cc-4a48-87ce-749e1d7d6e72" providerId="ADAL" clId="{184774F8-66FE-589C-AE1E-89FB2E64E974}" dt="2026-08-26T16:24:05.464" v="6890" actId="2696"/>
        <pc:sldMkLst>
          <pc:docMk/>
          <pc:sldMk cId="2588501790" sldId="325"/>
        </pc:sldMkLst>
        <pc:spChg chg="mod">
          <ac:chgData name="James C Davis" userId="84778d94-b1cc-4a48-87ce-749e1d7d6e72" providerId="ADAL" clId="{184774F8-66FE-589C-AE1E-89FB2E64E974}" dt="2026-08-26T16:13:34.253" v="6568" actId="20577"/>
          <ac:spMkLst>
            <pc:docMk/>
            <pc:sldMk cId="2588501790" sldId="325"/>
            <ac:spMk id="10" creationId="{C481B5BA-3AC2-7640-7C21-C3E04813D641}"/>
          </ac:spMkLst>
        </pc:spChg>
        <pc:spChg chg="del">
          <ac:chgData name="James C Davis" userId="84778d94-b1cc-4a48-87ce-749e1d7d6e72" providerId="ADAL" clId="{184774F8-66FE-589C-AE1E-89FB2E64E974}" dt="2026-08-26T16:12:02.708" v="6412" actId="478"/>
          <ac:spMkLst>
            <pc:docMk/>
            <pc:sldMk cId="2588501790" sldId="325"/>
            <ac:spMk id="14" creationId="{02FFEDA9-3181-17F7-0DAA-76E167359F3E}"/>
          </ac:spMkLst>
        </pc:spChg>
        <pc:spChg chg="del">
          <ac:chgData name="James C Davis" userId="84778d94-b1cc-4a48-87ce-749e1d7d6e72" providerId="ADAL" clId="{184774F8-66FE-589C-AE1E-89FB2E64E974}" dt="2026-08-26T16:11:57.803" v="6407" actId="478"/>
          <ac:spMkLst>
            <pc:docMk/>
            <pc:sldMk cId="2588501790" sldId="325"/>
            <ac:spMk id="15" creationId="{265471FB-212C-82F0-8DDA-40423E184DF0}"/>
          </ac:spMkLst>
        </pc:spChg>
        <pc:spChg chg="del">
          <ac:chgData name="James C Davis" userId="84778d94-b1cc-4a48-87ce-749e1d7d6e72" providerId="ADAL" clId="{184774F8-66FE-589C-AE1E-89FB2E64E974}" dt="2026-08-26T16:11:58.686" v="6408" actId="478"/>
          <ac:spMkLst>
            <pc:docMk/>
            <pc:sldMk cId="2588501790" sldId="325"/>
            <ac:spMk id="16" creationId="{22422CA5-F079-DC08-7AC7-B04D15C748F0}"/>
          </ac:spMkLst>
        </pc:spChg>
        <pc:spChg chg="del">
          <ac:chgData name="James C Davis" userId="84778d94-b1cc-4a48-87ce-749e1d7d6e72" providerId="ADAL" clId="{184774F8-66FE-589C-AE1E-89FB2E64E974}" dt="2026-08-26T16:12:00.711" v="6410" actId="478"/>
          <ac:spMkLst>
            <pc:docMk/>
            <pc:sldMk cId="2588501790" sldId="325"/>
            <ac:spMk id="17" creationId="{1E985FD8-108E-1BEB-40BC-E8D0B1E768FD}"/>
          </ac:spMkLst>
        </pc:spChg>
        <pc:spChg chg="del">
          <ac:chgData name="James C Davis" userId="84778d94-b1cc-4a48-87ce-749e1d7d6e72" providerId="ADAL" clId="{184774F8-66FE-589C-AE1E-89FB2E64E974}" dt="2026-08-26T16:11:57.803" v="6407" actId="478"/>
          <ac:spMkLst>
            <pc:docMk/>
            <pc:sldMk cId="2588501790" sldId="325"/>
            <ac:spMk id="18" creationId="{1E152775-EAC6-AE0D-2794-704626CDFF62}"/>
          </ac:spMkLst>
        </pc:spChg>
        <pc:spChg chg="del">
          <ac:chgData name="James C Davis" userId="84778d94-b1cc-4a48-87ce-749e1d7d6e72" providerId="ADAL" clId="{184774F8-66FE-589C-AE1E-89FB2E64E974}" dt="2026-08-26T16:11:59.769" v="6409" actId="478"/>
          <ac:spMkLst>
            <pc:docMk/>
            <pc:sldMk cId="2588501790" sldId="325"/>
            <ac:spMk id="19" creationId="{92986724-AAE6-1A14-F21F-78EC39F0BEF4}"/>
          </ac:spMkLst>
        </pc:spChg>
        <pc:spChg chg="del">
          <ac:chgData name="James C Davis" userId="84778d94-b1cc-4a48-87ce-749e1d7d6e72" providerId="ADAL" clId="{184774F8-66FE-589C-AE1E-89FB2E64E974}" dt="2026-08-26T16:12:01.837" v="6411" actId="478"/>
          <ac:spMkLst>
            <pc:docMk/>
            <pc:sldMk cId="2588501790" sldId="325"/>
            <ac:spMk id="20" creationId="{4EA788F8-416F-1A2E-9169-BC9332350A8C}"/>
          </ac:spMkLst>
        </pc:spChg>
        <pc:graphicFrameChg chg="modGraphic">
          <ac:chgData name="James C Davis" userId="84778d94-b1cc-4a48-87ce-749e1d7d6e72" providerId="ADAL" clId="{184774F8-66FE-589C-AE1E-89FB2E64E974}" dt="2026-08-26T16:13:01.986" v="6556" actId="20577"/>
          <ac:graphicFrameMkLst>
            <pc:docMk/>
            <pc:sldMk cId="2588501790" sldId="325"/>
            <ac:graphicFrameMk id="9" creationId="{D191F144-8388-8372-1D1F-F59041DDBE1D}"/>
          </ac:graphicFrameMkLst>
        </pc:graphicFrameChg>
      </pc:sldChg>
      <pc:sldChg chg="modSp add mod">
        <pc:chgData name="James C Davis" userId="84778d94-b1cc-4a48-87ce-749e1d7d6e72" providerId="ADAL" clId="{184774F8-66FE-589C-AE1E-89FB2E64E974}" dt="2026-08-26T16:22:07.023" v="6577" actId="113"/>
        <pc:sldMkLst>
          <pc:docMk/>
          <pc:sldMk cId="1757393726" sldId="326"/>
        </pc:sldMkLst>
        <pc:spChg chg="mod">
          <ac:chgData name="James C Davis" userId="84778d94-b1cc-4a48-87ce-749e1d7d6e72" providerId="ADAL" clId="{184774F8-66FE-589C-AE1E-89FB2E64E974}" dt="2026-08-26T16:22:07.023" v="6577" actId="113"/>
          <ac:spMkLst>
            <pc:docMk/>
            <pc:sldMk cId="1757393726" sldId="326"/>
            <ac:spMk id="2" creationId="{F2C1B66C-D69C-EBFA-0DD5-7DF017BDD76D}"/>
          </ac:spMkLst>
        </pc:spChg>
      </pc:sldChg>
      <pc:sldChg chg="modSp new del mod">
        <pc:chgData name="James C Davis" userId="84778d94-b1cc-4a48-87ce-749e1d7d6e72" providerId="ADAL" clId="{184774F8-66FE-589C-AE1E-89FB2E64E974}" dt="2026-08-26T16:22:49.930" v="6804" actId="2696"/>
        <pc:sldMkLst>
          <pc:docMk/>
          <pc:sldMk cId="3501280641" sldId="327"/>
        </pc:sldMkLst>
        <pc:spChg chg="mod">
          <ac:chgData name="James C Davis" userId="84778d94-b1cc-4a48-87ce-749e1d7d6e72" providerId="ADAL" clId="{184774F8-66FE-589C-AE1E-89FB2E64E974}" dt="2026-08-26T16:22:33.629" v="6730" actId="20577"/>
          <ac:spMkLst>
            <pc:docMk/>
            <pc:sldMk cId="3501280641" sldId="327"/>
            <ac:spMk id="2" creationId="{B89381F8-AAF3-DD84-4962-F5C236BEE227}"/>
          </ac:spMkLst>
        </pc:spChg>
        <pc:spChg chg="mod">
          <ac:chgData name="James C Davis" userId="84778d94-b1cc-4a48-87ce-749e1d7d6e72" providerId="ADAL" clId="{184774F8-66FE-589C-AE1E-89FB2E64E974}" dt="2026-08-26T16:22:16.751" v="6624" actId="20577"/>
          <ac:spMkLst>
            <pc:docMk/>
            <pc:sldMk cId="3501280641" sldId="327"/>
            <ac:spMk id="3" creationId="{2E69C66F-20E1-748D-EFB8-0B03F7E3AF0F}"/>
          </ac:spMkLst>
        </pc:spChg>
      </pc:sldChg>
      <pc:sldChg chg="add">
        <pc:chgData name="James C Davis" userId="84778d94-b1cc-4a48-87ce-749e1d7d6e72" providerId="ADAL" clId="{184774F8-66FE-589C-AE1E-89FB2E64E974}" dt="2026-08-26T16:22:50.119" v="6805"/>
        <pc:sldMkLst>
          <pc:docMk/>
          <pc:sldMk cId="3838409268" sldId="327"/>
        </pc:sldMkLst>
      </pc:sldChg>
      <pc:sldChg chg="addSp modSp add mod">
        <pc:chgData name="James C Davis" userId="84778d94-b1cc-4a48-87ce-749e1d7d6e72" providerId="ADAL" clId="{184774F8-66FE-589C-AE1E-89FB2E64E974}" dt="2026-08-26T16:23:41.652" v="6885" actId="1076"/>
        <pc:sldMkLst>
          <pc:docMk/>
          <pc:sldMk cId="3468013728" sldId="328"/>
        </pc:sldMkLst>
        <pc:spChg chg="mod">
          <ac:chgData name="James C Davis" userId="84778d94-b1cc-4a48-87ce-749e1d7d6e72" providerId="ADAL" clId="{184774F8-66FE-589C-AE1E-89FB2E64E974}" dt="2026-08-26T16:23:35.684" v="6883" actId="20577"/>
          <ac:spMkLst>
            <pc:docMk/>
            <pc:sldMk cId="3468013728" sldId="328"/>
            <ac:spMk id="2" creationId="{B631BBF7-F788-F6B2-0AEB-30B0AD779C4B}"/>
          </ac:spMkLst>
        </pc:spChg>
        <pc:spChg chg="mod">
          <ac:chgData name="James C Davis" userId="84778d94-b1cc-4a48-87ce-749e1d7d6e72" providerId="ADAL" clId="{184774F8-66FE-589C-AE1E-89FB2E64E974}" dt="2026-08-26T16:22:36.988" v="6742" actId="20577"/>
          <ac:spMkLst>
            <pc:docMk/>
            <pc:sldMk cId="3468013728" sldId="328"/>
            <ac:spMk id="3" creationId="{DB0FC0BC-DFBB-21C5-5749-94B5FCF6000C}"/>
          </ac:spMkLst>
        </pc:spChg>
        <pc:spChg chg="add mod">
          <ac:chgData name="James C Davis" userId="84778d94-b1cc-4a48-87ce-749e1d7d6e72" providerId="ADAL" clId="{184774F8-66FE-589C-AE1E-89FB2E64E974}" dt="2026-08-26T16:23:14.206" v="6818" actId="1036"/>
          <ac:spMkLst>
            <pc:docMk/>
            <pc:sldMk cId="3468013728" sldId="328"/>
            <ac:spMk id="6" creationId="{EA27A8AC-9214-C495-587C-59AB6FAAD6ED}"/>
          </ac:spMkLst>
        </pc:spChg>
        <pc:spChg chg="add mod">
          <ac:chgData name="James C Davis" userId="84778d94-b1cc-4a48-87ce-749e1d7d6e72" providerId="ADAL" clId="{184774F8-66FE-589C-AE1E-89FB2E64E974}" dt="2026-08-26T16:23:14.206" v="6818" actId="1036"/>
          <ac:spMkLst>
            <pc:docMk/>
            <pc:sldMk cId="3468013728" sldId="328"/>
            <ac:spMk id="7" creationId="{C3A27533-E3E5-38E7-BD39-3FA7D544509E}"/>
          </ac:spMkLst>
        </pc:spChg>
        <pc:spChg chg="add mod">
          <ac:chgData name="James C Davis" userId="84778d94-b1cc-4a48-87ce-749e1d7d6e72" providerId="ADAL" clId="{184774F8-66FE-589C-AE1E-89FB2E64E974}" dt="2026-08-26T16:23:19.048" v="6824" actId="1035"/>
          <ac:spMkLst>
            <pc:docMk/>
            <pc:sldMk cId="3468013728" sldId="328"/>
            <ac:spMk id="8" creationId="{D4B91D5F-B100-7BFF-94E2-C71439B83206}"/>
          </ac:spMkLst>
        </pc:spChg>
        <pc:spChg chg="add mod">
          <ac:chgData name="James C Davis" userId="84778d94-b1cc-4a48-87ce-749e1d7d6e72" providerId="ADAL" clId="{184774F8-66FE-589C-AE1E-89FB2E64E974}" dt="2026-08-26T16:23:41.652" v="6885" actId="1076"/>
          <ac:spMkLst>
            <pc:docMk/>
            <pc:sldMk cId="3468013728" sldId="328"/>
            <ac:spMk id="12" creationId="{78BF4B54-DAFF-271F-B3DA-3D5DD2A5886F}"/>
          </ac:spMkLst>
        </pc:spChg>
        <pc:spChg chg="add mod">
          <ac:chgData name="James C Davis" userId="84778d94-b1cc-4a48-87ce-749e1d7d6e72" providerId="ADAL" clId="{184774F8-66FE-589C-AE1E-89FB2E64E974}" dt="2026-08-26T16:23:39.417" v="6884" actId="1076"/>
          <ac:spMkLst>
            <pc:docMk/>
            <pc:sldMk cId="3468013728" sldId="328"/>
            <ac:spMk id="13" creationId="{92663B38-124F-997C-5143-FD14B2DC8671}"/>
          </ac:spMkLst>
        </pc:spChg>
        <pc:picChg chg="add mod">
          <ac:chgData name="James C Davis" userId="84778d94-b1cc-4a48-87ce-749e1d7d6e72" providerId="ADAL" clId="{184774F8-66FE-589C-AE1E-89FB2E64E974}" dt="2026-08-26T16:23:09.263" v="6813" actId="1076"/>
          <ac:picMkLst>
            <pc:docMk/>
            <pc:sldMk cId="3468013728" sldId="328"/>
            <ac:picMk id="5" creationId="{4997C84D-A6AA-7DB1-F6EC-07D41B7F5908}"/>
          </ac:picMkLst>
        </pc:picChg>
        <pc:cxnChg chg="add mod">
          <ac:chgData name="James C Davis" userId="84778d94-b1cc-4a48-87ce-749e1d7d6e72" providerId="ADAL" clId="{184774F8-66FE-589C-AE1E-89FB2E64E974}" dt="2026-08-26T16:23:14.206" v="6818" actId="1036"/>
          <ac:cxnSpMkLst>
            <pc:docMk/>
            <pc:sldMk cId="3468013728" sldId="328"/>
            <ac:cxnSpMk id="9" creationId="{91CC876F-ECDA-8E1F-5B4D-ECEB7DB3CFF8}"/>
          </ac:cxnSpMkLst>
        </pc:cxnChg>
        <pc:cxnChg chg="add mod">
          <ac:chgData name="James C Davis" userId="84778d94-b1cc-4a48-87ce-749e1d7d6e72" providerId="ADAL" clId="{184774F8-66FE-589C-AE1E-89FB2E64E974}" dt="2026-08-26T16:23:14.206" v="6818" actId="1036"/>
          <ac:cxnSpMkLst>
            <pc:docMk/>
            <pc:sldMk cId="3468013728" sldId="328"/>
            <ac:cxnSpMk id="10" creationId="{A13DE977-5B40-DE57-8A98-1903D7D27B80}"/>
          </ac:cxnSpMkLst>
        </pc:cxnChg>
        <pc:cxnChg chg="add mod">
          <ac:chgData name="James C Davis" userId="84778d94-b1cc-4a48-87ce-749e1d7d6e72" providerId="ADAL" clId="{184774F8-66FE-589C-AE1E-89FB2E64E974}" dt="2026-08-26T16:23:17.226" v="6819" actId="14100"/>
          <ac:cxnSpMkLst>
            <pc:docMk/>
            <pc:sldMk cId="3468013728" sldId="328"/>
            <ac:cxnSpMk id="11" creationId="{3F218F61-7322-8D87-FA8D-F50B3DFB3CDD}"/>
          </ac:cxnSpMkLst>
        </pc:cxnChg>
      </pc:sldChg>
      <pc:sldChg chg="modSp add mod">
        <pc:chgData name="James C Davis" userId="84778d94-b1cc-4a48-87ce-749e1d7d6e72" providerId="ADAL" clId="{184774F8-66FE-589C-AE1E-89FB2E64E974}" dt="2026-08-26T16:25:03.496" v="6976" actId="1076"/>
        <pc:sldMkLst>
          <pc:docMk/>
          <pc:sldMk cId="2656298905" sldId="329"/>
        </pc:sldMkLst>
        <pc:spChg chg="mod">
          <ac:chgData name="James C Davis" userId="84778d94-b1cc-4a48-87ce-749e1d7d6e72" providerId="ADAL" clId="{184774F8-66FE-589C-AE1E-89FB2E64E974}" dt="2026-08-26T16:25:03.496" v="6976" actId="1076"/>
          <ac:spMkLst>
            <pc:docMk/>
            <pc:sldMk cId="2656298905" sldId="329"/>
            <ac:spMk id="3" creationId="{5F7A2453-03BA-B310-BD8C-79F7C4E62465}"/>
          </ac:spMkLst>
        </pc:spChg>
      </pc:sldChg>
      <pc:sldChg chg="add">
        <pc:chgData name="James C Davis" userId="84778d94-b1cc-4a48-87ce-749e1d7d6e72" providerId="ADAL" clId="{184774F8-66FE-589C-AE1E-89FB2E64E974}" dt="2026-08-26T16:25:53.027" v="6979"/>
        <pc:sldMkLst>
          <pc:docMk/>
          <pc:sldMk cId="332815254" sldId="330"/>
        </pc:sldMkLst>
      </pc:sldChg>
      <pc:sldChg chg="add">
        <pc:chgData name="James C Davis" userId="84778d94-b1cc-4a48-87ce-749e1d7d6e72" providerId="ADAL" clId="{184774F8-66FE-589C-AE1E-89FB2E64E974}" dt="2026-08-26T16:26:16.602" v="6980"/>
        <pc:sldMkLst>
          <pc:docMk/>
          <pc:sldMk cId="3045925761" sldId="331"/>
        </pc:sldMkLst>
      </pc:sldChg>
      <pc:sldChg chg="add">
        <pc:chgData name="James C Davis" userId="84778d94-b1cc-4a48-87ce-749e1d7d6e72" providerId="ADAL" clId="{184774F8-66FE-589C-AE1E-89FB2E64E974}" dt="2026-08-26T16:26:27.984" v="6981"/>
        <pc:sldMkLst>
          <pc:docMk/>
          <pc:sldMk cId="3421117607" sldId="332"/>
        </pc:sldMkLst>
      </pc:sldChg>
      <pc:sldChg chg="add">
        <pc:chgData name="James C Davis" userId="84778d94-b1cc-4a48-87ce-749e1d7d6e72" providerId="ADAL" clId="{184774F8-66FE-589C-AE1E-89FB2E64E974}" dt="2026-08-26T16:27:11.329" v="6986"/>
        <pc:sldMkLst>
          <pc:docMk/>
          <pc:sldMk cId="2768173226" sldId="333"/>
        </pc:sldMkLst>
      </pc:sldChg>
      <pc:sldChg chg="add del ord">
        <pc:chgData name="James C Davis" userId="84778d94-b1cc-4a48-87ce-749e1d7d6e72" providerId="ADAL" clId="{184774F8-66FE-589C-AE1E-89FB2E64E974}" dt="2026-08-26T16:27:10.254" v="6985" actId="2696"/>
        <pc:sldMkLst>
          <pc:docMk/>
          <pc:sldMk cId="3700536792" sldId="333"/>
        </pc:sldMkLst>
      </pc:sldChg>
      <pc:sldChg chg="add del">
        <pc:chgData name="James C Davis" userId="84778d94-b1cc-4a48-87ce-749e1d7d6e72" providerId="ADAL" clId="{184774F8-66FE-589C-AE1E-89FB2E64E974}" dt="2026-08-26T16:27:10.254" v="6985" actId="2696"/>
        <pc:sldMkLst>
          <pc:docMk/>
          <pc:sldMk cId="56771417" sldId="334"/>
        </pc:sldMkLst>
      </pc:sldChg>
      <pc:sldChg chg="add ord">
        <pc:chgData name="James C Davis" userId="84778d94-b1cc-4a48-87ce-749e1d7d6e72" providerId="ADAL" clId="{184774F8-66FE-589C-AE1E-89FB2E64E974}" dt="2026-08-26T16:27:37.792" v="7033" actId="20578"/>
        <pc:sldMkLst>
          <pc:docMk/>
          <pc:sldMk cId="4062330683" sldId="33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data1.xml><?xml version="1.0" encoding="utf-8"?>
<dgm:dataModel xmlns:dgm="http://schemas.openxmlformats.org/drawingml/2006/diagram" xmlns:a="http://schemas.openxmlformats.org/drawingml/2006/main">
  <dgm:ptLst>
    <dgm:pt modelId="{AB12CD69-1D5C-3349-AE21-964BDE31C4D5}" type="doc">
      <dgm:prSet loTypeId="urn:microsoft.com/office/officeart/2024/layout/BulletTimeline#1" loCatId="process" qsTypeId="urn:microsoft.com/office/officeart/2005/8/quickstyle/simple4#1" qsCatId="simple" csTypeId="urn:microsoft.com/office/officeart/2005/8/colors/accent0_1#1" csCatId="mainScheme" phldr="1"/>
      <dgm:spPr/>
      <dgm:t xml:space="preserve">
        <a:bodyPr/>
        <a:lstStyle/>
        <a:p>
          <a:endParaRPr lang="en-US"/>
        </a:p>
      </dgm:t>
    </dgm:pt>
    <dgm:pt modelId="{F829D2E8-CECE-8C49-9B0F-AA44D4BD7C3F}">
      <dgm:prSet phldrT="Add an event"/>
      <dgm:spPr/>
      <dgm:t xml:space="preserve">
        <a:bodyPr/>
        <a:lstStyle/>
        <a:p>
          <a:pPr>
            <a:defRPr b="1"/>
          </a:pPr>
          <a:r>
            <a:rPr lang="en-US" dirty="0"/>
            <a:t>1990: ADA</a:t>
          </a:r>
        </a:p>
      </dgm:t>
    </dgm:pt>
    <dgm:pt modelId="{64705791-78ED-A04A-85C9-77F288B2BCEB}" type="parTrans" cxnId="{A5E39B24-B7FB-2C44-B46E-36249559A090}">
      <dgm:prSet/>
      <dgm:spPr/>
      <dgm:t xml:space="preserve">
        <a:bodyPr/>
        <a:lstStyle/>
        <a:p>
          <a:endParaRPr lang="en-US"/>
        </a:p>
      </dgm:t>
    </dgm:pt>
    <dgm:pt modelId="{4389F565-3455-1C4E-9160-F08D037864FC}" type="sibTrans" cxnId="{A5E39B24-B7FB-2C44-B46E-36249559A090}">
      <dgm:prSet/>
      <dgm:spPr/>
      <dgm:t xml:space="preserve">
        <a:bodyPr/>
        <a:lstStyle/>
        <a:p>
          <a:endParaRPr lang="en-US"/>
        </a:p>
      </dgm:t>
    </dgm:pt>
    <dgm:pt modelId="{7A91DBBA-EF56-5249-8C73-32C606754BFF}">
      <dgm:prSet phldrT="Add an event"/>
      <dgm:spPr/>
      <dgm:t xml:space="preserve">
        <a:bodyPr/>
        <a:lstStyle/>
        <a:p>
          <a:pPr>
            <a:defRPr b="1"/>
          </a:pPr>
          <a:r>
            <a:rPr lang="en-US" dirty="0"/>
            <a:t>2024: DOJ: ADA += "digital”</a:t>
          </a:r>
        </a:p>
      </dgm:t>
    </dgm:pt>
    <dgm:pt modelId="{01F4F99F-C360-DE45-94A6-0D997A84789D}" type="parTrans" cxnId="{2B12C69C-D3E2-9147-8BBC-EBB36D6B2F8A}">
      <dgm:prSet/>
      <dgm:spPr/>
      <dgm:t xml:space="preserve">
        <a:bodyPr/>
        <a:lstStyle/>
        <a:p>
          <a:endParaRPr lang="en-US"/>
        </a:p>
      </dgm:t>
    </dgm:pt>
    <dgm:pt modelId="{FAB75934-BAC2-8F4F-9741-E50F29B98715}" type="sibTrans" cxnId="{2B12C69C-D3E2-9147-8BBC-EBB36D6B2F8A}">
      <dgm:prSet/>
      <dgm:spPr/>
      <dgm:t xml:space="preserve">
        <a:bodyPr/>
        <a:lstStyle/>
        <a:p>
          <a:endParaRPr lang="en-US"/>
        </a:p>
      </dgm:t>
    </dgm:pt>
    <dgm:pt modelId="{6305506A-304D-0145-B8D8-F00FF9A933D6}">
      <dgm:prSet phldrT="Add an event"/>
      <dgm:spPr/>
      <dgm:t xml:space="preserve">
        <a:bodyPr/>
        <a:lstStyle/>
        <a:p>
          <a:pPr>
            <a:defRPr b="1"/>
          </a:pPr>
          <a:r>
            <a:rPr lang="en-US" dirty="0"/>
            <a:t>4/2026: Compliance deadline</a:t>
          </a:r>
        </a:p>
      </dgm:t>
    </dgm:pt>
    <dgm:pt modelId="{2D37BF73-72AB-964A-8F36-22C11E894A7F}" type="parTrans" cxnId="{220F2A4A-6136-7F45-BED8-1E55AB677FEC}">
      <dgm:prSet/>
      <dgm:spPr/>
      <dgm:t xml:space="preserve">
        <a:bodyPr/>
        <a:lstStyle/>
        <a:p>
          <a:endParaRPr lang="en-US"/>
        </a:p>
      </dgm:t>
    </dgm:pt>
    <dgm:pt modelId="{79B7C077-10C6-4247-B8DF-B43747DC9861}" type="sibTrans" cxnId="{220F2A4A-6136-7F45-BED8-1E55AB677FEC}">
      <dgm:prSet/>
      <dgm:spPr/>
      <dgm:t xml:space="preserve">
        <a:bodyPr/>
        <a:lstStyle/>
        <a:p>
          <a:endParaRPr lang="en-US"/>
        </a:p>
      </dgm:t>
    </dgm:pt>
    <dgm:pt modelId="{2CE7FA65-EE52-0243-AD08-8C37F34C33BC}">
      <dgm:prSet phldrT="Add an event"/>
      <dgm:spPr/>
      <dgm:t xml:space="preserve">
        <a:bodyPr/>
        <a:lstStyle/>
        <a:p>
          <a:pPr>
            <a:defRPr b="1"/>
          </a:pPr>
          <a:r>
            <a:rPr lang="en-US" dirty="0"/>
            <a:t>4/2027: Revised compliance deadline</a:t>
          </a:r>
        </a:p>
      </dgm:t>
    </dgm:pt>
    <dgm:pt modelId="{B3742183-16F7-BB4B-B3E6-8A30831375CB}" type="parTrans" cxnId="{F8BC3C2A-7742-724F-BD8C-D83C897D3F7D}">
      <dgm:prSet/>
      <dgm:spPr/>
      <dgm:t xml:space="preserve">
        <a:bodyPr/>
        <a:lstStyle/>
        <a:p>
          <a:endParaRPr lang="en-US"/>
        </a:p>
      </dgm:t>
    </dgm:pt>
    <dgm:pt modelId="{C4C5F8EB-63AA-4D4D-8560-66428BF6467D}" type="sibTrans" cxnId="{F8BC3C2A-7742-724F-BD8C-D83C897D3F7D}">
      <dgm:prSet/>
      <dgm:spPr/>
      <dgm:t xml:space="preserve">
        <a:bodyPr/>
        <a:lstStyle/>
        <a:p>
          <a:endParaRPr lang="en-US"/>
        </a:p>
      </dgm:t>
    </dgm:pt>
    <dgm:pt modelId="{052125EB-FA83-E84A-9190-E1071218BD1F}" type="pres">
      <dgm:prSet presAssocID="{AB12CD69-1D5C-3349-AE21-964BDE31C4D5}" presName="root" presStyleCnt="0">
        <dgm:presLayoutVars>
          <dgm:dir/>
          <dgm:animLvl val="lvl"/>
        </dgm:presLayoutVars>
      </dgm:prSet>
      <dgm:spPr/>
    </dgm:pt>
    <dgm:pt modelId="{49281A70-0FE4-394E-A71A-38B038D2A89B}" type="pres">
      <dgm:prSet presAssocID="{AB12CD69-1D5C-3349-AE21-964BDE31C4D5}" presName="divider" presStyleCnt="0"/>
      <dgm:spPr/>
    </dgm:pt>
    <dgm:pt modelId="{18D2FE70-799F-9847-A918-0A848A8DA597}" type="pres">
      <dgm:prSet presAssocID="{AB12CD69-1D5C-3349-AE21-964BDE31C4D5}" presName="rectBar" presStyleLbl="dkBgShp" presStyleIdx="0" presStyleCnt="6"/>
      <dgm:spPr>
        <a:gradFill rotWithShape="0">
          <a:gsLst>
            <a:gs pos="0">
              <a:schemeClr val="dk1">
                <a:tint val="76000"/>
              </a:schemeClr>
            </a:gs>
            <a:gs pos="100000">
              <a:schemeClr val="dk1">
                <a:tint val="76000"/>
              </a:schemeClr>
            </a:gs>
          </a:gsLst>
          <a:lin ang="0" scaled="0"/>
        </a:gradFill>
        <a:ln>
          <a:noFill/>
        </a:ln>
        <a:effectLst/>
      </dgm:spPr>
    </dgm:pt>
    <dgm:pt modelId="{C054134C-0DD7-3F45-87DC-CC6F306C63DA}" type="pres">
      <dgm:prSet presAssocID="{AB12CD69-1D5C-3349-AE21-964BDE31C4D5}" presName="chevronArrow" presStyleLbl="dkBgShp" presStyleIdx="1" presStyleCnt="6"/>
      <dgm:spPr>
        <a:gradFill rotWithShape="0">
          <a:gsLst>
            <a:gs pos="0">
              <a:schemeClr val="dk1">
                <a:tint val="76000"/>
              </a:schemeClr>
            </a:gs>
            <a:gs pos="100000">
              <a:schemeClr val="dk1">
                <a:tint val="76000"/>
              </a:schemeClr>
            </a:gs>
          </a:gsLst>
          <a:lin ang="0" scaled="0"/>
        </a:gradFill>
        <a:ln>
          <a:noFill/>
        </a:ln>
        <a:effectLst/>
      </dgm:spPr>
    </dgm:pt>
    <dgm:pt modelId="{3224703F-A380-9146-BEA5-AE943E86E3AD}" type="pres">
      <dgm:prSet presAssocID="{AB12CD69-1D5C-3349-AE21-964BDE31C4D5}" presName="nodes" presStyleCnt="0">
        <dgm:presLayoutVars>
          <dgm:chMax/>
          <dgm:chPref/>
          <dgm:animLvl val="lvl"/>
        </dgm:presLayoutVars>
      </dgm:prSet>
      <dgm:spPr/>
    </dgm:pt>
    <dgm:pt modelId="{286E30B0-8C0D-3245-9088-3CDDF2BD4E12}" type="pres">
      <dgm:prSet presAssocID="{F829D2E8-CECE-8C49-9B0F-AA44D4BD7C3F}" presName="composite" presStyleCnt="0"/>
      <dgm:spPr/>
    </dgm:pt>
    <dgm:pt modelId="{93BFCB07-2D5D-E945-B131-8BDE6B5A5A1D}" type="pres">
      <dgm:prSet presAssocID="{F829D2E8-CECE-8C49-9B0F-AA44D4BD7C3F}" presName="DropPinPlaceHolder" presStyleCnt="0"/>
      <dgm:spPr/>
    </dgm:pt>
    <dgm:pt modelId="{0B183D1F-446C-A54B-94B7-5F008056C13D}" type="pres">
      <dgm:prSet presAssocID="{F829D2E8-CECE-8C49-9B0F-AA44D4BD7C3F}" presName="DropPin" presStyleLbl="alignNode1" presStyleIdx="0" presStyleCnt="4"/>
      <dgm:spPr/>
    </dgm:pt>
    <dgm:pt modelId="{8F5E5FBA-950B-604D-A5C7-39668D06B188}" type="pres">
      <dgm:prSet presAssocID="{F829D2E8-CECE-8C49-9B0F-AA44D4BD7C3F}" presName="Ellipse" presStyleLbl="fgAcc1" presStyleIdx="0" presStyleCnt="4"/>
      <dgm:spPr/>
    </dgm:pt>
    <dgm:pt modelId="{EFCE1A4B-76F0-A643-A4F9-4FBCA7DD49E1}" type="pres">
      <dgm:prSet presAssocID="{F829D2E8-CECE-8C49-9B0F-AA44D4BD7C3F}" presName="L2TextContainer" presStyleLbl="revTx" presStyleIdx="0" presStyleCnt="8">
        <dgm:presLayoutVars>
          <dgm:bulletEnabled val="1"/>
        </dgm:presLayoutVars>
      </dgm:prSet>
      <dgm:spPr/>
    </dgm:pt>
    <dgm:pt modelId="{B4E83F11-E112-4943-B89B-4BAA3A0A27CC}" type="pres">
      <dgm:prSet presAssocID="{F829D2E8-CECE-8C49-9B0F-AA44D4BD7C3F}" presName="L1TextContainer" presStyleLbl="revTx" presStyleIdx="1" presStyleCnt="8">
        <dgm:presLayoutVars>
          <dgm:chMax val="1"/>
          <dgm:chPref val="1"/>
          <dgm:bulletEnabled val="1"/>
        </dgm:presLayoutVars>
      </dgm:prSet>
      <dgm:spPr/>
    </dgm:pt>
    <dgm:pt modelId="{1440B6B7-E83F-A94C-A897-94F680E052BB}" type="pres">
      <dgm:prSet presAssocID="{F829D2E8-CECE-8C49-9B0F-AA44D4BD7C3F}" presName="ConnectLine" presStyleLbl="dkBgShp" presStyleIdx="2" presStyleCnt="6"/>
      <dgm:spPr>
        <a:gradFill rotWithShape="0">
          <a:gsLst>
            <a:gs pos="0">
              <a:schemeClr val="dk1">
                <a:tint val="76000"/>
              </a:schemeClr>
            </a:gs>
            <a:gs pos="100000">
              <a:schemeClr val="dk1">
                <a:tint val="76000"/>
              </a:schemeClr>
            </a:gs>
          </a:gsLst>
          <a:lin ang="0" scaled="0"/>
        </a:gradFill>
        <a:ln>
          <a:noFill/>
        </a:ln>
        <a:effectLst/>
      </dgm:spPr>
    </dgm:pt>
    <dgm:pt modelId="{C5312137-037E-5D4F-BD7B-82AE08F5F12E}" type="pres">
      <dgm:prSet presAssocID="{F829D2E8-CECE-8C49-9B0F-AA44D4BD7C3F}" presName="ConnectorPoint" presStyleCnt="0"/>
      <dgm:spPr/>
    </dgm:pt>
    <dgm:pt modelId="{198A991B-393E-8F4C-B939-8A442615E7F7}" type="pres">
      <dgm:prSet presAssocID="{F829D2E8-CECE-8C49-9B0F-AA44D4BD7C3F}" presName="Bullet" presStyleLbl="node1NoLn" presStyleIdx="0" presStyleCnt="4"/>
      <dgm:spPr/>
    </dgm:pt>
    <dgm:pt modelId="{62B2B876-DC53-CD4F-A1E7-8FEB58F19FA5}" type="pres">
      <dgm:prSet presAssocID="{F829D2E8-CECE-8C49-9B0F-AA44D4BD7C3F}" presName="EmptyPlaceHolder" presStyleCnt="0"/>
      <dgm:spPr/>
    </dgm:pt>
    <dgm:pt modelId="{ED8112DA-702F-844E-B6F0-65E22148FB87}" type="pres">
      <dgm:prSet presAssocID="{4389F565-3455-1C4E-9160-F08D037864FC}" presName="spaceBetweenRectangles" presStyleCnt="0"/>
      <dgm:spPr/>
    </dgm:pt>
    <dgm:pt modelId="{A5B4E7A8-8F51-ED46-893D-8372B397551E}" type="pres">
      <dgm:prSet presAssocID="{7A91DBBA-EF56-5249-8C73-32C606754BFF}" presName="composite" presStyleCnt="0"/>
      <dgm:spPr/>
    </dgm:pt>
    <dgm:pt modelId="{70261E87-AB0B-4445-BB3A-19D00E53B4AD}" type="pres">
      <dgm:prSet presAssocID="{7A91DBBA-EF56-5249-8C73-32C606754BFF}" presName="DropPinPlaceHolder" presStyleCnt="0"/>
      <dgm:spPr/>
    </dgm:pt>
    <dgm:pt modelId="{4C547055-03A6-0342-8D3A-49F0DAF0DA2C}" type="pres">
      <dgm:prSet presAssocID="{7A91DBBA-EF56-5249-8C73-32C606754BFF}" presName="DropPin" presStyleLbl="alignNode1" presStyleIdx="1" presStyleCnt="4"/>
      <dgm:spPr/>
    </dgm:pt>
    <dgm:pt modelId="{CABD2FEA-BD3A-F042-8644-0FC4F3D1FFC9}" type="pres">
      <dgm:prSet presAssocID="{7A91DBBA-EF56-5249-8C73-32C606754BFF}" presName="Ellipse" presStyleLbl="fgAcc1" presStyleIdx="1" presStyleCnt="4"/>
      <dgm:spPr/>
    </dgm:pt>
    <dgm:pt modelId="{2FD463F8-ACF6-0844-AE61-426C269F5EAE}" type="pres">
      <dgm:prSet presAssocID="{7A91DBBA-EF56-5249-8C73-32C606754BFF}" presName="L2TextContainer" presStyleLbl="revTx" presStyleIdx="2" presStyleCnt="8">
        <dgm:presLayoutVars>
          <dgm:bulletEnabled val="1"/>
        </dgm:presLayoutVars>
      </dgm:prSet>
      <dgm:spPr/>
    </dgm:pt>
    <dgm:pt modelId="{2A1CAD92-A06B-564F-BC5D-EC40CAC4A312}" type="pres">
      <dgm:prSet presAssocID="{7A91DBBA-EF56-5249-8C73-32C606754BFF}" presName="L1TextContainer" presStyleLbl="revTx" presStyleIdx="3" presStyleCnt="8" custLinFactY="54680" custLinFactNeighborX="-2186" custLinFactNeighborY="100000">
        <dgm:presLayoutVars>
          <dgm:chMax val="1"/>
          <dgm:chPref val="1"/>
          <dgm:bulletEnabled val="1"/>
        </dgm:presLayoutVars>
      </dgm:prSet>
      <dgm:spPr/>
    </dgm:pt>
    <dgm:pt modelId="{67946316-87A7-5549-969B-56F29084BD42}" type="pres">
      <dgm:prSet presAssocID="{7A91DBBA-EF56-5249-8C73-32C606754BFF}" presName="ConnectLine" presStyleLbl="dkBgShp" presStyleIdx="3" presStyleCnt="6"/>
      <dgm:spPr>
        <a:gradFill rotWithShape="0">
          <a:gsLst>
            <a:gs pos="0">
              <a:schemeClr val="dk1">
                <a:tint val="76000"/>
              </a:schemeClr>
            </a:gs>
            <a:gs pos="100000">
              <a:schemeClr val="dk1">
                <a:tint val="76000"/>
              </a:schemeClr>
            </a:gs>
          </a:gsLst>
          <a:lin ang="0" scaled="0"/>
        </a:gradFill>
        <a:ln>
          <a:noFill/>
        </a:ln>
        <a:effectLst/>
      </dgm:spPr>
    </dgm:pt>
    <dgm:pt modelId="{1EB2C000-C03A-C847-8436-21636999450A}" type="pres">
      <dgm:prSet presAssocID="{7A91DBBA-EF56-5249-8C73-32C606754BFF}" presName="ConnectorPoint" presStyleCnt="0"/>
      <dgm:spPr/>
    </dgm:pt>
    <dgm:pt modelId="{DD87CFB8-BC33-AD44-BA9E-3403EF2EB05A}" type="pres">
      <dgm:prSet presAssocID="{7A91DBBA-EF56-5249-8C73-32C606754BFF}" presName="Bullet" presStyleLbl="node1NoLn" presStyleIdx="1" presStyleCnt="4"/>
      <dgm:spPr/>
    </dgm:pt>
    <dgm:pt modelId="{ED5ADF73-DF16-0841-83F6-351D0EC86225}" type="pres">
      <dgm:prSet presAssocID="{7A91DBBA-EF56-5249-8C73-32C606754BFF}" presName="EmptyPlaceHolder" presStyleCnt="0"/>
      <dgm:spPr/>
    </dgm:pt>
    <dgm:pt modelId="{8865559A-EE7F-C740-BC81-C91038BBA464}" type="pres">
      <dgm:prSet presAssocID="{FAB75934-BAC2-8F4F-9741-E50F29B98715}" presName="spaceBetweenRectangles" presStyleCnt="0"/>
      <dgm:spPr/>
    </dgm:pt>
    <dgm:pt modelId="{6283F8C7-7B22-524C-AD43-01A6B9A1C0D2}" type="pres">
      <dgm:prSet presAssocID="{6305506A-304D-0145-B8D8-F00FF9A933D6}" presName="composite" presStyleCnt="0"/>
      <dgm:spPr/>
    </dgm:pt>
    <dgm:pt modelId="{AE10F21B-6BD9-5B46-8ABA-F76AF5DDFCC4}" type="pres">
      <dgm:prSet presAssocID="{6305506A-304D-0145-B8D8-F00FF9A933D6}" presName="DropPinPlaceHolder" presStyleCnt="0"/>
      <dgm:spPr/>
    </dgm:pt>
    <dgm:pt modelId="{0B41D12F-8A16-B14F-9BA4-BD02CE8C7391}" type="pres">
      <dgm:prSet presAssocID="{6305506A-304D-0145-B8D8-F00FF9A933D6}" presName="DropPin" presStyleLbl="alignNode1" presStyleIdx="2" presStyleCnt="4"/>
      <dgm:spPr/>
    </dgm:pt>
    <dgm:pt modelId="{CA3B83BF-75E0-F74A-9118-3ED562C82300}" type="pres">
      <dgm:prSet presAssocID="{6305506A-304D-0145-B8D8-F00FF9A933D6}" presName="Ellipse" presStyleLbl="fgAcc1" presStyleIdx="2" presStyleCnt="4"/>
      <dgm:spPr/>
    </dgm:pt>
    <dgm:pt modelId="{6C797658-C136-8445-8FF7-DC7861122892}" type="pres">
      <dgm:prSet presAssocID="{6305506A-304D-0145-B8D8-F00FF9A933D6}" presName="L2TextContainer" presStyleLbl="revTx" presStyleIdx="4" presStyleCnt="8">
        <dgm:presLayoutVars>
          <dgm:bulletEnabled val="1"/>
        </dgm:presLayoutVars>
      </dgm:prSet>
      <dgm:spPr/>
    </dgm:pt>
    <dgm:pt modelId="{E196CB4B-9F9F-004C-80E3-E8CA04F85FFC}" type="pres">
      <dgm:prSet presAssocID="{6305506A-304D-0145-B8D8-F00FF9A933D6}" presName="L1TextContainer" presStyleLbl="revTx" presStyleIdx="5" presStyleCnt="8">
        <dgm:presLayoutVars>
          <dgm:chMax val="1"/>
          <dgm:chPref val="1"/>
          <dgm:bulletEnabled val="1"/>
        </dgm:presLayoutVars>
      </dgm:prSet>
      <dgm:spPr/>
    </dgm:pt>
    <dgm:pt modelId="{ED2B5302-A781-FD42-9D31-D20B1EAF9234}" type="pres">
      <dgm:prSet presAssocID="{6305506A-304D-0145-B8D8-F00FF9A933D6}" presName="ConnectLine" presStyleLbl="dkBgShp" presStyleIdx="4" presStyleCnt="6"/>
      <dgm:spPr>
        <a:gradFill rotWithShape="0">
          <a:gsLst>
            <a:gs pos="0">
              <a:schemeClr val="dk1">
                <a:tint val="76000"/>
              </a:schemeClr>
            </a:gs>
            <a:gs pos="100000">
              <a:schemeClr val="dk1">
                <a:tint val="76000"/>
              </a:schemeClr>
            </a:gs>
          </a:gsLst>
          <a:lin ang="0" scaled="0"/>
        </a:gradFill>
        <a:ln>
          <a:noFill/>
        </a:ln>
        <a:effectLst/>
      </dgm:spPr>
    </dgm:pt>
    <dgm:pt modelId="{844835DD-BA14-484D-9D5B-97EC6FD2639E}" type="pres">
      <dgm:prSet presAssocID="{6305506A-304D-0145-B8D8-F00FF9A933D6}" presName="ConnectorPoint" presStyleCnt="0"/>
      <dgm:spPr/>
    </dgm:pt>
    <dgm:pt modelId="{2FAE6FF9-A674-BB44-8631-5FDFD8918A8F}" type="pres">
      <dgm:prSet presAssocID="{6305506A-304D-0145-B8D8-F00FF9A933D6}" presName="Bullet" presStyleLbl="node1NoLn" presStyleIdx="2" presStyleCnt="4"/>
      <dgm:spPr/>
    </dgm:pt>
    <dgm:pt modelId="{73856EA0-9E70-3441-871E-7135ECAC8DB8}" type="pres">
      <dgm:prSet presAssocID="{6305506A-304D-0145-B8D8-F00FF9A933D6}" presName="EmptyPlaceHolder" presStyleCnt="0"/>
      <dgm:spPr/>
    </dgm:pt>
    <dgm:pt modelId="{95EDBBD3-C66D-FC41-B114-5C3ACD6BE8F0}" type="pres">
      <dgm:prSet presAssocID="{79B7C077-10C6-4247-B8DF-B43747DC9861}" presName="spaceBetweenRectangles" presStyleCnt="0"/>
      <dgm:spPr/>
    </dgm:pt>
    <dgm:pt modelId="{2379A7C8-E9CA-E545-A9B9-A7C79CBA8F61}" type="pres">
      <dgm:prSet presAssocID="{2CE7FA65-EE52-0243-AD08-8C37F34C33BC}" presName="composite" presStyleCnt="0"/>
      <dgm:spPr/>
    </dgm:pt>
    <dgm:pt modelId="{24B28574-F207-A848-94A4-D36FEB50CEC0}" type="pres">
      <dgm:prSet presAssocID="{2CE7FA65-EE52-0243-AD08-8C37F34C33BC}" presName="DropPinPlaceHolder" presStyleCnt="0"/>
      <dgm:spPr/>
    </dgm:pt>
    <dgm:pt modelId="{ADA0A88D-31DF-0F4E-BA75-8ECC12F8D553}" type="pres">
      <dgm:prSet presAssocID="{2CE7FA65-EE52-0243-AD08-8C37F34C33BC}" presName="DropPin" presStyleLbl="alignNode1" presStyleIdx="3" presStyleCnt="4"/>
      <dgm:spPr/>
    </dgm:pt>
    <dgm:pt modelId="{428CCF85-BAD1-0647-8CB7-75C0E0F05BB4}" type="pres">
      <dgm:prSet presAssocID="{2CE7FA65-EE52-0243-AD08-8C37F34C33BC}" presName="Ellipse" presStyleLbl="fgAcc1" presStyleIdx="3" presStyleCnt="4"/>
      <dgm:spPr/>
    </dgm:pt>
    <dgm:pt modelId="{71EEB4A9-2EB5-E041-9DCF-9A22DDE6A38D}" type="pres">
      <dgm:prSet presAssocID="{2CE7FA65-EE52-0243-AD08-8C37F34C33BC}" presName="L2TextContainer" presStyleLbl="revTx" presStyleIdx="6" presStyleCnt="8">
        <dgm:presLayoutVars>
          <dgm:bulletEnabled val="1"/>
        </dgm:presLayoutVars>
      </dgm:prSet>
      <dgm:spPr/>
    </dgm:pt>
    <dgm:pt modelId="{56B2EAD7-A85F-8D49-848F-267ACFE8B3A1}" type="pres">
      <dgm:prSet presAssocID="{2CE7FA65-EE52-0243-AD08-8C37F34C33BC}" presName="L1TextContainer" presStyleLbl="revTx" presStyleIdx="7" presStyleCnt="8" custLinFactY="48731" custLinFactNeighborX="-547" custLinFactNeighborY="100000">
        <dgm:presLayoutVars>
          <dgm:chMax val="1"/>
          <dgm:chPref val="1"/>
          <dgm:bulletEnabled val="1"/>
        </dgm:presLayoutVars>
      </dgm:prSet>
      <dgm:spPr/>
    </dgm:pt>
    <dgm:pt modelId="{FF049EA5-6A18-2544-A751-BAFA149B27E9}" type="pres">
      <dgm:prSet presAssocID="{2CE7FA65-EE52-0243-AD08-8C37F34C33BC}" presName="ConnectLine" presStyleLbl="dkBgShp" presStyleIdx="5" presStyleCnt="6"/>
      <dgm:spPr>
        <a:gradFill rotWithShape="0">
          <a:gsLst>
            <a:gs pos="0">
              <a:schemeClr val="dk1">
                <a:tint val="76000"/>
              </a:schemeClr>
            </a:gs>
            <a:gs pos="100000">
              <a:schemeClr val="dk1">
                <a:tint val="76000"/>
              </a:schemeClr>
            </a:gs>
          </a:gsLst>
          <a:lin ang="0" scaled="0"/>
        </a:gradFill>
        <a:ln>
          <a:noFill/>
        </a:ln>
        <a:effectLst/>
      </dgm:spPr>
    </dgm:pt>
    <dgm:pt modelId="{36513A1B-EFE3-F344-9C94-A83892842A5D}" type="pres">
      <dgm:prSet presAssocID="{2CE7FA65-EE52-0243-AD08-8C37F34C33BC}" presName="ConnectorPoint" presStyleCnt="0"/>
      <dgm:spPr/>
    </dgm:pt>
    <dgm:pt modelId="{B1C5E060-E952-6742-A705-06BA47E093C5}" type="pres">
      <dgm:prSet presAssocID="{2CE7FA65-EE52-0243-AD08-8C37F34C33BC}" presName="Bullet" presStyleLbl="node1NoLn" presStyleIdx="3" presStyleCnt="4"/>
      <dgm:spPr/>
    </dgm:pt>
    <dgm:pt modelId="{AA5631CA-0726-D74E-B3A7-77370791E9A1}" type="pres">
      <dgm:prSet presAssocID="{2CE7FA65-EE52-0243-AD08-8C37F34C33BC}" presName="EmptyPlaceHolder" presStyleCnt="0"/>
      <dgm:spPr/>
    </dgm:pt>
  </dgm:ptLst>
  <dgm:cxnLst>
    <dgm:cxn modelId="{7035F21E-6FE8-E641-BC05-9DA38B83831C}" type="presOf" srcId="{2CE7FA65-EE52-0243-AD08-8C37F34C33BC}" destId="{56B2EAD7-A85F-8D49-848F-267ACFE8B3A1}" srcOrd="0" destOrd="0" presId="urn:microsoft.com/office/officeart/2024/layout/BulletTimeline#1"/>
    <dgm:cxn modelId="{A5E39B24-B7FB-2C44-B46E-36249559A090}" srcId="{AB12CD69-1D5C-3349-AE21-964BDE31C4D5}" destId="{F829D2E8-CECE-8C49-9B0F-AA44D4BD7C3F}" srcOrd="0" destOrd="0" parTransId="{64705791-78ED-A04A-85C9-77F288B2BCEB}" sibTransId="{4389F565-3455-1C4E-9160-F08D037864FC}"/>
    <dgm:cxn modelId="{F8BC3C2A-7742-724F-BD8C-D83C897D3F7D}" srcId="{AB12CD69-1D5C-3349-AE21-964BDE31C4D5}" destId="{2CE7FA65-EE52-0243-AD08-8C37F34C33BC}" srcOrd="3" destOrd="0" parTransId="{B3742183-16F7-BB4B-B3E6-8A30831375CB}" sibTransId="{C4C5F8EB-63AA-4D4D-8560-66428BF6467D}"/>
    <dgm:cxn modelId="{6DDB4238-1239-EE46-8435-84687FFF1D52}" type="presOf" srcId="{6305506A-304D-0145-B8D8-F00FF9A933D6}" destId="{E196CB4B-9F9F-004C-80E3-E8CA04F85FFC}" srcOrd="0" destOrd="0" presId="urn:microsoft.com/office/officeart/2024/layout/BulletTimeline#1"/>
    <dgm:cxn modelId="{220F2A4A-6136-7F45-BED8-1E55AB677FEC}" srcId="{AB12CD69-1D5C-3349-AE21-964BDE31C4D5}" destId="{6305506A-304D-0145-B8D8-F00FF9A933D6}" srcOrd="2" destOrd="0" parTransId="{2D37BF73-72AB-964A-8F36-22C11E894A7F}" sibTransId="{79B7C077-10C6-4247-B8DF-B43747DC9861}"/>
    <dgm:cxn modelId="{61A09860-34E7-5F4F-87DA-41F7E539E127}" type="presOf" srcId="{F829D2E8-CECE-8C49-9B0F-AA44D4BD7C3F}" destId="{B4E83F11-E112-4943-B89B-4BAA3A0A27CC}" srcOrd="0" destOrd="0" presId="urn:microsoft.com/office/officeart/2024/layout/BulletTimeline#1"/>
    <dgm:cxn modelId="{2B12C69C-D3E2-9147-8BBC-EBB36D6B2F8A}" srcId="{AB12CD69-1D5C-3349-AE21-964BDE31C4D5}" destId="{7A91DBBA-EF56-5249-8C73-32C606754BFF}" srcOrd="1" destOrd="0" parTransId="{01F4F99F-C360-DE45-94A6-0D997A84789D}" sibTransId="{FAB75934-BAC2-8F4F-9741-E50F29B98715}"/>
    <dgm:cxn modelId="{8D2A35B9-E753-2649-BF2F-7A4585D60C57}" type="presOf" srcId="{7A91DBBA-EF56-5249-8C73-32C606754BFF}" destId="{2A1CAD92-A06B-564F-BC5D-EC40CAC4A312}" srcOrd="0" destOrd="0" presId="urn:microsoft.com/office/officeart/2024/layout/BulletTimeline#1"/>
    <dgm:cxn modelId="{8A8FF2BD-6042-2940-AFD7-7C7A00F081F0}" type="presOf" srcId="{AB12CD69-1D5C-3349-AE21-964BDE31C4D5}" destId="{052125EB-FA83-E84A-9190-E1071218BD1F}" srcOrd="0" destOrd="0" presId="urn:microsoft.com/office/officeart/2024/layout/BulletTimeline#1"/>
    <dgm:cxn modelId="{1ACB4FBE-E1D2-4943-B4BE-34719144EB22}" type="presParOf" srcId="{052125EB-FA83-E84A-9190-E1071218BD1F}" destId="{49281A70-0FE4-394E-A71A-38B038D2A89B}" srcOrd="0" destOrd="0" presId="urn:microsoft.com/office/officeart/2024/layout/BulletTimeline#1"/>
    <dgm:cxn modelId="{4FFF045A-960B-8345-8ED6-295B381F1F33}" type="presParOf" srcId="{49281A70-0FE4-394E-A71A-38B038D2A89B}" destId="{18D2FE70-799F-9847-A918-0A848A8DA597}" srcOrd="0" destOrd="0" presId="urn:microsoft.com/office/officeart/2024/layout/BulletTimeline#1"/>
    <dgm:cxn modelId="{F1C94334-DE6A-A541-B97D-D04C3C0AEB2B}" type="presParOf" srcId="{49281A70-0FE4-394E-A71A-38B038D2A89B}" destId="{C054134C-0DD7-3F45-87DC-CC6F306C63DA}" srcOrd="1" destOrd="0" presId="urn:microsoft.com/office/officeart/2024/layout/BulletTimeline#1"/>
    <dgm:cxn modelId="{8325050A-E737-9149-AACB-FFF552A615C4}" type="presParOf" srcId="{052125EB-FA83-E84A-9190-E1071218BD1F}" destId="{3224703F-A380-9146-BEA5-AE943E86E3AD}" srcOrd="1" destOrd="0" presId="urn:microsoft.com/office/officeart/2024/layout/BulletTimeline#1"/>
    <dgm:cxn modelId="{7AD942D4-2D1D-B74D-8DCC-80FC9AA959B8}" type="presParOf" srcId="{3224703F-A380-9146-BEA5-AE943E86E3AD}" destId="{286E30B0-8C0D-3245-9088-3CDDF2BD4E12}" srcOrd="0" destOrd="0" presId="urn:microsoft.com/office/officeart/2024/layout/BulletTimeline#1"/>
    <dgm:cxn modelId="{DD24C967-857A-6F46-904F-02BA100344F3}" type="presParOf" srcId="{286E30B0-8C0D-3245-9088-3CDDF2BD4E12}" destId="{93BFCB07-2D5D-E945-B131-8BDE6B5A5A1D}" srcOrd="0" destOrd="0" presId="urn:microsoft.com/office/officeart/2024/layout/BulletTimeline#1"/>
    <dgm:cxn modelId="{C4E50216-AF7F-5C48-95A5-F62F8780A52B}" type="presParOf" srcId="{93BFCB07-2D5D-E945-B131-8BDE6B5A5A1D}" destId="{0B183D1F-446C-A54B-94B7-5F008056C13D}" srcOrd="0" destOrd="0" presId="urn:microsoft.com/office/officeart/2024/layout/BulletTimeline#1"/>
    <dgm:cxn modelId="{526464C3-211D-804E-96B9-0BBADF1E45F9}" type="presParOf" srcId="{93BFCB07-2D5D-E945-B131-8BDE6B5A5A1D}" destId="{8F5E5FBA-950B-604D-A5C7-39668D06B188}" srcOrd="1" destOrd="0" presId="urn:microsoft.com/office/officeart/2024/layout/BulletTimeline#1"/>
    <dgm:cxn modelId="{E16F6B2A-0F79-7E45-88C1-7DD48A7C7E16}" type="presParOf" srcId="{286E30B0-8C0D-3245-9088-3CDDF2BD4E12}" destId="{EFCE1A4B-76F0-A643-A4F9-4FBCA7DD49E1}" srcOrd="1" destOrd="0" presId="urn:microsoft.com/office/officeart/2024/layout/BulletTimeline#1"/>
    <dgm:cxn modelId="{772CBD8C-15CB-4343-91CC-ADEB7D872BE3}" type="presParOf" srcId="{286E30B0-8C0D-3245-9088-3CDDF2BD4E12}" destId="{B4E83F11-E112-4943-B89B-4BAA3A0A27CC}" srcOrd="2" destOrd="0" presId="urn:microsoft.com/office/officeart/2024/layout/BulletTimeline#1"/>
    <dgm:cxn modelId="{2F91578E-C858-BA43-BA8E-4FA986B41E31}" type="presParOf" srcId="{286E30B0-8C0D-3245-9088-3CDDF2BD4E12}" destId="{1440B6B7-E83F-A94C-A897-94F680E052BB}" srcOrd="3" destOrd="0" presId="urn:microsoft.com/office/officeart/2024/layout/BulletTimeline#1"/>
    <dgm:cxn modelId="{3CB89ECC-1F43-8E4C-8545-DE19EBF4534E}" type="presParOf" srcId="{286E30B0-8C0D-3245-9088-3CDDF2BD4E12}" destId="{C5312137-037E-5D4F-BD7B-82AE08F5F12E}" srcOrd="4" destOrd="0" presId="urn:microsoft.com/office/officeart/2024/layout/BulletTimeline#1"/>
    <dgm:cxn modelId="{F575AE2E-FF79-964E-B37A-1472598F4441}" type="presParOf" srcId="{C5312137-037E-5D4F-BD7B-82AE08F5F12E}" destId="{198A991B-393E-8F4C-B939-8A442615E7F7}" srcOrd="0" destOrd="0" presId="urn:microsoft.com/office/officeart/2024/layout/BulletTimeline#1"/>
    <dgm:cxn modelId="{93CC474D-915D-3747-B326-878C70478393}" type="presParOf" srcId="{286E30B0-8C0D-3245-9088-3CDDF2BD4E12}" destId="{62B2B876-DC53-CD4F-A1E7-8FEB58F19FA5}" srcOrd="5" destOrd="0" presId="urn:microsoft.com/office/officeart/2024/layout/BulletTimeline#1"/>
    <dgm:cxn modelId="{798A6527-5B81-6646-83DE-0CDC91EB8992}" type="presParOf" srcId="{3224703F-A380-9146-BEA5-AE943E86E3AD}" destId="{ED8112DA-702F-844E-B6F0-65E22148FB87}" srcOrd="1" destOrd="0" presId="urn:microsoft.com/office/officeart/2024/layout/BulletTimeline#1"/>
    <dgm:cxn modelId="{160F0580-EB3E-1B49-AE2C-8FE8021DA215}" type="presParOf" srcId="{3224703F-A380-9146-BEA5-AE943E86E3AD}" destId="{A5B4E7A8-8F51-ED46-893D-8372B397551E}" srcOrd="2" destOrd="0" presId="urn:microsoft.com/office/officeart/2024/layout/BulletTimeline#1"/>
    <dgm:cxn modelId="{CE11A501-FC59-F44F-8514-52E59CC85C20}" type="presParOf" srcId="{A5B4E7A8-8F51-ED46-893D-8372B397551E}" destId="{70261E87-AB0B-4445-BB3A-19D00E53B4AD}" srcOrd="0" destOrd="0" presId="urn:microsoft.com/office/officeart/2024/layout/BulletTimeline#1"/>
    <dgm:cxn modelId="{5E2E7653-F716-7C41-9FFE-0CDBB7F5298F}" type="presParOf" srcId="{70261E87-AB0B-4445-BB3A-19D00E53B4AD}" destId="{4C547055-03A6-0342-8D3A-49F0DAF0DA2C}" srcOrd="0" destOrd="0" presId="urn:microsoft.com/office/officeart/2024/layout/BulletTimeline#1"/>
    <dgm:cxn modelId="{3F55930D-6E0E-954E-A4B1-BD73923AB902}" type="presParOf" srcId="{70261E87-AB0B-4445-BB3A-19D00E53B4AD}" destId="{CABD2FEA-BD3A-F042-8644-0FC4F3D1FFC9}" srcOrd="1" destOrd="0" presId="urn:microsoft.com/office/officeart/2024/layout/BulletTimeline#1"/>
    <dgm:cxn modelId="{2083B13D-896A-4B41-BF29-D7562B066424}" type="presParOf" srcId="{A5B4E7A8-8F51-ED46-893D-8372B397551E}" destId="{2FD463F8-ACF6-0844-AE61-426C269F5EAE}" srcOrd="1" destOrd="0" presId="urn:microsoft.com/office/officeart/2024/layout/BulletTimeline#1"/>
    <dgm:cxn modelId="{E68F67BD-7793-2945-A559-B1F6C59CB742}" type="presParOf" srcId="{A5B4E7A8-8F51-ED46-893D-8372B397551E}" destId="{2A1CAD92-A06B-564F-BC5D-EC40CAC4A312}" srcOrd="2" destOrd="0" presId="urn:microsoft.com/office/officeart/2024/layout/BulletTimeline#1"/>
    <dgm:cxn modelId="{C15247FC-6F9A-0446-9230-60531173BCF1}" type="presParOf" srcId="{A5B4E7A8-8F51-ED46-893D-8372B397551E}" destId="{67946316-87A7-5549-969B-56F29084BD42}" srcOrd="3" destOrd="0" presId="urn:microsoft.com/office/officeart/2024/layout/BulletTimeline#1"/>
    <dgm:cxn modelId="{58847D35-193D-4D40-8248-6BA7B819CAF9}" type="presParOf" srcId="{A5B4E7A8-8F51-ED46-893D-8372B397551E}" destId="{1EB2C000-C03A-C847-8436-21636999450A}" srcOrd="4" destOrd="0" presId="urn:microsoft.com/office/officeart/2024/layout/BulletTimeline#1"/>
    <dgm:cxn modelId="{B6D3AA33-B35B-D24C-94E4-7AC49AC8B6F9}" type="presParOf" srcId="{1EB2C000-C03A-C847-8436-21636999450A}" destId="{DD87CFB8-BC33-AD44-BA9E-3403EF2EB05A}" srcOrd="0" destOrd="0" presId="urn:microsoft.com/office/officeart/2024/layout/BulletTimeline#1"/>
    <dgm:cxn modelId="{7960AFCB-68C1-2E4E-B1E3-8C589BAE04A9}" type="presParOf" srcId="{A5B4E7A8-8F51-ED46-893D-8372B397551E}" destId="{ED5ADF73-DF16-0841-83F6-351D0EC86225}" srcOrd="5" destOrd="0" presId="urn:microsoft.com/office/officeart/2024/layout/BulletTimeline#1"/>
    <dgm:cxn modelId="{152A847F-9BCC-CB4E-8C6B-795F5158E2B1}" type="presParOf" srcId="{3224703F-A380-9146-BEA5-AE943E86E3AD}" destId="{8865559A-EE7F-C740-BC81-C91038BBA464}" srcOrd="3" destOrd="0" presId="urn:microsoft.com/office/officeart/2024/layout/BulletTimeline#1"/>
    <dgm:cxn modelId="{31A220B7-49FB-0C45-B988-21156875626A}" type="presParOf" srcId="{3224703F-A380-9146-BEA5-AE943E86E3AD}" destId="{6283F8C7-7B22-524C-AD43-01A6B9A1C0D2}" srcOrd="4" destOrd="0" presId="urn:microsoft.com/office/officeart/2024/layout/BulletTimeline#1"/>
    <dgm:cxn modelId="{5E46596C-3EC2-3741-A55F-1A2A15B3E5A7}" type="presParOf" srcId="{6283F8C7-7B22-524C-AD43-01A6B9A1C0D2}" destId="{AE10F21B-6BD9-5B46-8ABA-F76AF5DDFCC4}" srcOrd="0" destOrd="0" presId="urn:microsoft.com/office/officeart/2024/layout/BulletTimeline#1"/>
    <dgm:cxn modelId="{CA342EE4-39E0-9349-A5CB-1E453734E3A1}" type="presParOf" srcId="{AE10F21B-6BD9-5B46-8ABA-F76AF5DDFCC4}" destId="{0B41D12F-8A16-B14F-9BA4-BD02CE8C7391}" srcOrd="0" destOrd="0" presId="urn:microsoft.com/office/officeart/2024/layout/BulletTimeline#1"/>
    <dgm:cxn modelId="{52416918-5E34-E04A-AE5E-D0B9C2E335F4}" type="presParOf" srcId="{AE10F21B-6BD9-5B46-8ABA-F76AF5DDFCC4}" destId="{CA3B83BF-75E0-F74A-9118-3ED562C82300}" srcOrd="1" destOrd="0" presId="urn:microsoft.com/office/officeart/2024/layout/BulletTimeline#1"/>
    <dgm:cxn modelId="{0756B8C6-63C3-064E-BBB7-B51254A6FF00}" type="presParOf" srcId="{6283F8C7-7B22-524C-AD43-01A6B9A1C0D2}" destId="{6C797658-C136-8445-8FF7-DC7861122892}" srcOrd="1" destOrd="0" presId="urn:microsoft.com/office/officeart/2024/layout/BulletTimeline#1"/>
    <dgm:cxn modelId="{6C5F8872-6EA3-8F46-AB85-DBE6C1B431A3}" type="presParOf" srcId="{6283F8C7-7B22-524C-AD43-01A6B9A1C0D2}" destId="{E196CB4B-9F9F-004C-80E3-E8CA04F85FFC}" srcOrd="2" destOrd="0" presId="urn:microsoft.com/office/officeart/2024/layout/BulletTimeline#1"/>
    <dgm:cxn modelId="{4FB16C07-5198-224A-A81E-40563E061F8E}" type="presParOf" srcId="{6283F8C7-7B22-524C-AD43-01A6B9A1C0D2}" destId="{ED2B5302-A781-FD42-9D31-D20B1EAF9234}" srcOrd="3" destOrd="0" presId="urn:microsoft.com/office/officeart/2024/layout/BulletTimeline#1"/>
    <dgm:cxn modelId="{341C2483-6BDF-8446-BB16-EE53C0F6233E}" type="presParOf" srcId="{6283F8C7-7B22-524C-AD43-01A6B9A1C0D2}" destId="{844835DD-BA14-484D-9D5B-97EC6FD2639E}" srcOrd="4" destOrd="0" presId="urn:microsoft.com/office/officeart/2024/layout/BulletTimeline#1"/>
    <dgm:cxn modelId="{C2730553-374D-1A49-9AE6-750AE3D96EFE}" type="presParOf" srcId="{844835DD-BA14-484D-9D5B-97EC6FD2639E}" destId="{2FAE6FF9-A674-BB44-8631-5FDFD8918A8F}" srcOrd="0" destOrd="0" presId="urn:microsoft.com/office/officeart/2024/layout/BulletTimeline#1"/>
    <dgm:cxn modelId="{07C5E05A-E516-E541-B1E0-67A866CE5FE8}" type="presParOf" srcId="{6283F8C7-7B22-524C-AD43-01A6B9A1C0D2}" destId="{73856EA0-9E70-3441-871E-7135ECAC8DB8}" srcOrd="5" destOrd="0" presId="urn:microsoft.com/office/officeart/2024/layout/BulletTimeline#1"/>
    <dgm:cxn modelId="{3ED75443-DB61-BA4A-92A0-2EA97B2CAFD9}" type="presParOf" srcId="{3224703F-A380-9146-BEA5-AE943E86E3AD}" destId="{95EDBBD3-C66D-FC41-B114-5C3ACD6BE8F0}" srcOrd="5" destOrd="0" presId="urn:microsoft.com/office/officeart/2024/layout/BulletTimeline#1"/>
    <dgm:cxn modelId="{6093BAD1-2BF3-2740-84EF-F94C22186D7A}" type="presParOf" srcId="{3224703F-A380-9146-BEA5-AE943E86E3AD}" destId="{2379A7C8-E9CA-E545-A9B9-A7C79CBA8F61}" srcOrd="6" destOrd="0" presId="urn:microsoft.com/office/officeart/2024/layout/BulletTimeline#1"/>
    <dgm:cxn modelId="{7B72AF8D-E6C5-9841-968D-0B48DE2DFC3A}" type="presParOf" srcId="{2379A7C8-E9CA-E545-A9B9-A7C79CBA8F61}" destId="{24B28574-F207-A848-94A4-D36FEB50CEC0}" srcOrd="0" destOrd="0" presId="urn:microsoft.com/office/officeart/2024/layout/BulletTimeline#1"/>
    <dgm:cxn modelId="{F5D3CBFE-65B8-A943-B9AF-A2DAEC78A807}" type="presParOf" srcId="{24B28574-F207-A848-94A4-D36FEB50CEC0}" destId="{ADA0A88D-31DF-0F4E-BA75-8ECC12F8D553}" srcOrd="0" destOrd="0" presId="urn:microsoft.com/office/officeart/2024/layout/BulletTimeline#1"/>
    <dgm:cxn modelId="{19289A29-7F7F-AE42-B929-93AD65D53939}" type="presParOf" srcId="{24B28574-F207-A848-94A4-D36FEB50CEC0}" destId="{428CCF85-BAD1-0647-8CB7-75C0E0F05BB4}" srcOrd="1" destOrd="0" presId="urn:microsoft.com/office/officeart/2024/layout/BulletTimeline#1"/>
    <dgm:cxn modelId="{F4C28B69-E368-CF48-BDE2-A00FF652939E}" type="presParOf" srcId="{2379A7C8-E9CA-E545-A9B9-A7C79CBA8F61}" destId="{71EEB4A9-2EB5-E041-9DCF-9A22DDE6A38D}" srcOrd="1" destOrd="0" presId="urn:microsoft.com/office/officeart/2024/layout/BulletTimeline#1"/>
    <dgm:cxn modelId="{ED3EA1BF-AFD9-AF4A-8F92-6F29743D5D59}" type="presParOf" srcId="{2379A7C8-E9CA-E545-A9B9-A7C79CBA8F61}" destId="{56B2EAD7-A85F-8D49-848F-267ACFE8B3A1}" srcOrd="2" destOrd="0" presId="urn:microsoft.com/office/officeart/2024/layout/BulletTimeline#1"/>
    <dgm:cxn modelId="{B52F61FC-1C2E-D743-969D-BC517658D8B9}" type="presParOf" srcId="{2379A7C8-E9CA-E545-A9B9-A7C79CBA8F61}" destId="{FF049EA5-6A18-2544-A751-BAFA149B27E9}" srcOrd="3" destOrd="0" presId="urn:microsoft.com/office/officeart/2024/layout/BulletTimeline#1"/>
    <dgm:cxn modelId="{66CCAADD-AC0A-1544-BA6E-7ECF57A4873F}" type="presParOf" srcId="{2379A7C8-E9CA-E545-A9B9-A7C79CBA8F61}" destId="{36513A1B-EFE3-F344-9C94-A83892842A5D}" srcOrd="4" destOrd="0" presId="urn:microsoft.com/office/officeart/2024/layout/BulletTimeline#1"/>
    <dgm:cxn modelId="{4BDD763B-05AE-2C43-BC88-151542BBF3AD}" type="presParOf" srcId="{36513A1B-EFE3-F344-9C94-A83892842A5D}" destId="{B1C5E060-E952-6742-A705-06BA47E093C5}" srcOrd="0" destOrd="0" presId="urn:microsoft.com/office/officeart/2024/layout/BulletTimeline#1"/>
    <dgm:cxn modelId="{73025795-A439-494B-8598-1971831A324E}" type="presParOf" srcId="{2379A7C8-E9CA-E545-A9B9-A7C79CBA8F61}" destId="{AA5631CA-0726-D74E-B3A7-77370791E9A1}" srcOrd="5" destOrd="0" presId="urn:microsoft.com/office/officeart/2024/layout/BulletTimelin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D2FE70-799F-9847-A918-0A848A8DA597}">
      <dsp:nvSpPr>
        <dsp:cNvPr id="0" name=""/>
        <dsp:cNvSpPr/>
      </dsp:nvSpPr>
      <dsp:spPr>
        <a:xfrm>
          <a:off x="0" y="2011680"/>
          <a:ext cx="8229206" cy="40640"/>
        </a:xfrm>
        <a:prstGeom prst="rect">
          <a:avLst/>
        </a:prstGeom>
        <a:gradFill rotWithShape="0">
          <a:gsLst>
            <a:gs pos="0">
              <a:schemeClr val="dk1">
                <a:tint val="76000"/>
              </a:schemeClr>
            </a:gs>
            <a:gs pos="100000">
              <a:schemeClr val="dk1">
                <a:tint val="76000"/>
              </a:schemeClr>
            </a:gs>
          </a:gsLst>
          <a:lin ang="0" scaled="0"/>
        </a:gradFill>
        <a:ln>
          <a:noFill/>
        </a:ln>
        <a:effectLst/>
      </dsp:spPr>
      <dsp:style>
        <a:lnRef idx="0">
          <a:scrgbClr r="0" g="0" b="0"/>
        </a:lnRef>
        <a:fillRef idx="1">
          <a:scrgbClr r="0" g="0" b="0"/>
        </a:fillRef>
        <a:effectRef idx="2">
          <a:scrgbClr r="0" g="0" b="0"/>
        </a:effectRef>
        <a:fontRef idx="minor"/>
      </dsp:style>
    </dsp:sp>
    <dsp:sp modelId="{C054134C-0DD7-3F45-87DC-CC6F306C63DA}">
      <dsp:nvSpPr>
        <dsp:cNvPr id="0" name=""/>
        <dsp:cNvSpPr/>
      </dsp:nvSpPr>
      <dsp:spPr>
        <a:xfrm>
          <a:off x="8018416" y="1869440"/>
          <a:ext cx="243840" cy="325120"/>
        </a:xfrm>
        <a:prstGeom prst="chevron">
          <a:avLst>
            <a:gd name="adj" fmla="val 75000"/>
          </a:avLst>
        </a:prstGeom>
        <a:gradFill rotWithShape="0">
          <a:gsLst>
            <a:gs pos="0">
              <a:schemeClr val="dk1">
                <a:tint val="76000"/>
              </a:schemeClr>
            </a:gs>
            <a:gs pos="100000">
              <a:schemeClr val="dk1">
                <a:tint val="76000"/>
              </a:schemeClr>
            </a:gs>
          </a:gsLst>
          <a:lin ang="0" scaled="0"/>
        </a:gradFill>
        <a:ln>
          <a:noFill/>
        </a:ln>
        <a:effectLst/>
      </dsp:spPr>
      <dsp:style>
        <a:lnRef idx="0">
          <a:scrgbClr r="0" g="0" b="0"/>
        </a:lnRef>
        <a:fillRef idx="1">
          <a:scrgbClr r="0" g="0" b="0"/>
        </a:fillRef>
        <a:effectRef idx="2">
          <a:scrgbClr r="0" g="0" b="0"/>
        </a:effectRef>
        <a:fontRef idx="minor"/>
      </dsp:style>
    </dsp:sp>
    <dsp:sp modelId="{EFCE1A4B-76F0-A643-A4F9-4FBCA7DD49E1}">
      <dsp:nvSpPr>
        <dsp:cNvPr id="0" name=""/>
        <dsp:cNvSpPr/>
      </dsp:nvSpPr>
      <dsp:spPr>
        <a:xfrm>
          <a:off x="521200" y="926592"/>
          <a:ext cx="2742399" cy="942847"/>
        </a:xfrm>
        <a:prstGeom prst="rect">
          <a:avLst/>
        </a:prstGeom>
        <a:noFill/>
        <a:ln>
          <a:noFill/>
        </a:ln>
        <a:effectLst/>
      </dsp:spPr>
      <dsp:style>
        <a:lnRef idx="0">
          <a:scrgbClr r="0" g="0" b="0"/>
        </a:lnRef>
        <a:fillRef idx="0">
          <a:scrgbClr r="0" g="0" b="0"/>
        </a:fillRef>
        <a:effectRef idx="0">
          <a:scrgbClr r="0" g="0" b="0"/>
        </a:effectRef>
        <a:fontRef idx="minor"/>
      </dsp:style>
    </dsp:sp>
    <dsp:sp modelId="{B4E83F11-E112-4943-B89B-4BAA3A0A27CC}">
      <dsp:nvSpPr>
        <dsp:cNvPr id="0" name=""/>
        <dsp:cNvSpPr/>
      </dsp:nvSpPr>
      <dsp:spPr>
        <a:xfrm>
          <a:off x="521200" y="438911"/>
          <a:ext cx="2742399" cy="487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90000"/>
            </a:lnSpc>
            <a:spcBef>
              <a:spcPct val="0"/>
            </a:spcBef>
            <a:spcAft>
              <a:spcPct val="35000"/>
            </a:spcAft>
            <a:buNone/>
            <a:defRPr b="1"/>
          </a:pPr>
          <a:r>
            <a:rPr lang="en-US" sz="1700" kern="1200" dirty="0"/>
            <a:t>1990: ADA</a:t>
          </a:r>
        </a:p>
      </dsp:txBody>
      <dsp:txXfrm>
        <a:off x="521200" y="438911"/>
        <a:ext cx="2742399" cy="487680"/>
      </dsp:txXfrm>
    </dsp:sp>
    <dsp:sp modelId="{1440B6B7-E83F-A94C-A897-94F680E052BB}">
      <dsp:nvSpPr>
        <dsp:cNvPr id="0" name=""/>
        <dsp:cNvSpPr/>
      </dsp:nvSpPr>
      <dsp:spPr>
        <a:xfrm>
          <a:off x="244848" y="406399"/>
          <a:ext cx="32512" cy="1625600"/>
        </a:xfrm>
        <a:prstGeom prst="rect">
          <a:avLst/>
        </a:prstGeom>
        <a:gradFill rotWithShape="0">
          <a:gsLst>
            <a:gs pos="0">
              <a:schemeClr val="dk1">
                <a:tint val="76000"/>
              </a:schemeClr>
            </a:gs>
            <a:gs pos="100000">
              <a:schemeClr val="dk1">
                <a:tint val="76000"/>
              </a:schemeClr>
            </a:gs>
          </a:gsLst>
          <a:lin ang="0" scaled="0"/>
        </a:gradFill>
        <a:ln>
          <a:noFill/>
        </a:ln>
        <a:effectLst/>
      </dsp:spPr>
      <dsp:style>
        <a:lnRef idx="0">
          <a:scrgbClr r="0" g="0" b="0"/>
        </a:lnRef>
        <a:fillRef idx="1">
          <a:scrgbClr r="0" g="0" b="0"/>
        </a:fillRef>
        <a:effectRef idx="2">
          <a:scrgbClr r="0" g="0" b="0"/>
        </a:effectRef>
        <a:fontRef idx="minor"/>
      </dsp:style>
    </dsp:sp>
    <dsp:sp modelId="{2FD463F8-ACF6-0844-AE61-426C269F5EAE}">
      <dsp:nvSpPr>
        <dsp:cNvPr id="0" name=""/>
        <dsp:cNvSpPr/>
      </dsp:nvSpPr>
      <dsp:spPr>
        <a:xfrm>
          <a:off x="2113299" y="3640544"/>
          <a:ext cx="2742399" cy="764031"/>
        </a:xfrm>
        <a:prstGeom prst="rect">
          <a:avLst/>
        </a:prstGeom>
        <a:noFill/>
        <a:ln>
          <a:noFill/>
        </a:ln>
        <a:effectLst/>
      </dsp:spPr>
      <dsp:style>
        <a:lnRef idx="0">
          <a:scrgbClr r="0" g="0" b="0"/>
        </a:lnRef>
        <a:fillRef idx="0">
          <a:scrgbClr r="0" g="0" b="0"/>
        </a:fillRef>
        <a:effectRef idx="0">
          <a:scrgbClr r="0" g="0" b="0"/>
        </a:effectRef>
        <a:fontRef idx="minor"/>
      </dsp:style>
    </dsp:sp>
    <dsp:sp modelId="{2A1CAD92-A06B-564F-BC5D-EC40CAC4A312}">
      <dsp:nvSpPr>
        <dsp:cNvPr id="0" name=""/>
        <dsp:cNvSpPr/>
      </dsp:nvSpPr>
      <dsp:spPr>
        <a:xfrm>
          <a:off x="2113299" y="3136608"/>
          <a:ext cx="2742399" cy="503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90000"/>
            </a:lnSpc>
            <a:spcBef>
              <a:spcPct val="0"/>
            </a:spcBef>
            <a:spcAft>
              <a:spcPct val="35000"/>
            </a:spcAft>
            <a:buNone/>
            <a:defRPr b="1"/>
          </a:pPr>
          <a:r>
            <a:rPr lang="en-US" sz="1700" kern="1200" dirty="0"/>
            <a:t>2024: DOJ: ADA += "digital”</a:t>
          </a:r>
        </a:p>
      </dsp:txBody>
      <dsp:txXfrm>
        <a:off x="2113299" y="3136608"/>
        <a:ext cx="2742399" cy="503936"/>
      </dsp:txXfrm>
    </dsp:sp>
    <dsp:sp modelId="{67946316-87A7-5549-969B-56F29084BD42}">
      <dsp:nvSpPr>
        <dsp:cNvPr id="0" name=""/>
        <dsp:cNvSpPr/>
      </dsp:nvSpPr>
      <dsp:spPr>
        <a:xfrm>
          <a:off x="1896896" y="2032000"/>
          <a:ext cx="32512" cy="1625600"/>
        </a:xfrm>
        <a:prstGeom prst="rect">
          <a:avLst/>
        </a:prstGeom>
        <a:gradFill rotWithShape="0">
          <a:gsLst>
            <a:gs pos="0">
              <a:schemeClr val="dk1">
                <a:tint val="76000"/>
              </a:schemeClr>
            </a:gs>
            <a:gs pos="100000">
              <a:schemeClr val="dk1">
                <a:tint val="76000"/>
              </a:schemeClr>
            </a:gs>
          </a:gsLst>
          <a:lin ang="0" scaled="0"/>
        </a:gradFill>
        <a:ln>
          <a:noFill/>
        </a:ln>
        <a:effectLst/>
      </dsp:spPr>
      <dsp:style>
        <a:lnRef idx="0">
          <a:scrgbClr r="0" g="0" b="0"/>
        </a:lnRef>
        <a:fillRef idx="1">
          <a:scrgbClr r="0" g="0" b="0"/>
        </a:fillRef>
        <a:effectRef idx="2">
          <a:scrgbClr r="0" g="0" b="0"/>
        </a:effectRef>
        <a:fontRef idx="minor"/>
      </dsp:style>
    </dsp:sp>
    <dsp:sp modelId="{198A991B-393E-8F4C-B939-8A442615E7F7}">
      <dsp:nvSpPr>
        <dsp:cNvPr id="0" name=""/>
        <dsp:cNvSpPr/>
      </dsp:nvSpPr>
      <dsp:spPr>
        <a:xfrm>
          <a:off x="176573" y="1947468"/>
          <a:ext cx="169062" cy="169062"/>
        </a:xfrm>
        <a:prstGeom prst="ellipse">
          <a:avLst/>
        </a:prstGeom>
        <a:gradFill rotWithShape="0">
          <a:gsLst>
            <a:gs pos="0">
              <a:schemeClr val="lt1">
                <a:hueOff val="0"/>
                <a:satOff val="0"/>
                <a:lumOff val="0"/>
                <a:alphaOff val="0"/>
                <a:tint val="97000"/>
                <a:satMod val="100000"/>
                <a:lumMod val="102000"/>
              </a:schemeClr>
            </a:gs>
            <a:gs pos="50000">
              <a:schemeClr val="lt1">
                <a:hueOff val="0"/>
                <a:satOff val="0"/>
                <a:lumOff val="0"/>
                <a:alphaOff val="0"/>
                <a:shade val="100000"/>
                <a:satMod val="103000"/>
                <a:lumMod val="100000"/>
              </a:schemeClr>
            </a:gs>
            <a:gs pos="100000">
              <a:schemeClr val="lt1">
                <a:hueOff val="0"/>
                <a:satOff val="0"/>
                <a:lumOff val="0"/>
                <a:alphaOff val="0"/>
                <a:shade val="93000"/>
                <a:satMod val="110000"/>
                <a:lumMod val="99000"/>
              </a:schemeClr>
            </a:gs>
          </a:gsLst>
          <a:lin ang="5400000" scaled="0"/>
        </a:gradFill>
        <a:ln w="6350" cap="flat" cmpd="sng" algn="ctr">
          <a:solidFill>
            <a:schemeClr val="dk1">
              <a:shade val="80000"/>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DD87CFB8-BC33-AD44-BA9E-3403EF2EB05A}">
      <dsp:nvSpPr>
        <dsp:cNvPr id="0" name=""/>
        <dsp:cNvSpPr/>
      </dsp:nvSpPr>
      <dsp:spPr>
        <a:xfrm>
          <a:off x="1828621" y="1947468"/>
          <a:ext cx="169062" cy="169062"/>
        </a:xfrm>
        <a:prstGeom prst="ellipse">
          <a:avLst/>
        </a:prstGeom>
        <a:gradFill rotWithShape="0">
          <a:gsLst>
            <a:gs pos="0">
              <a:schemeClr val="lt1">
                <a:hueOff val="0"/>
                <a:satOff val="0"/>
                <a:lumOff val="0"/>
                <a:alphaOff val="0"/>
                <a:tint val="97000"/>
                <a:satMod val="100000"/>
                <a:lumMod val="102000"/>
              </a:schemeClr>
            </a:gs>
            <a:gs pos="50000">
              <a:schemeClr val="lt1">
                <a:hueOff val="0"/>
                <a:satOff val="0"/>
                <a:lumOff val="0"/>
                <a:alphaOff val="0"/>
                <a:shade val="100000"/>
                <a:satMod val="103000"/>
                <a:lumMod val="100000"/>
              </a:schemeClr>
            </a:gs>
            <a:gs pos="100000">
              <a:schemeClr val="lt1">
                <a:hueOff val="0"/>
                <a:satOff val="0"/>
                <a:lumOff val="0"/>
                <a:alphaOff val="0"/>
                <a:shade val="93000"/>
                <a:satMod val="110000"/>
                <a:lumMod val="99000"/>
              </a:schemeClr>
            </a:gs>
          </a:gsLst>
          <a:lin ang="5400000" scaled="0"/>
        </a:gradFill>
        <a:ln w="6350" cap="flat" cmpd="sng" algn="ctr">
          <a:solidFill>
            <a:schemeClr val="dk1">
              <a:shade val="80000"/>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6C797658-C136-8445-8FF7-DC7861122892}">
      <dsp:nvSpPr>
        <dsp:cNvPr id="0" name=""/>
        <dsp:cNvSpPr/>
      </dsp:nvSpPr>
      <dsp:spPr>
        <a:xfrm>
          <a:off x="3825296" y="926592"/>
          <a:ext cx="2742399" cy="942847"/>
        </a:xfrm>
        <a:prstGeom prst="rect">
          <a:avLst/>
        </a:prstGeom>
        <a:noFill/>
        <a:ln>
          <a:noFill/>
        </a:ln>
        <a:effectLst/>
      </dsp:spPr>
      <dsp:style>
        <a:lnRef idx="0">
          <a:scrgbClr r="0" g="0" b="0"/>
        </a:lnRef>
        <a:fillRef idx="0">
          <a:scrgbClr r="0" g="0" b="0"/>
        </a:fillRef>
        <a:effectRef idx="0">
          <a:scrgbClr r="0" g="0" b="0"/>
        </a:effectRef>
        <a:fontRef idx="minor"/>
      </dsp:style>
    </dsp:sp>
    <dsp:sp modelId="{E196CB4B-9F9F-004C-80E3-E8CA04F85FFC}">
      <dsp:nvSpPr>
        <dsp:cNvPr id="0" name=""/>
        <dsp:cNvSpPr/>
      </dsp:nvSpPr>
      <dsp:spPr>
        <a:xfrm>
          <a:off x="3825296" y="438911"/>
          <a:ext cx="2742399" cy="487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90000"/>
            </a:lnSpc>
            <a:spcBef>
              <a:spcPct val="0"/>
            </a:spcBef>
            <a:spcAft>
              <a:spcPct val="35000"/>
            </a:spcAft>
            <a:buNone/>
            <a:defRPr b="1"/>
          </a:pPr>
          <a:r>
            <a:rPr lang="en-US" sz="1700" kern="1200" dirty="0"/>
            <a:t>4/2026: Compliance deadline</a:t>
          </a:r>
        </a:p>
      </dsp:txBody>
      <dsp:txXfrm>
        <a:off x="3825296" y="438911"/>
        <a:ext cx="2742399" cy="487680"/>
      </dsp:txXfrm>
    </dsp:sp>
    <dsp:sp modelId="{ED2B5302-A781-FD42-9D31-D20B1EAF9234}">
      <dsp:nvSpPr>
        <dsp:cNvPr id="0" name=""/>
        <dsp:cNvSpPr/>
      </dsp:nvSpPr>
      <dsp:spPr>
        <a:xfrm>
          <a:off x="3548944" y="406399"/>
          <a:ext cx="32512" cy="1625600"/>
        </a:xfrm>
        <a:prstGeom prst="rect">
          <a:avLst/>
        </a:prstGeom>
        <a:gradFill rotWithShape="0">
          <a:gsLst>
            <a:gs pos="0">
              <a:schemeClr val="dk1">
                <a:tint val="76000"/>
              </a:schemeClr>
            </a:gs>
            <a:gs pos="100000">
              <a:schemeClr val="dk1">
                <a:tint val="76000"/>
              </a:schemeClr>
            </a:gs>
          </a:gsLst>
          <a:lin ang="0" scaled="0"/>
        </a:gradFill>
        <a:ln>
          <a:noFill/>
        </a:ln>
        <a:effectLst/>
      </dsp:spPr>
      <dsp:style>
        <a:lnRef idx="0">
          <a:scrgbClr r="0" g="0" b="0"/>
        </a:lnRef>
        <a:fillRef idx="1">
          <a:scrgbClr r="0" g="0" b="0"/>
        </a:fillRef>
        <a:effectRef idx="2">
          <a:scrgbClr r="0" g="0" b="0"/>
        </a:effectRef>
        <a:fontRef idx="minor"/>
      </dsp:style>
    </dsp:sp>
    <dsp:sp modelId="{71EEB4A9-2EB5-E041-9DCF-9A22DDE6A38D}">
      <dsp:nvSpPr>
        <dsp:cNvPr id="0" name=""/>
        <dsp:cNvSpPr/>
      </dsp:nvSpPr>
      <dsp:spPr>
        <a:xfrm>
          <a:off x="5462342" y="3610565"/>
          <a:ext cx="2742399" cy="764031"/>
        </a:xfrm>
        <a:prstGeom prst="rect">
          <a:avLst/>
        </a:prstGeom>
        <a:noFill/>
        <a:ln>
          <a:noFill/>
        </a:ln>
        <a:effectLst/>
      </dsp:spPr>
      <dsp:style>
        <a:lnRef idx="0">
          <a:scrgbClr r="0" g="0" b="0"/>
        </a:lnRef>
        <a:fillRef idx="0">
          <a:scrgbClr r="0" g="0" b="0"/>
        </a:fillRef>
        <a:effectRef idx="0">
          <a:scrgbClr r="0" g="0" b="0"/>
        </a:effectRef>
        <a:fontRef idx="minor"/>
      </dsp:style>
    </dsp:sp>
    <dsp:sp modelId="{56B2EAD7-A85F-8D49-848F-267ACFE8B3A1}">
      <dsp:nvSpPr>
        <dsp:cNvPr id="0" name=""/>
        <dsp:cNvSpPr/>
      </dsp:nvSpPr>
      <dsp:spPr>
        <a:xfrm>
          <a:off x="5462342" y="3106629"/>
          <a:ext cx="2742399" cy="503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55650">
            <a:lnSpc>
              <a:spcPct val="90000"/>
            </a:lnSpc>
            <a:spcBef>
              <a:spcPct val="0"/>
            </a:spcBef>
            <a:spcAft>
              <a:spcPct val="35000"/>
            </a:spcAft>
            <a:buNone/>
            <a:defRPr b="1"/>
          </a:pPr>
          <a:r>
            <a:rPr lang="en-US" sz="1700" kern="1200" dirty="0"/>
            <a:t>4/2027: Revised compliance deadline</a:t>
          </a:r>
        </a:p>
      </dsp:txBody>
      <dsp:txXfrm>
        <a:off x="5462342" y="3106629"/>
        <a:ext cx="2742399" cy="503936"/>
      </dsp:txXfrm>
    </dsp:sp>
    <dsp:sp modelId="{FF049EA5-6A18-2544-A751-BAFA149B27E9}">
      <dsp:nvSpPr>
        <dsp:cNvPr id="0" name=""/>
        <dsp:cNvSpPr/>
      </dsp:nvSpPr>
      <dsp:spPr>
        <a:xfrm>
          <a:off x="5200991" y="2032000"/>
          <a:ext cx="32512" cy="1625600"/>
        </a:xfrm>
        <a:prstGeom prst="rect">
          <a:avLst/>
        </a:prstGeom>
        <a:gradFill rotWithShape="0">
          <a:gsLst>
            <a:gs pos="0">
              <a:schemeClr val="dk1">
                <a:tint val="76000"/>
              </a:schemeClr>
            </a:gs>
            <a:gs pos="100000">
              <a:schemeClr val="dk1">
                <a:tint val="76000"/>
              </a:schemeClr>
            </a:gs>
          </a:gsLst>
          <a:lin ang="0" scaled="0"/>
        </a:gradFill>
        <a:ln>
          <a:noFill/>
        </a:ln>
        <a:effectLst/>
      </dsp:spPr>
      <dsp:style>
        <a:lnRef idx="0">
          <a:scrgbClr r="0" g="0" b="0"/>
        </a:lnRef>
        <a:fillRef idx="1">
          <a:scrgbClr r="0" g="0" b="0"/>
        </a:fillRef>
        <a:effectRef idx="2">
          <a:scrgbClr r="0" g="0" b="0"/>
        </a:effectRef>
        <a:fontRef idx="minor"/>
      </dsp:style>
    </dsp:sp>
    <dsp:sp modelId="{2FAE6FF9-A674-BB44-8631-5FDFD8918A8F}">
      <dsp:nvSpPr>
        <dsp:cNvPr id="0" name=""/>
        <dsp:cNvSpPr/>
      </dsp:nvSpPr>
      <dsp:spPr>
        <a:xfrm>
          <a:off x="3480668" y="1947468"/>
          <a:ext cx="169062" cy="169062"/>
        </a:xfrm>
        <a:prstGeom prst="ellipse">
          <a:avLst/>
        </a:prstGeom>
        <a:gradFill rotWithShape="0">
          <a:gsLst>
            <a:gs pos="0">
              <a:schemeClr val="lt1">
                <a:hueOff val="0"/>
                <a:satOff val="0"/>
                <a:lumOff val="0"/>
                <a:alphaOff val="0"/>
                <a:tint val="97000"/>
                <a:satMod val="100000"/>
                <a:lumMod val="102000"/>
              </a:schemeClr>
            </a:gs>
            <a:gs pos="50000">
              <a:schemeClr val="lt1">
                <a:hueOff val="0"/>
                <a:satOff val="0"/>
                <a:lumOff val="0"/>
                <a:alphaOff val="0"/>
                <a:shade val="100000"/>
                <a:satMod val="103000"/>
                <a:lumMod val="100000"/>
              </a:schemeClr>
            </a:gs>
            <a:gs pos="100000">
              <a:schemeClr val="lt1">
                <a:hueOff val="0"/>
                <a:satOff val="0"/>
                <a:lumOff val="0"/>
                <a:alphaOff val="0"/>
                <a:shade val="93000"/>
                <a:satMod val="110000"/>
                <a:lumMod val="99000"/>
              </a:schemeClr>
            </a:gs>
          </a:gsLst>
          <a:lin ang="5400000" scaled="0"/>
        </a:gradFill>
        <a:ln w="6350" cap="flat" cmpd="sng" algn="ctr">
          <a:solidFill>
            <a:schemeClr val="dk1">
              <a:shade val="80000"/>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 modelId="{B1C5E060-E952-6742-A705-06BA47E093C5}">
      <dsp:nvSpPr>
        <dsp:cNvPr id="0" name=""/>
        <dsp:cNvSpPr/>
      </dsp:nvSpPr>
      <dsp:spPr>
        <a:xfrm>
          <a:off x="5132716" y="1947468"/>
          <a:ext cx="169062" cy="169062"/>
        </a:xfrm>
        <a:prstGeom prst="ellipse">
          <a:avLst/>
        </a:prstGeom>
        <a:gradFill rotWithShape="0">
          <a:gsLst>
            <a:gs pos="0">
              <a:schemeClr val="lt1">
                <a:hueOff val="0"/>
                <a:satOff val="0"/>
                <a:lumOff val="0"/>
                <a:alphaOff val="0"/>
                <a:tint val="97000"/>
                <a:satMod val="100000"/>
                <a:lumMod val="102000"/>
              </a:schemeClr>
            </a:gs>
            <a:gs pos="50000">
              <a:schemeClr val="lt1">
                <a:hueOff val="0"/>
                <a:satOff val="0"/>
                <a:lumOff val="0"/>
                <a:alphaOff val="0"/>
                <a:shade val="100000"/>
                <a:satMod val="103000"/>
                <a:lumMod val="100000"/>
              </a:schemeClr>
            </a:gs>
            <a:gs pos="100000">
              <a:schemeClr val="lt1">
                <a:hueOff val="0"/>
                <a:satOff val="0"/>
                <a:lumOff val="0"/>
                <a:alphaOff val="0"/>
                <a:shade val="93000"/>
                <a:satMod val="110000"/>
                <a:lumMod val="99000"/>
              </a:schemeClr>
            </a:gs>
          </a:gsLst>
          <a:lin ang="5400000" scaled="0"/>
        </a:gradFill>
        <a:ln w="6350" cap="flat" cmpd="sng" algn="ctr">
          <a:solidFill>
            <a:schemeClr val="dk1">
              <a:shade val="80000"/>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24/layout/BulletTimeline#1">
  <dgm:title val=""/>
  <dgm:desc val=""/>
  <dgm:catLst>
    <dgm:cat type="process" pri="7450"/>
    <dgm:cat type="timeline" pri="100"/>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5"/>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h" fact="0.5"/>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node1NoLn">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5"/>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h" fact="0.5"/>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node1NoLn">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E8B4C4-0720-F64E-9EEE-9472CF165DC6}" type="datetimeFigureOut">
              <a:t>9/18/26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09F92-05EE-6F4A-AD9C-ED35F0F76927}" type="slidenum">
              <a:t>‹#›</a:t>
            </a:fld>
            <a:endParaRPr lang="en-US"/>
          </a:p>
        </p:txBody>
      </p:sp>
    </p:spTree>
    <p:extLst>
      <p:ext uri="{BB962C8B-B14F-4D97-AF65-F5344CB8AC3E}">
        <p14:creationId xmlns:p14="http://schemas.microsoft.com/office/powerpoint/2010/main" val="52455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Willard E. Davis</a:t>
            </a:r>
          </a:p>
          <a:p>
            <a:r>
              <a:rPr lang="en-US" dirty="0"/>
              <a:t>Willard J. Davis</a:t>
            </a:r>
          </a:p>
          <a:p>
            <a:r>
              <a:rPr lang="en-US" dirty="0"/>
              <a:t>Robert Willard Davis</a:t>
            </a:r>
          </a:p>
          <a:p>
            <a:endParaRPr lang="en-US" dirty="0"/>
          </a:p>
          <a:p>
            <a:r>
              <a:rPr lang="en-US" dirty="0"/>
              <a:t>and me!</a:t>
            </a:r>
          </a:p>
          <a:p>
            <a:endParaRPr lang="en-US" dirty="0"/>
          </a:p>
          <a:p>
            <a:endParaRPr lang="en-US" dirty="0"/>
          </a:p>
        </p:txBody>
      </p:sp>
      <p:sp>
        <p:nvSpPr>
          <p:cNvPr id="4" name="Slide Number Placeholder 3"/>
          <p:cNvSpPr>
            <a:spLocks noGrp="1"/>
          </p:cNvSpPr>
          <p:nvPr>
            <p:ph type="sldNum" sz="quarter" idx="5"/>
          </p:nvPr>
        </p:nvSpPr>
        <p:spPr/>
        <p:txBody>
          <a:bodyPr/>
          <a:lstStyle/>
          <a:p>
            <a:fld id="{FF209F92-05EE-6F4A-AD9C-ED35F0F76927}" type="slidenum">
              <a:rPr lang="en-US" smtClean="0"/>
              <a:t>4</a:t>
            </a:fld>
            <a:endParaRPr lang="en-US"/>
          </a:p>
        </p:txBody>
      </p:sp>
    </p:spTree>
    <p:extLst>
      <p:ext uri="{BB962C8B-B14F-4D97-AF65-F5344CB8AC3E}">
        <p14:creationId xmlns:p14="http://schemas.microsoft.com/office/powerpoint/2010/main" val="390867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a:p>
            <a:r>
              <a:rPr lang="en-US" dirty="0"/>
              <a:t>In 2020, automating this sort of thing would be impossible.</a:t>
            </a:r>
          </a:p>
          <a:p>
            <a:r>
              <a:rPr lang="en-US" dirty="0"/>
              <a:t>The DOJ’s standard is “substantially equivalent experience” for someone using accessibility tools, and computers could not make sense of images.</a:t>
            </a:r>
          </a:p>
          <a:p>
            <a:endParaRPr lang="en-US" dirty="0"/>
          </a:p>
          <a:p>
            <a:r>
              <a:rPr lang="en-US" dirty="0"/>
              <a:t>But GenAI is here and now they can. So the question is: Can engineers build it?</a:t>
            </a:r>
          </a:p>
        </p:txBody>
      </p:sp>
      <p:sp>
        <p:nvSpPr>
          <p:cNvPr id="4" name="Slide Number Placeholder 3"/>
          <p:cNvSpPr>
            <a:spLocks noGrp="1"/>
          </p:cNvSpPr>
          <p:nvPr>
            <p:ph type="sldNum" sz="quarter" idx="5"/>
          </p:nvPr>
        </p:nvSpPr>
        <p:spPr/>
        <p:txBody>
          <a:bodyPr/>
          <a:lstStyle/>
          <a:p>
            <a:fld id="{FF209F92-05EE-6F4A-AD9C-ED35F0F76927}" type="slidenum">
              <a:rPr lang="en-US" smtClean="0"/>
              <a:t>10</a:t>
            </a:fld>
            <a:endParaRPr lang="en-US"/>
          </a:p>
        </p:txBody>
      </p:sp>
    </p:spTree>
    <p:extLst>
      <p:ext uri="{BB962C8B-B14F-4D97-AF65-F5344CB8AC3E}">
        <p14:creationId xmlns:p14="http://schemas.microsoft.com/office/powerpoint/2010/main" val="3264818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What an ADA automator must do: alt-text, reading order, transcription, captions, adequate contrast.</a:t>
            </a:r>
          </a:p>
          <a:p>
            <a:r>
              <a:rPr lang="en-US" dirty="0"/>
              <a:t>• Formats escalate: plaintext -&gt; Office -&gt; PDF ('the accumulated arbitrary madness of decades').</a:t>
            </a:r>
          </a:p>
          <a:p>
            <a:r>
              <a:rPr lang="en-US" dirty="0"/>
              <a:t>• An LLM can do most of these individually. The two real questions: (1) can we rely on it, (2) can we cheaply build the system.</a:t>
            </a:r>
          </a:p>
          <a:p>
            <a:endParaRPr lang="en-US" dirty="0"/>
          </a:p>
        </p:txBody>
      </p:sp>
      <p:sp>
        <p:nvSpPr>
          <p:cNvPr id="4" name="Slide Number Placeholder 3"/>
          <p:cNvSpPr>
            <a:spLocks noGrp="1"/>
          </p:cNvSpPr>
          <p:nvPr>
            <p:ph type="sldNum" sz="quarter" idx="5"/>
          </p:nvPr>
        </p:nvSpPr>
        <p:spPr/>
        <p:txBody>
          <a:bodyPr/>
          <a:lstStyle/>
          <a:p>
            <a:fld id="{FF209F92-05EE-6F4A-AD9C-ED35F0F76927}" type="slidenum">
              <a:rPr lang="en-US" smtClean="0"/>
              <a:t>14</a:t>
            </a:fld>
            <a:endParaRPr lang="en-US"/>
          </a:p>
        </p:txBody>
      </p:sp>
    </p:spTree>
    <p:extLst>
      <p:ext uri="{BB962C8B-B14F-4D97-AF65-F5344CB8AC3E}">
        <p14:creationId xmlns:p14="http://schemas.microsoft.com/office/powerpoint/2010/main" val="2287648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Yes — one engineer plus agents built it, and the marginal cost is $0.11 per document.</a:t>
            </a:r>
          </a:p>
          <a:p>
            <a:r>
              <a:rPr lang="en-US" dirty="0"/>
              <a:t>• Say the number and let it sit: this is what usually takes a team.</a:t>
            </a:r>
          </a:p>
          <a:p>
            <a:endParaRPr lang="en-US" dirty="0"/>
          </a:p>
        </p:txBody>
      </p:sp>
      <p:sp>
        <p:nvSpPr>
          <p:cNvPr id="4" name="Slide Number Placeholder 3"/>
          <p:cNvSpPr>
            <a:spLocks noGrp="1"/>
          </p:cNvSpPr>
          <p:nvPr>
            <p:ph type="sldNum" sz="quarter" idx="5"/>
          </p:nvPr>
        </p:nvSpPr>
        <p:spPr/>
        <p:txBody>
          <a:bodyPr/>
          <a:lstStyle/>
          <a:p>
            <a:fld id="{FF209F92-05EE-6F4A-AD9C-ED35F0F76927}" type="slidenum">
              <a:rPr lang="en-US" smtClean="0"/>
              <a:t>19</a:t>
            </a:fld>
            <a:endParaRPr lang="en-US"/>
          </a:p>
        </p:txBody>
      </p:sp>
    </p:spTree>
    <p:extLst>
      <p:ext uri="{BB962C8B-B14F-4D97-AF65-F5344CB8AC3E}">
        <p14:creationId xmlns:p14="http://schemas.microsoft.com/office/powerpoint/2010/main" val="3033794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discuss why PDF is (much) harder than O365</a:t>
            </a:r>
          </a:p>
        </p:txBody>
      </p:sp>
      <p:sp>
        <p:nvSpPr>
          <p:cNvPr id="4" name="Slide Number Placeholder 3"/>
          <p:cNvSpPr>
            <a:spLocks noGrp="1"/>
          </p:cNvSpPr>
          <p:nvPr>
            <p:ph type="sldNum" sz="quarter" idx="5"/>
          </p:nvPr>
        </p:nvSpPr>
        <p:spPr/>
        <p:txBody>
          <a:bodyPr/>
          <a:lstStyle/>
          <a:p>
            <a:fld id="{FF209F92-05EE-6F4A-AD9C-ED35F0F76927}" type="slidenum">
              <a:rPr lang="en-US" smtClean="0"/>
              <a:t>20</a:t>
            </a:fld>
            <a:endParaRPr lang="en-US"/>
          </a:p>
        </p:txBody>
      </p:sp>
    </p:spTree>
    <p:extLst>
      <p:ext uri="{BB962C8B-B14F-4D97-AF65-F5344CB8AC3E}">
        <p14:creationId xmlns:p14="http://schemas.microsoft.com/office/powerpoint/2010/main" val="1774462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This isn’t a toy.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For calibration, the product I worked on at IBM was about three million lines and represented hundreds of person-years of accumulated engineering.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p:txBody>
      </p:sp>
      <p:sp>
        <p:nvSpPr>
          <p:cNvPr id="4" name="Slide Number Placeholder 3"/>
          <p:cNvSpPr>
            <a:spLocks noGrp="1"/>
          </p:cNvSpPr>
          <p:nvPr>
            <p:ph type="sldNum" sz="quarter" idx="5"/>
          </p:nvPr>
        </p:nvSpPr>
        <p:spPr/>
        <p:txBody>
          <a:bodyPr/>
          <a:lstStyle/>
          <a:p>
            <a:fld id="{FF209F92-05EE-6F4A-AD9C-ED35F0F76927}" type="slidenum">
              <a:rPr lang="en-US" smtClean="0"/>
              <a:t>21</a:t>
            </a:fld>
            <a:endParaRPr lang="en-US"/>
          </a:p>
        </p:txBody>
      </p:sp>
    </p:spTree>
    <p:extLst>
      <p:ext uri="{BB962C8B-B14F-4D97-AF65-F5344CB8AC3E}">
        <p14:creationId xmlns:p14="http://schemas.microsoft.com/office/powerpoint/2010/main" val="1750064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502F3-3C55-A5F0-B20D-4CC26269AD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6CC9C3-EC54-448A-D298-300263CCE0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A33EF9-6B62-8B6B-166E-7502D77F7D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Coding agents are not eliminating engineering. They’re making one input to engineering—implementation—abundant. And when a constraint moves, engineering reorganizes around what remains scarce.</a:t>
            </a:r>
            <a:endParaRPr lang="en-US" dirty="0"/>
          </a:p>
          <a:p>
            <a:endParaRPr lang="en-US" dirty="0"/>
          </a:p>
          <a:p>
            <a:r>
              <a:rPr lang="en-US" dirty="0"/>
              <a:t>Engineering reorganizes when a constraint moves. Steam made mechanical power far cheaper; integrated circuits did the same for computation; coding agents are now doing it for implementation. “Scarce” here is the economic sense, not a mood. A scarce factor constrains output, so it draws investment and attention. Implementation was never the only scarce input to software engineering, but for most of the field’s history it consumed enough expert effort to limit what teams could attempt and how quickly they could change a system. As its marginal cost falls, other constraints become more visible: deciding what to build, representing a large system well enough to reason about it, producing evidence that a change is acceptable, and giving consequential engineering decisions authority across many changes.</a:t>
            </a:r>
          </a:p>
          <a:p>
            <a:endParaRPr lang="en-US" dirty="0"/>
          </a:p>
          <a:p>
            <a:r>
              <a:rPr lang="en-US" dirty="0"/>
              <a:t>Abundance does not make implementation unimportant; it changes where additional engineering effort earns the greatest return. A factory with unlimited machine capacity and one inspector has not stopped manufacturing; inspection has become the throughput constraint. In software, agents can now produce changes faster than engineers can specify, understand, validate, and govern them. Models amortize representation and judgment across many acts of implementation; validators and gates can amortize selected judgments about acceptance. Rational effort therefore moves upstream into representation and outward into the engineered environment. This Part asks what follows from that shift: what remains hard, which properties of the new substrate matter, and what engineering problems they leave us to solve.</a:t>
            </a:r>
          </a:p>
        </p:txBody>
      </p:sp>
      <p:sp>
        <p:nvSpPr>
          <p:cNvPr id="4" name="Slide Number Placeholder 3">
            <a:extLst>
              <a:ext uri="{FF2B5EF4-FFF2-40B4-BE49-F238E27FC236}">
                <a16:creationId xmlns:a16="http://schemas.microsoft.com/office/drawing/2014/main" id="{B02165BC-CEF0-7CBC-199C-028BEC4C3D74}"/>
              </a:ext>
            </a:extLst>
          </p:cNvPr>
          <p:cNvSpPr>
            <a:spLocks noGrp="1"/>
          </p:cNvSpPr>
          <p:nvPr>
            <p:ph type="sldNum" sz="quarter" idx="5"/>
          </p:nvPr>
        </p:nvSpPr>
        <p:spPr/>
        <p:txBody>
          <a:bodyPr/>
          <a:lstStyle/>
          <a:p>
            <a:fld id="{FF209F92-05EE-6F4A-AD9C-ED35F0F76927}" type="slidenum">
              <a:rPr lang="en-US" smtClean="0"/>
              <a:t>25</a:t>
            </a:fld>
            <a:endParaRPr lang="en-US"/>
          </a:p>
        </p:txBody>
      </p:sp>
    </p:spTree>
    <p:extLst>
      <p:ext uri="{BB962C8B-B14F-4D97-AF65-F5344CB8AC3E}">
        <p14:creationId xmlns:p14="http://schemas.microsoft.com/office/powerpoint/2010/main" val="3205018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659F1-177A-2597-8D0D-4D252FEB8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798FDB-A5AC-FDC3-BEE2-57B9E6B850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3C2EE9-76E6-5A0D-AEBE-91D595A4D97E}"/>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 xml:space="preserve">The foundation model supplies inexpensive semantic reasoning under finite, probabilistic working conditions; the harness turns that reasoning into observable, </a:t>
            </a:r>
            <a:r>
              <a:rPr lang="en-US" sz="1200" b="0" i="0" kern="1200" dirty="0" err="1">
                <a:solidFill>
                  <a:schemeClr val="tx1"/>
                </a:solidFill>
                <a:effectLst/>
                <a:latin typeface="+mn-lt"/>
                <a:ea typeface="+mn-ea"/>
                <a:cs typeface="+mn-cs"/>
              </a:rPr>
              <a:t>interceptable</a:t>
            </a:r>
            <a:r>
              <a:rPr lang="en-US" sz="1200" b="0" i="0" kern="1200" dirty="0">
                <a:solidFill>
                  <a:schemeClr val="tx1"/>
                </a:solidFill>
                <a:effectLst/>
                <a:latin typeface="+mn-lt"/>
                <a:ea typeface="+mn-ea"/>
                <a:cs typeface="+mn-cs"/>
              </a:rPr>
              <a:t xml:space="preserve"> action.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talk is about my understanding of how CODING AGENTS will re-organize engineering work, and what the nature of the relatively scarce resource becomes.</a:t>
            </a:r>
            <a:endParaRPr lang="en-US" dirty="0"/>
          </a:p>
        </p:txBody>
      </p:sp>
      <p:sp>
        <p:nvSpPr>
          <p:cNvPr id="4" name="Slide Number Placeholder 3">
            <a:extLst>
              <a:ext uri="{FF2B5EF4-FFF2-40B4-BE49-F238E27FC236}">
                <a16:creationId xmlns:a16="http://schemas.microsoft.com/office/drawing/2014/main" id="{16723771-6DB4-0F6F-6068-E287B870399A}"/>
              </a:ext>
            </a:extLst>
          </p:cNvPr>
          <p:cNvSpPr>
            <a:spLocks noGrp="1"/>
          </p:cNvSpPr>
          <p:nvPr>
            <p:ph type="sldNum" sz="quarter" idx="5"/>
          </p:nvPr>
        </p:nvSpPr>
        <p:spPr/>
        <p:txBody>
          <a:bodyPr/>
          <a:lstStyle/>
          <a:p>
            <a:fld id="{FF209F92-05EE-6F4A-AD9C-ED35F0F76927}" type="slidenum">
              <a:rPr lang="en-US" smtClean="0"/>
              <a:t>26</a:t>
            </a:fld>
            <a:endParaRPr lang="en-US"/>
          </a:p>
        </p:txBody>
      </p:sp>
    </p:spTree>
    <p:extLst>
      <p:ext uri="{BB962C8B-B14F-4D97-AF65-F5344CB8AC3E}">
        <p14:creationId xmlns:p14="http://schemas.microsoft.com/office/powerpoint/2010/main" val="3299782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B9A63-5B96-A9AF-8BC9-7D20CDCA15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24386-5C75-3EE5-86B1-644ADB3D4B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D31833-FF01-5A5A-67A6-9DE6CCE5C31A}"/>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Figure 2.1-1.</a:t>
            </a:r>
            <a:r>
              <a:rPr lang="en-US" dirty="0"/>
              <a:t> </a:t>
            </a:r>
            <a:r>
              <a:rPr lang="en-US" i="1" dirty="0">
                <a:effectLst/>
              </a:rPr>
              <a:t>MAGE's working model ontology.</a:t>
            </a:r>
            <a:r>
              <a:rPr lang="en-US" dirty="0"/>
              <a:t> The six classes distinguish models by the engineering question they answer. Classes may overlap, and each may be encoded using several representation forms.</a:t>
            </a:r>
            <a:br>
              <a:rPr lang="en-US" dirty="0"/>
            </a:br>
            <a:endParaRPr lang="en-US" dirty="0"/>
          </a:p>
          <a:p>
            <a:r>
              <a:rPr lang="en-US" dirty="0"/>
              <a:t>Connected through shared identity and traceability, these models form the system’s explicit engineering knowledge.</a:t>
            </a:r>
          </a:p>
        </p:txBody>
      </p:sp>
      <p:sp>
        <p:nvSpPr>
          <p:cNvPr id="4" name="Slide Number Placeholder 3">
            <a:extLst>
              <a:ext uri="{FF2B5EF4-FFF2-40B4-BE49-F238E27FC236}">
                <a16:creationId xmlns:a16="http://schemas.microsoft.com/office/drawing/2014/main" id="{F89966D9-406C-1F89-79D7-65964EAF4DD0}"/>
              </a:ext>
            </a:extLst>
          </p:cNvPr>
          <p:cNvSpPr>
            <a:spLocks noGrp="1"/>
          </p:cNvSpPr>
          <p:nvPr>
            <p:ph type="sldNum" sz="quarter" idx="5"/>
          </p:nvPr>
        </p:nvSpPr>
        <p:spPr/>
        <p:txBody>
          <a:bodyPr/>
          <a:lstStyle/>
          <a:p>
            <a:fld id="{FF209F92-05EE-6F4A-AD9C-ED35F0F76927}" type="slidenum">
              <a:rPr lang="en-US" smtClean="0"/>
              <a:t>29</a:t>
            </a:fld>
            <a:endParaRPr lang="en-US"/>
          </a:p>
        </p:txBody>
      </p:sp>
    </p:spTree>
    <p:extLst>
      <p:ext uri="{BB962C8B-B14F-4D97-AF65-F5344CB8AC3E}">
        <p14:creationId xmlns:p14="http://schemas.microsoft.com/office/powerpoint/2010/main" val="3493498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91A99-D74F-2D07-67B6-E8584C467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98CB1A-CCD7-1BD2-1BC4-AE5366DD4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D8C17E-3545-083D-638E-EEA59ED530B4}"/>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Figure 3.1-1.</a:t>
            </a:r>
            <a:r>
              <a:rPr lang="en-US" dirty="0"/>
              <a:t> </a:t>
            </a:r>
            <a:r>
              <a:rPr lang="en-US" i="1" dirty="0">
                <a:effectLst/>
              </a:rPr>
              <a:t>Intervention boundaries.</a:t>
            </a:r>
            <a:r>
              <a:rPr lang="en-US" dirty="0"/>
              <a:t> Guidance shapes reasoning input; authority can bind actions, completed units of work, or accepted artifact/runtime state. Place a mechanism at the earliest boundary where the obligation is legible and the consequence can be affected.</a:t>
            </a:r>
            <a:br>
              <a:rPr lang="en-US" dirty="0"/>
            </a:br>
            <a:endParaRPr lang="en-US" dirty="0"/>
          </a:p>
          <a:p>
            <a:r>
              <a:rPr lang="en-US" dirty="0"/>
              <a:t>Semantic gap.</a:t>
            </a:r>
          </a:p>
        </p:txBody>
      </p:sp>
      <p:sp>
        <p:nvSpPr>
          <p:cNvPr id="4" name="Slide Number Placeholder 3">
            <a:extLst>
              <a:ext uri="{FF2B5EF4-FFF2-40B4-BE49-F238E27FC236}">
                <a16:creationId xmlns:a16="http://schemas.microsoft.com/office/drawing/2014/main" id="{06D11E6E-E39B-325C-287E-7FAF07858758}"/>
              </a:ext>
            </a:extLst>
          </p:cNvPr>
          <p:cNvSpPr>
            <a:spLocks noGrp="1"/>
          </p:cNvSpPr>
          <p:nvPr>
            <p:ph type="sldNum" sz="quarter" idx="5"/>
          </p:nvPr>
        </p:nvSpPr>
        <p:spPr/>
        <p:txBody>
          <a:bodyPr/>
          <a:lstStyle/>
          <a:p>
            <a:fld id="{FF209F92-05EE-6F4A-AD9C-ED35F0F76927}" type="slidenum">
              <a:rPr lang="en-US" smtClean="0"/>
              <a:t>30</a:t>
            </a:fld>
            <a:endParaRPr lang="en-US"/>
          </a:p>
        </p:txBody>
      </p:sp>
    </p:spTree>
    <p:extLst>
      <p:ext uri="{BB962C8B-B14F-4D97-AF65-F5344CB8AC3E}">
        <p14:creationId xmlns:p14="http://schemas.microsoft.com/office/powerpoint/2010/main" val="3990161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 case study, not an AI-hype talk: a real accessibility system built with agents.</a:t>
            </a:r>
          </a:p>
          <a:p>
            <a:r>
              <a:rPr lang="en-US" dirty="0"/>
              <a:t>• Slides + the MAGE book are linked here — flag them and move on.</a:t>
            </a:r>
          </a:p>
          <a:p>
            <a:r>
              <a:rPr lang="en-US" dirty="0"/>
              <a:t>• Through-line for the whole talk: realization is getting cheap; judgment is not.</a:t>
            </a:r>
          </a:p>
          <a:p>
            <a:endParaRPr lang="en-US" dirty="0"/>
          </a:p>
        </p:txBody>
      </p:sp>
      <p:sp>
        <p:nvSpPr>
          <p:cNvPr id="4" name="Slide Number Placeholder 3"/>
          <p:cNvSpPr>
            <a:spLocks noGrp="1"/>
          </p:cNvSpPr>
          <p:nvPr>
            <p:ph type="sldNum" sz="quarter" idx="5"/>
          </p:nvPr>
        </p:nvSpPr>
        <p:spPr/>
        <p:txBody>
          <a:bodyPr/>
          <a:lstStyle/>
          <a:p>
            <a:fld id="{4142705D-D883-4573-B170-6F513F48449A}" type="slidenum">
              <a:rPr lang="en-US" smtClean="0"/>
              <a:t>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arc in five beats: who/why -&gt; the problem -&gt; the shift -&gt; MAGE -&gt; what it means.</a:t>
            </a:r>
          </a:p>
          <a:p>
            <a:r>
              <a:rPr lang="en-US" dirty="0"/>
              <a:t>• Promise the trajectory here; don't argue it yet.</a:t>
            </a:r>
          </a:p>
          <a:p>
            <a:endParaRPr lang="en-US" dirty="0"/>
          </a:p>
        </p:txBody>
      </p:sp>
      <p:sp>
        <p:nvSpPr>
          <p:cNvPr id="4" name="Slide Number Placeholder 3"/>
          <p:cNvSpPr>
            <a:spLocks noGrp="1"/>
          </p:cNvSpPr>
          <p:nvPr>
            <p:ph type="sldNum" sz="quarter" idx="5"/>
          </p:nvPr>
        </p:nvSpPr>
        <p:spPr/>
        <p:txBody>
          <a:bodyPr/>
          <a:lstStyle/>
          <a:p>
            <a:fld id="{46F8FF9A-6117-4891-86E0-3B390398B48C}" type="slidenum">
              <a:rPr lang="en-US" smtClean="0"/>
              <a:t>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Section tracker: we're on 'who am I and why am I here.'</a:t>
            </a:r>
          </a:p>
          <a:p>
            <a:r>
              <a:rPr lang="en-US" dirty="0"/>
              <a:t>• Bio is credibility — keep it under a minute.</a:t>
            </a:r>
          </a:p>
          <a:p>
            <a:endParaRPr lang="en-US" dirty="0"/>
          </a:p>
        </p:txBody>
      </p:sp>
      <p:sp>
        <p:nvSpPr>
          <p:cNvPr id="4" name="Slide Number Placeholder 3"/>
          <p:cNvSpPr>
            <a:spLocks noGrp="1"/>
          </p:cNvSpPr>
          <p:nvPr>
            <p:ph type="sldNum" sz="quarter" idx="5"/>
          </p:nvPr>
        </p:nvSpPr>
        <p:spPr/>
        <p:txBody>
          <a:bodyPr/>
          <a:lstStyle/>
          <a:p>
            <a:fld id="{2DF2FF09-85C2-4DD6-A757-D07CC27E26DA}" type="slidenum">
              <a:rPr lang="en-US" smtClean="0"/>
              <a:t>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Section tracker: entering 'the problem' — trustworthy GenAI for consequential work.</a:t>
            </a:r>
          </a:p>
          <a:p>
            <a:r>
              <a:rPr lang="en-US" dirty="0"/>
              <a:t>• Tee up ADA document remediation as the concrete, high-stakes case.</a:t>
            </a:r>
          </a:p>
          <a:p>
            <a:endParaRPr lang="en-US" dirty="0"/>
          </a:p>
        </p:txBody>
      </p:sp>
      <p:sp>
        <p:nvSpPr>
          <p:cNvPr id="4" name="Slide Number Placeholder 3"/>
          <p:cNvSpPr>
            <a:spLocks noGrp="1"/>
          </p:cNvSpPr>
          <p:nvPr>
            <p:ph type="sldNum" sz="quarter" idx="5"/>
          </p:nvPr>
        </p:nvSpPr>
        <p:spPr/>
        <p:txBody>
          <a:bodyPr/>
          <a:lstStyle/>
          <a:p>
            <a:fld id="{758A0641-97AC-4181-8EA3-70860A547DE7}" type="slidenum">
              <a:rPr lang="en-US" smtClean="0"/>
              <a:t>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core worry in one line: agents generate and modify faster than we can understand or govern.</a:t>
            </a:r>
          </a:p>
          <a:p>
            <a:r>
              <a:rPr lang="en-US" dirty="0"/>
              <a:t>• Land it: the danger isn't bad code — it's ungoverned code we no longer understand.</a:t>
            </a:r>
          </a:p>
          <a:p>
            <a:endParaRPr lang="en-US" dirty="0"/>
          </a:p>
        </p:txBody>
      </p:sp>
      <p:sp>
        <p:nvSpPr>
          <p:cNvPr id="4" name="Slide Number Placeholder 3"/>
          <p:cNvSpPr>
            <a:spLocks noGrp="1"/>
          </p:cNvSpPr>
          <p:nvPr>
            <p:ph type="sldNum" sz="quarter" idx="5"/>
          </p:nvPr>
        </p:nvSpPr>
        <p:spPr/>
        <p:txBody>
          <a:bodyPr/>
          <a:lstStyle/>
          <a:p>
            <a:fld id="{EFDBAC3C-103C-4632-A56F-E95B5593FBB1}" type="slidenum">
              <a:rPr lang="en-US" smtClean="0"/>
              <a:t>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Contrast the ABET/IEEE definition with the MAGE one: control + responsibility.</a:t>
            </a:r>
          </a:p>
          <a:p>
            <a:r>
              <a:rPr lang="en-US" dirty="0"/>
              <a:t>• Key move: engineering does NOT require personally implementing — work may be delegated to humans OR machines.</a:t>
            </a:r>
          </a:p>
          <a:p>
            <a:r>
              <a:rPr lang="en-US" dirty="0"/>
              <a:t>• That reframing is what licenses the rest of the talk.</a:t>
            </a:r>
          </a:p>
          <a:p>
            <a:endParaRPr lang="en-US" dirty="0"/>
          </a:p>
        </p:txBody>
      </p:sp>
      <p:sp>
        <p:nvSpPr>
          <p:cNvPr id="4" name="Slide Number Placeholder 3"/>
          <p:cNvSpPr>
            <a:spLocks noGrp="1"/>
          </p:cNvSpPr>
          <p:nvPr>
            <p:ph type="sldNum" sz="quarter" idx="5"/>
          </p:nvPr>
        </p:nvSpPr>
        <p:spPr/>
        <p:txBody>
          <a:bodyPr/>
          <a:lstStyle/>
          <a:p>
            <a:fld id="{FFD1ACBC-BD61-4E9B-93E5-9DA84AB805E2}" type="slidenum">
              <a:rPr lang="en-US" smtClean="0"/>
              <a:t>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Divider: now ground the abstract worry in a real, expensive problem.</a:t>
            </a:r>
          </a:p>
          <a:p>
            <a:endParaRPr lang="en-US" dirty="0"/>
          </a:p>
        </p:txBody>
      </p:sp>
      <p:sp>
        <p:nvSpPr>
          <p:cNvPr id="4" name="Slide Number Placeholder 3"/>
          <p:cNvSpPr>
            <a:spLocks noGrp="1"/>
          </p:cNvSpPr>
          <p:nvPr>
            <p:ph type="sldNum" sz="quarter" idx="5"/>
          </p:nvPr>
        </p:nvSpPr>
        <p:spPr/>
        <p:txBody>
          <a:bodyPr/>
          <a:lstStyle/>
          <a:p>
            <a:fld id="{81B38E7E-83AE-4617-8A28-9FA831C96E7B}" type="slidenum">
              <a:rPr lang="en-US" smtClean="0"/>
              <a:t>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2024 DOJ rule: public web content and documents must meet WCAG 2.1 AA, with hard deadlines.</a:t>
            </a:r>
          </a:p>
          <a:p>
            <a:r>
              <a:rPr lang="en-US" dirty="0"/>
              <a:t>• Every public school and university is on the hook — enormous scope.</a:t>
            </a:r>
          </a:p>
          <a:p>
            <a:endParaRPr lang="en-US" dirty="0"/>
          </a:p>
        </p:txBody>
      </p:sp>
      <p:sp>
        <p:nvSpPr>
          <p:cNvPr id="4" name="Slide Number Placeholder 3"/>
          <p:cNvSpPr>
            <a:spLocks noGrp="1"/>
          </p:cNvSpPr>
          <p:nvPr>
            <p:ph type="sldNum" sz="quarter" idx="5"/>
          </p:nvPr>
        </p:nvSpPr>
        <p:spPr/>
        <p:txBody>
          <a:bodyPr/>
          <a:lstStyle/>
          <a:p>
            <a:fld id="{47A84005-F39E-4693-B44F-2B3FC1864EBD}" type="slidenum">
              <a:rPr lang="en-US" smtClean="0"/>
              <a:t>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Setup for the tension: the compliance deadline slipped.</a:t>
            </a:r>
          </a:p>
          <a:p>
            <a:r>
              <a:rPr lang="en-US" dirty="0"/>
              <a:t>• Two official explanations are coming and they contradict — hold that.</a:t>
            </a:r>
          </a:p>
          <a:p>
            <a:endParaRPr lang="en-US" dirty="0"/>
          </a:p>
        </p:txBody>
      </p:sp>
      <p:sp>
        <p:nvSpPr>
          <p:cNvPr id="4" name="Slide Number Placeholder 3"/>
          <p:cNvSpPr>
            <a:spLocks noGrp="1"/>
          </p:cNvSpPr>
          <p:nvPr>
            <p:ph type="sldNum" sz="quarter" idx="5"/>
          </p:nvPr>
        </p:nvSpPr>
        <p:spPr/>
        <p:txBody>
          <a:bodyPr/>
          <a:lstStyle/>
          <a:p>
            <a:fld id="{B451273D-5394-48FD-AA99-BD0C79804626}" type="slidenum">
              <a:rPr lang="en-US" smtClean="0"/>
              <a:t>11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question of the talk. Read both DOJ quotes aloud — technology-not-ready vs expectations-not-met.</a:t>
            </a:r>
          </a:p>
          <a:p>
            <a:r>
              <a:rPr lang="en-US" dirty="0"/>
              <a:t>• Land: 'how does one even answer such a question?' That act of answering is engineering.</a:t>
            </a:r>
          </a:p>
          <a:p>
            <a:endParaRPr lang="en-US" dirty="0"/>
          </a:p>
        </p:txBody>
      </p:sp>
      <p:sp>
        <p:nvSpPr>
          <p:cNvPr id="4" name="Slide Number Placeholder 3"/>
          <p:cNvSpPr>
            <a:spLocks noGrp="1"/>
          </p:cNvSpPr>
          <p:nvPr>
            <p:ph type="sldNum" sz="quarter" idx="5"/>
          </p:nvPr>
        </p:nvSpPr>
        <p:spPr/>
        <p:txBody>
          <a:bodyPr/>
          <a:lstStyle/>
          <a:p>
            <a:fld id="{AFDD682A-38C9-4068-9198-DB113F232EFB}" type="slidenum">
              <a:rPr lang="en-US" smtClean="0"/>
              <a:t>12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Divider: we answer it by actually building the system and seeing what breaks.</a:t>
            </a:r>
          </a:p>
          <a:p>
            <a:endParaRPr lang="en-US" dirty="0"/>
          </a:p>
        </p:txBody>
      </p:sp>
      <p:sp>
        <p:nvSpPr>
          <p:cNvPr id="4" name="Slide Number Placeholder 3"/>
          <p:cNvSpPr>
            <a:spLocks noGrp="1"/>
          </p:cNvSpPr>
          <p:nvPr>
            <p:ph type="sldNum" sz="quarter" idx="5"/>
          </p:nvPr>
        </p:nvSpPr>
        <p:spPr/>
        <p:txBody>
          <a:bodyPr/>
          <a:lstStyle/>
          <a:p>
            <a:fld id="{B00E9AE0-8E5C-4FFA-8553-29A4A6314B57}" type="slidenum">
              <a:rPr lang="en-US" smtClean="0"/>
              <a:t>13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pathfinding-graph example: the LLM is right WHEN it has the right representation to reason over.</a:t>
            </a:r>
          </a:p>
          <a:p>
            <a:r>
              <a:rPr lang="en-US" dirty="0"/>
              <a:t>• Answer: yes — given appropriate representations. That word 'representations' is the seed of MAGE.</a:t>
            </a:r>
          </a:p>
          <a:p>
            <a:endParaRPr lang="en-US" dirty="0"/>
          </a:p>
        </p:txBody>
      </p:sp>
      <p:sp>
        <p:nvSpPr>
          <p:cNvPr id="4" name="Slide Number Placeholder 3"/>
          <p:cNvSpPr>
            <a:spLocks noGrp="1"/>
          </p:cNvSpPr>
          <p:nvPr>
            <p:ph type="sldNum" sz="quarter" idx="5"/>
          </p:nvPr>
        </p:nvSpPr>
        <p:spPr/>
        <p:txBody>
          <a:bodyPr/>
          <a:lstStyle/>
          <a:p>
            <a:fld id="{467D5FF2-A5A0-4E18-8C89-94C9A01132F5}" type="slidenum">
              <a:rPr lang="en-US" smtClean="0"/>
              <a:t>15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Counterpoint headlines (2025-2026): vibe-coding fails; recurring agent failure patterns.</a:t>
            </a:r>
          </a:p>
          <a:p>
            <a:r>
              <a:rPr lang="en-US" dirty="0"/>
              <a:t>• So raw agents do NOT cheaply build reliable systems — something is missing.</a:t>
            </a:r>
          </a:p>
          <a:p>
            <a:endParaRPr lang="en-US" dirty="0"/>
          </a:p>
        </p:txBody>
      </p:sp>
      <p:sp>
        <p:nvSpPr>
          <p:cNvPr id="4" name="Slide Number Placeholder 3"/>
          <p:cNvSpPr>
            <a:spLocks noGrp="1"/>
          </p:cNvSpPr>
          <p:nvPr>
            <p:ph type="sldNum" sz="quarter" idx="5"/>
          </p:nvPr>
        </p:nvSpPr>
        <p:spPr/>
        <p:txBody>
          <a:bodyPr/>
          <a:lstStyle/>
          <a:p>
            <a:fld id="{7FD85C87-D16C-48ED-ADF9-163DF98B245D}" type="slidenum">
              <a:rPr lang="en-US" smtClean="0"/>
              <a:t>16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obvious fixes: more oversight ('my job is now code review') and process imitation (personas, Gastown).</a:t>
            </a:r>
          </a:p>
          <a:p>
            <a:r>
              <a:rPr lang="en-US" dirty="0"/>
              <a:t>• Both fail: oversight doesn't scale; imitating process isn't judgment.</a:t>
            </a:r>
          </a:p>
          <a:p>
            <a:r>
              <a:rPr lang="en-US" dirty="0"/>
              <a:t>• Land the pivot: instead, give the LLM representations to reason over — that's the answer.</a:t>
            </a:r>
          </a:p>
          <a:p>
            <a:endParaRPr lang="en-US" dirty="0"/>
          </a:p>
        </p:txBody>
      </p:sp>
      <p:sp>
        <p:nvSpPr>
          <p:cNvPr id="4" name="Slide Number Placeholder 3"/>
          <p:cNvSpPr>
            <a:spLocks noGrp="1"/>
          </p:cNvSpPr>
          <p:nvPr>
            <p:ph type="sldNum" sz="quarter" idx="5"/>
          </p:nvPr>
        </p:nvSpPr>
        <p:spPr/>
        <p:txBody>
          <a:bodyPr/>
          <a:lstStyle/>
          <a:p>
            <a:fld id="{789AB923-D0F8-456B-B384-1B4CD325246E}" type="slidenum">
              <a:rPr lang="en-US" smtClean="0"/>
              <a:t>17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Section tracker: leaving 'the problem', entering how we actually built it.</a:t>
            </a:r>
          </a:p>
          <a:p>
            <a:endParaRPr lang="en-US" dirty="0"/>
          </a:p>
        </p:txBody>
      </p:sp>
      <p:sp>
        <p:nvSpPr>
          <p:cNvPr id="4" name="Slide Number Placeholder 3"/>
          <p:cNvSpPr>
            <a:spLocks noGrp="1"/>
          </p:cNvSpPr>
          <p:nvPr>
            <p:ph type="sldNum" sz="quarter" idx="5"/>
          </p:nvPr>
        </p:nvSpPr>
        <p:spPr/>
        <p:txBody>
          <a:bodyPr/>
          <a:lstStyle/>
          <a:p>
            <a:fld id="{8F30768D-61F2-4C00-9C7A-1787D84AD600}" type="slidenum">
              <a:rPr lang="en-US" smtClean="0"/>
              <a:t>18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Divider: how fast did this actually go?</a:t>
            </a:r>
          </a:p>
          <a:p>
            <a:endParaRPr lang="en-US" dirty="0"/>
          </a:p>
        </p:txBody>
      </p:sp>
      <p:sp>
        <p:nvSpPr>
          <p:cNvPr id="4" name="Slide Number Placeholder 3"/>
          <p:cNvSpPr>
            <a:spLocks noGrp="1"/>
          </p:cNvSpPr>
          <p:nvPr>
            <p:ph type="sldNum" sz="quarter" idx="5"/>
          </p:nvPr>
        </p:nvSpPr>
        <p:spPr/>
        <p:txBody>
          <a:bodyPr/>
          <a:lstStyle/>
          <a:p>
            <a:fld id="{1F497925-B2A0-46D7-8248-827D3263E721}" type="slidenum">
              <a:rPr lang="en-US" smtClean="0"/>
              <a:t>22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Evidence, not claims: it beats the commercial tool Purdue licensed; it's in real use at Purdue Engineering.</a:t>
            </a:r>
          </a:p>
          <a:p>
            <a:r>
              <a:rPr lang="en-US" dirty="0"/>
              <a:t>• A colleague remediated ~500 slides, ~90 min reviewing, total cost ~$10 plus a promised beer.</a:t>
            </a:r>
          </a:p>
          <a:p>
            <a:r>
              <a:rPr lang="en-US" dirty="0"/>
              <a:t>• Land: real engineering value, cheaply — edge cases surface and get auto-fixed.</a:t>
            </a:r>
          </a:p>
          <a:p>
            <a:endParaRPr lang="en-US" dirty="0"/>
          </a:p>
        </p:txBody>
      </p:sp>
      <p:sp>
        <p:nvSpPr>
          <p:cNvPr id="4" name="Slide Number Placeholder 3"/>
          <p:cNvSpPr>
            <a:spLocks noGrp="1"/>
          </p:cNvSpPr>
          <p:nvPr>
            <p:ph type="sldNum" sz="quarter" idx="5"/>
          </p:nvPr>
        </p:nvSpPr>
        <p:spPr/>
        <p:txBody>
          <a:bodyPr/>
          <a:lstStyle/>
          <a:p>
            <a:fld id="{586EA9FC-B5E5-4B89-A79B-74DF0904BF2A}" type="slidenum">
              <a:rPr lang="en-US" smtClean="0"/>
              <a:t>23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Breadth as evidence: 127 models across 11 representation forms — not diagrams made for this talk.</a:t>
            </a:r>
          </a:p>
          <a:p>
            <a:r>
              <a:rPr lang="en-US" dirty="0"/>
              <a:t>• The point isn't 'look how many' — it's that 'model' is not one universal representation.</a:t>
            </a:r>
          </a:p>
          <a:p>
            <a:r>
              <a:rPr lang="en-US" dirty="0"/>
              <a:t>• State the distinction: MODEL_KIND (what it views) vs MODEL_FORM (the formalism it's expressed in).</a:t>
            </a:r>
          </a:p>
          <a:p>
            <a:endParaRPr lang="en-US" dirty="0"/>
          </a:p>
        </p:txBody>
      </p:sp>
      <p:sp>
        <p:nvSpPr>
          <p:cNvPr id="4" name="Slide Number Placeholder 3"/>
          <p:cNvSpPr>
            <a:spLocks noGrp="1"/>
          </p:cNvSpPr>
          <p:nvPr>
            <p:ph type="sldNum" sz="quarter" idx="5"/>
          </p:nvPr>
        </p:nvSpPr>
        <p:spPr/>
        <p:txBody>
          <a:bodyPr/>
          <a:lstStyle/>
          <a:p>
            <a:fld id="{3A5CE3FA-17FF-4DEC-B25A-C7539C77A1C4}" type="slidenum">
              <a:rPr lang="en-US" smtClean="0"/>
              <a:t>24</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State-machine (behavior) beside topology (structure): same system, different questions, different representations.</a:t>
            </a:r>
          </a:p>
          <a:p>
            <a:r>
              <a:rPr lang="en-US" dirty="0"/>
              <a:t>• Killer line: these aren't documentation — the engineering environment CONSUMES them (drives audit zones, imports transitions).</a:t>
            </a:r>
          </a:p>
          <a:p>
            <a:endParaRPr lang="en-US" dirty="0"/>
          </a:p>
        </p:txBody>
      </p:sp>
      <p:sp>
        <p:nvSpPr>
          <p:cNvPr id="4" name="Slide Number Placeholder 3"/>
          <p:cNvSpPr>
            <a:spLocks noGrp="1"/>
          </p:cNvSpPr>
          <p:nvPr>
            <p:ph type="sldNum" sz="quarter" idx="5"/>
          </p:nvPr>
        </p:nvSpPr>
        <p:spPr/>
        <p:txBody>
          <a:bodyPr/>
          <a:lstStyle/>
          <a:p>
            <a:fld id="{06E40FE1-D67A-4BBC-BD72-676296A20D49}" type="slidenum">
              <a:rPr lang="en-US" smtClean="0"/>
              <a:t>25</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Once the system is represented explicitly, the representation becomes a measurement surface.</a:t>
            </a:r>
          </a:p>
          <a:p>
            <a:r>
              <a:rPr lang="en-US" dirty="0"/>
              <a:t>• Feature the new metric class: the missing-model metric — where does consequential knowledge still exist only implicitly?</a:t>
            </a:r>
          </a:p>
          <a:p>
            <a:r>
              <a:rPr lang="en-US" dirty="0"/>
              <a:t>• Land: models let us measure the system; missing-model metrics let us measure the models.</a:t>
            </a:r>
          </a:p>
          <a:p>
            <a:endParaRPr lang="en-US" dirty="0"/>
          </a:p>
        </p:txBody>
      </p:sp>
      <p:sp>
        <p:nvSpPr>
          <p:cNvPr id="4" name="Slide Number Placeholder 3"/>
          <p:cNvSpPr>
            <a:spLocks noGrp="1"/>
          </p:cNvSpPr>
          <p:nvPr>
            <p:ph type="sldNum" sz="quarter" idx="5"/>
          </p:nvPr>
        </p:nvSpPr>
        <p:spPr/>
        <p:txBody>
          <a:bodyPr/>
          <a:lstStyle/>
          <a:p>
            <a:fld id="{49A924C0-ABD7-4C21-8214-828ADDF61778}" type="slidenum">
              <a:rPr lang="en-US" smtClean="0"/>
              <a:t>26</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Zoom into the state machine: 87 cross-service invariants, tier DERIVED not hand-annotated (linear -&gt; property test, safety -&gt; BFS, liveness -&gt; TLC).</a:t>
            </a:r>
          </a:p>
          <a:p>
            <a:r>
              <a:rPr lang="en-US" dirty="0"/>
              <a:t>• The representation determines what evidence is required — and a lint enforces the right checker.</a:t>
            </a:r>
          </a:p>
          <a:p>
            <a:r>
              <a:rPr lang="en-US" dirty="0"/>
              <a:t>• Land: the agent doesn't get to decide its own answer is good enough.</a:t>
            </a:r>
          </a:p>
          <a:p>
            <a:endParaRPr lang="en-US" dirty="0"/>
          </a:p>
        </p:txBody>
      </p:sp>
      <p:sp>
        <p:nvSpPr>
          <p:cNvPr id="4" name="Slide Number Placeholder 3"/>
          <p:cNvSpPr>
            <a:spLocks noGrp="1"/>
          </p:cNvSpPr>
          <p:nvPr>
            <p:ph type="sldNum" sz="quarter" idx="5"/>
          </p:nvPr>
        </p:nvSpPr>
        <p:spPr/>
        <p:txBody>
          <a:bodyPr/>
          <a:lstStyle/>
          <a:p>
            <a:fld id="{F00A46E8-513A-4B96-B4EF-7D77BAB2ED7C}" type="slidenum">
              <a:rPr lang="en-US" smtClean="0"/>
              <a:t>27</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Section tracker: we've shown the phenomenon — now name it. This is MAGE.</a:t>
            </a:r>
          </a:p>
          <a:p>
            <a:endParaRPr lang="en-US" dirty="0"/>
          </a:p>
        </p:txBody>
      </p:sp>
      <p:sp>
        <p:nvSpPr>
          <p:cNvPr id="4" name="Slide Number Placeholder 3"/>
          <p:cNvSpPr>
            <a:spLocks noGrp="1"/>
          </p:cNvSpPr>
          <p:nvPr>
            <p:ph type="sldNum" sz="quarter" idx="5"/>
          </p:nvPr>
        </p:nvSpPr>
        <p:spPr/>
        <p:txBody>
          <a:bodyPr/>
          <a:lstStyle/>
          <a:p>
            <a:fld id="{13D72E8D-247A-40BC-ABD5-AA6707E2021A}" type="slidenum">
              <a:rPr lang="en-US" smtClean="0"/>
              <a:t>28</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Commodity intelligence makes realization cheap — it does NOT make knowledge, evidence, or judgment free.</a:t>
            </a:r>
          </a:p>
          <a:p>
            <a:r>
              <a:rPr lang="en-US" dirty="0"/>
              <a:t>• MAGE = a change in the economics of engineering, not a better programming tool.</a:t>
            </a:r>
          </a:p>
          <a:p>
            <a:r>
              <a:rPr lang="en-US" dirty="0"/>
              <a:t>• Bridge: DocAble forced us to externalize knowledge because agents kept needing it; once external, it governs the next agent's work.</a:t>
            </a:r>
          </a:p>
          <a:p>
            <a:endParaRPr lang="en-US" dirty="0"/>
          </a:p>
        </p:txBody>
      </p:sp>
      <p:sp>
        <p:nvSpPr>
          <p:cNvPr id="4" name="Slide Number Placeholder 3"/>
          <p:cNvSpPr>
            <a:spLocks noGrp="1"/>
          </p:cNvSpPr>
          <p:nvPr>
            <p:ph type="sldNum" sz="quarter" idx="5"/>
          </p:nvPr>
        </p:nvSpPr>
        <p:spPr/>
        <p:txBody>
          <a:bodyPr/>
          <a:lstStyle/>
          <a:p>
            <a:fld id="{9AA0A3A4-A269-4BA7-92D5-4766B12C1132}" type="slidenum">
              <a:rPr lang="en-US" smtClean="0"/>
              <a:t>29</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GenAI moves the engineering effort from implementation into the surrounding environment.</a:t>
            </a:r>
          </a:p>
          <a:p>
            <a:r>
              <a:rPr lang="en-US" dirty="0"/>
              <a:t>• That's where engineering now lives: controlling and coordinating autonomous work.</a:t>
            </a:r>
          </a:p>
          <a:p>
            <a:endParaRPr lang="en-US" dirty="0"/>
          </a:p>
        </p:txBody>
      </p:sp>
      <p:sp>
        <p:nvSpPr>
          <p:cNvPr id="4" name="Slide Number Placeholder 3"/>
          <p:cNvSpPr>
            <a:spLocks noGrp="1"/>
          </p:cNvSpPr>
          <p:nvPr>
            <p:ph type="sldNum" sz="quarter" idx="5"/>
          </p:nvPr>
        </p:nvSpPr>
        <p:spPr/>
        <p:txBody>
          <a:bodyPr/>
          <a:lstStyle/>
          <a:p>
            <a:fld id="{7260BB15-8B25-4F8B-BF5D-018228EDD839}" type="slidenum">
              <a:rPr lang="en-US" smtClean="0"/>
              <a:t>32</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Two principles coming: Modeling (externalize the knowledge needed to reason) and Alignment (turn obligations into evidence).</a:t>
            </a:r>
          </a:p>
          <a:p>
            <a:endParaRPr lang="en-US" dirty="0"/>
          </a:p>
        </p:txBody>
      </p:sp>
      <p:sp>
        <p:nvSpPr>
          <p:cNvPr id="4" name="Slide Number Placeholder 3"/>
          <p:cNvSpPr>
            <a:spLocks noGrp="1"/>
          </p:cNvSpPr>
          <p:nvPr>
            <p:ph type="sldNum" sz="quarter" idx="5"/>
          </p:nvPr>
        </p:nvSpPr>
        <p:spPr/>
        <p:txBody>
          <a:bodyPr/>
          <a:lstStyle/>
          <a:p>
            <a:fld id="{9EC538BA-1350-4A2A-8F95-5DFDBF901DF4}" type="slidenum">
              <a:rPr lang="en-US" smtClean="0"/>
              <a:t>33</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Distinguish three kinds of freedom: unknown, tacit, and intentionally free.</a:t>
            </a:r>
          </a:p>
          <a:p>
            <a:r>
              <a:rPr lang="en-US" dirty="0"/>
              <a:t>• The objective is removing consequential ACCIDENTAL freedom — not full specification.</a:t>
            </a:r>
          </a:p>
          <a:p>
            <a:r>
              <a:rPr lang="en-US" dirty="0"/>
              <a:t>• As consequential degrees of freedom approach zero, asking a probabilistic agent to choose becomes pointless (synthesis, DSLs, constrained IRs).</a:t>
            </a:r>
          </a:p>
          <a:p>
            <a:endParaRPr lang="en-US" dirty="0"/>
          </a:p>
        </p:txBody>
      </p:sp>
      <p:sp>
        <p:nvSpPr>
          <p:cNvPr id="4" name="Slide Number Placeholder 3"/>
          <p:cNvSpPr>
            <a:spLocks noGrp="1"/>
          </p:cNvSpPr>
          <p:nvPr>
            <p:ph type="sldNum" sz="quarter" idx="5"/>
          </p:nvPr>
        </p:nvSpPr>
        <p:spPr/>
        <p:txBody>
          <a:bodyPr/>
          <a:lstStyle/>
          <a:p>
            <a:fld id="{D2C63EBC-2809-44CF-8A26-A213EC018D40}" type="slidenum">
              <a:rPr lang="en-US" smtClean="0"/>
              <a:t>35</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progression: informal obligation -&gt; explicit property -&gt; evaluable -&gt; validator/type/gate -&gt; environment produces evidence.</a:t>
            </a:r>
          </a:p>
          <a:p>
            <a:r>
              <a:rPr lang="en-US" dirty="0"/>
              <a:t>• Land: don't repeatedly spend intelligence on a decision engineering can make durable.</a:t>
            </a:r>
          </a:p>
          <a:p>
            <a:r>
              <a:rPr lang="en-US" dirty="0"/>
              <a:t>• Callout from 25 modeled controls: agent-aimed ones are mostly SOFT, model-bridge ones mostly HARD. Instructions aim the agent; engineering controls the environment.</a:t>
            </a:r>
          </a:p>
          <a:p>
            <a:endParaRPr lang="en-US" dirty="0"/>
          </a:p>
        </p:txBody>
      </p:sp>
      <p:sp>
        <p:nvSpPr>
          <p:cNvPr id="4" name="Slide Number Placeholder 3"/>
          <p:cNvSpPr>
            <a:spLocks noGrp="1"/>
          </p:cNvSpPr>
          <p:nvPr>
            <p:ph type="sldNum" sz="quarter" idx="5"/>
          </p:nvPr>
        </p:nvSpPr>
        <p:spPr/>
        <p:txBody>
          <a:bodyPr/>
          <a:lstStyle/>
          <a:p>
            <a:fld id="{E6C98453-E399-4747-81F1-7D78EF7268A0}" type="slidenum">
              <a:rPr lang="en-US" smtClean="0"/>
              <a:t>36</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loop: failure / expensive judgment -&gt; diagnosis -&gt; missing model? or missing control? -&gt; add that structure to the environment.</a:t>
            </a:r>
          </a:p>
          <a:p>
            <a:r>
              <a:rPr lang="en-US" dirty="0"/>
              <a:t>• This is engineering capital: judgment paid once, inherited by later work.</a:t>
            </a:r>
          </a:p>
          <a:p>
            <a:r>
              <a:rPr lang="en-US" dirty="0"/>
              <a:t>• Foreshadow the ending: education is exactly this — accumulated judgment made durable instead of rediscovered.</a:t>
            </a:r>
          </a:p>
          <a:p>
            <a:endParaRPr lang="en-US" dirty="0"/>
          </a:p>
        </p:txBody>
      </p:sp>
      <p:sp>
        <p:nvSpPr>
          <p:cNvPr id="4" name="Slide Number Placeholder 3"/>
          <p:cNvSpPr>
            <a:spLocks noGrp="1"/>
          </p:cNvSpPr>
          <p:nvPr>
            <p:ph type="sldNum" sz="quarter" idx="5"/>
          </p:nvPr>
        </p:nvSpPr>
        <p:spPr/>
        <p:txBody>
          <a:bodyPr/>
          <a:lstStyle/>
          <a:p>
            <a:fld id="{3F3DBC7E-E7D9-498A-B31C-EE96C2C191E9}" type="slidenum">
              <a:rPr lang="en-US" smtClean="0"/>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Nothing here is new: types, specs, verification, MBSE, systems boundaries.</a:t>
            </a:r>
          </a:p>
          <a:p>
            <a:r>
              <a:rPr lang="en-US" dirty="0"/>
              <a:t>• What changed is the ECONOMICS of composing them around autonomous work.</a:t>
            </a:r>
          </a:p>
          <a:p>
            <a:r>
              <a:rPr lang="en-US" dirty="0"/>
              <a:t>• For this room: PL/compilers and formal methods meet knowledge representation, planning, and tools — converging in MAGE.</a:t>
            </a:r>
          </a:p>
          <a:p>
            <a:endParaRPr lang="en-US" dirty="0"/>
          </a:p>
        </p:txBody>
      </p:sp>
      <p:sp>
        <p:nvSpPr>
          <p:cNvPr id="4" name="Slide Number Placeholder 3"/>
          <p:cNvSpPr>
            <a:spLocks noGrp="1"/>
          </p:cNvSpPr>
          <p:nvPr>
            <p:ph type="sldNum" sz="quarter" idx="5"/>
          </p:nvPr>
        </p:nvSpPr>
        <p:spPr/>
        <p:txBody>
          <a:bodyPr/>
          <a:lstStyle/>
          <a:p>
            <a:fld id="{1C9AD845-314E-4920-BED5-3F7A763E28DB}" type="slidenum">
              <a:rPr lang="en-US" smtClean="0"/>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Pre-empt the PL skeptic: if representations are so valuable, why hasn't model-driven engineering already won?</a:t>
            </a:r>
          </a:p>
          <a:p>
            <a:r>
              <a:rPr lang="en-US" dirty="0"/>
              <a:t>• Because code was already precise, executable, and cheap; secondary models cost construction plus synchronization.</a:t>
            </a:r>
          </a:p>
          <a:p>
            <a:r>
              <a:rPr lang="en-US" dirty="0"/>
              <a:t>• Commodity intelligence lowers BOTH costs — that's the real shift.</a:t>
            </a:r>
          </a:p>
          <a:p>
            <a:endParaRPr lang="en-US" dirty="0"/>
          </a:p>
        </p:txBody>
      </p:sp>
      <p:sp>
        <p:nvSpPr>
          <p:cNvPr id="4" name="Slide Number Placeholder 3"/>
          <p:cNvSpPr>
            <a:spLocks noGrp="1"/>
          </p:cNvSpPr>
          <p:nvPr>
            <p:ph type="sldNum" sz="quarter" idx="5"/>
          </p:nvPr>
        </p:nvSpPr>
        <p:spPr/>
        <p:txBody>
          <a:bodyPr/>
          <a:lstStyle/>
          <a:p>
            <a:fld id="{1A87654B-3D59-422B-B8D4-76E6BDEEBED1}" type="slidenum">
              <a:rPr lang="en-US" smtClean="0"/>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Situate on the autonomy curve: where human judgment sits as autonomy grows.</a:t>
            </a:r>
          </a:p>
          <a:p>
            <a:r>
              <a:rPr lang="en-US" dirty="0"/>
              <a:t>• Transition toward the payload: what does this mean for what humans must know?</a:t>
            </a:r>
          </a:p>
          <a:p>
            <a:endParaRPr lang="en-US" dirty="0"/>
          </a:p>
        </p:txBody>
      </p:sp>
      <p:sp>
        <p:nvSpPr>
          <p:cNvPr id="4" name="Slide Number Placeholder 3"/>
          <p:cNvSpPr>
            <a:spLocks noGrp="1"/>
          </p:cNvSpPr>
          <p:nvPr>
            <p:ph type="sldNum" sz="quarter" idx="5"/>
          </p:nvPr>
        </p:nvSpPr>
        <p:spPr/>
        <p:txBody>
          <a:bodyPr/>
          <a:lstStyle/>
          <a:p>
            <a:fld id="{FBBF3AAC-1AEA-44D1-B79A-68F3CBF02D16}" type="slidenum">
              <a:rPr lang="en-US" smtClean="0"/>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Hold the phrase: MAGE is a theory of the engineering environment.</a:t>
            </a:r>
          </a:p>
          <a:p>
            <a:r>
              <a:rPr lang="en-US" dirty="0"/>
              <a:t>• Pivot: theory's done — now the uncomfortable question for a room of educators.</a:t>
            </a:r>
          </a:p>
          <a:p>
            <a:endParaRPr lang="en-US" dirty="0"/>
          </a:p>
        </p:txBody>
      </p:sp>
      <p:sp>
        <p:nvSpPr>
          <p:cNvPr id="4" name="Slide Number Placeholder 3"/>
          <p:cNvSpPr>
            <a:spLocks noGrp="1"/>
          </p:cNvSpPr>
          <p:nvPr>
            <p:ph type="sldNum" sz="quarter" idx="5"/>
          </p:nvPr>
        </p:nvSpPr>
        <p:spPr/>
        <p:txBody>
          <a:bodyPr/>
          <a:lstStyle/>
          <a:p>
            <a:fld id="{3AC1DE86-E99D-4DFF-BF26-EFEAB2A1156D}" type="slidenum">
              <a:rPr lang="en-US" smtClean="0"/>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Section tracker: last beat — what this means for education.</a:t>
            </a:r>
          </a:p>
          <a:p>
            <a:endParaRPr lang="en-US" dirty="0"/>
          </a:p>
        </p:txBody>
      </p:sp>
      <p:sp>
        <p:nvSpPr>
          <p:cNvPr id="4" name="Slide Number Placeholder 3"/>
          <p:cNvSpPr>
            <a:spLocks noGrp="1"/>
          </p:cNvSpPr>
          <p:nvPr>
            <p:ph type="sldNum" sz="quarter" idx="5"/>
          </p:nvPr>
        </p:nvSpPr>
        <p:spPr/>
        <p:txBody>
          <a:bodyPr/>
          <a:lstStyle/>
          <a:p>
            <a:fld id="{5D84091B-3DAF-4CE9-9C42-FB1DED5D96BB}" type="slidenum">
              <a:rPr lang="en-US" smtClean="0"/>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Do NOT open with 'we must change education.' Open with the honest doubt.</a:t>
            </a:r>
          </a:p>
          <a:p>
            <a:r>
              <a:rPr lang="en-US" dirty="0"/>
              <a:t>• Steelman the opposition: frontier model + agents + docs + search + executable feedback + cheap experiments.</a:t>
            </a:r>
          </a:p>
          <a:p>
            <a:r>
              <a:rPr lang="en-US" dirty="0"/>
              <a:t>• Ask it and let it breathe: why not teach just enough to get started and discover the rest later?</a:t>
            </a:r>
          </a:p>
          <a:p>
            <a:endParaRPr lang="en-US" dirty="0"/>
          </a:p>
        </p:txBody>
      </p:sp>
      <p:sp>
        <p:nvSpPr>
          <p:cNvPr id="4" name="Slide Number Placeholder 3"/>
          <p:cNvSpPr>
            <a:spLocks noGrp="1"/>
          </p:cNvSpPr>
          <p:nvPr>
            <p:ph type="sldNum" sz="quarter" idx="5"/>
          </p:nvPr>
        </p:nvSpPr>
        <p:spPr/>
        <p:txBody>
          <a:bodyPr/>
          <a:lstStyle/>
          <a:p>
            <a:fld id="{DE93485E-AC56-41A8-AE46-FB88BBD99C6B}" type="slidenum">
              <a:rPr lang="en-US" smtClean="0"/>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Concede a lot: APIs, syntax, library behavior, algorithms once the problem is named, tooling — AI makes discovery cheap.</a:t>
            </a:r>
          </a:p>
          <a:p>
            <a:r>
              <a:rPr lang="en-US" dirty="0"/>
              <a:t>• So 'students might need this someday' is now a weak justification. Don't defend curriculum out of habit.</a:t>
            </a:r>
          </a:p>
          <a:p>
            <a:endParaRPr lang="en-US" dirty="0"/>
          </a:p>
        </p:txBody>
      </p:sp>
      <p:sp>
        <p:nvSpPr>
          <p:cNvPr id="4" name="Slide Number Placeholder 3"/>
          <p:cNvSpPr>
            <a:spLocks noGrp="1"/>
          </p:cNvSpPr>
          <p:nvPr>
            <p:ph type="sldNum" sz="quarter" idx="5"/>
          </p:nvPr>
        </p:nvSpPr>
        <p:spPr/>
        <p:txBody>
          <a:bodyPr/>
          <a:lstStyle/>
          <a:p>
            <a:fld id="{B5E71854-9D14-4751-90CC-FA2967B426B9}" type="slidenum">
              <a:rPr lang="en-US" smtClean="0"/>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pivotal slide: the answer is judgment and problem-recognition, not facts.</a:t>
            </a:r>
          </a:p>
          <a:p>
            <a:r>
              <a:rPr lang="en-US" dirty="0"/>
              <a:t>• Say a few: that a race condition is even possible; that tests are evidence for a claim, not the claim; that local correctness isn't a system property; that an invariant can be represented so invalid states are impossible.</a:t>
            </a:r>
          </a:p>
          <a:p>
            <a:r>
              <a:rPr lang="en-US" dirty="0"/>
              <a:t>• Organizing line: discovery is cheap once you know the question — education teaches WHICH questions exist.</a:t>
            </a:r>
          </a:p>
          <a:p>
            <a:endParaRPr lang="en-US" dirty="0"/>
          </a:p>
        </p:txBody>
      </p:sp>
      <p:sp>
        <p:nvSpPr>
          <p:cNvPr id="4" name="Slide Number Placeholder 3"/>
          <p:cNvSpPr>
            <a:spLocks noGrp="1"/>
          </p:cNvSpPr>
          <p:nvPr>
            <p:ph type="sldNum" sz="quarter" idx="5"/>
          </p:nvPr>
        </p:nvSpPr>
        <p:spPr/>
        <p:txBody>
          <a:bodyPr/>
          <a:lstStyle/>
          <a:p>
            <a:fld id="{58C139D8-96DD-4F07-8F4B-18CCA38CE2B2}" type="slidenum">
              <a:rPr lang="en-US" smtClean="0"/>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Introduce the Handbook — but NOT as 'I wrote another book.'</a:t>
            </a:r>
          </a:p>
          <a:p>
            <a:r>
              <a:rPr lang="en-US" dirty="0"/>
              <a:t>• The pairing: MAGE asks how we engineer when realization is delegated; the Handbook asks what an engineer must know and decide.</a:t>
            </a:r>
          </a:p>
          <a:p>
            <a:r>
              <a:rPr lang="en-US" dirty="0"/>
              <a:t>• Walk the 4-5: Requirements/Specification/Architecture/Design/Validation as decisions, not procedures.</a:t>
            </a:r>
          </a:p>
          <a:p>
            <a:endParaRPr lang="en-US" dirty="0"/>
          </a:p>
        </p:txBody>
      </p:sp>
      <p:sp>
        <p:nvSpPr>
          <p:cNvPr id="4" name="Slide Number Placeholder 3"/>
          <p:cNvSpPr>
            <a:spLocks noGrp="1"/>
          </p:cNvSpPr>
          <p:nvPr>
            <p:ph type="sldNum" sz="quarter" idx="5"/>
          </p:nvPr>
        </p:nvSpPr>
        <p:spPr/>
        <p:txBody>
          <a:bodyPr/>
          <a:lstStyle/>
          <a:p>
            <a:fld id="{97F7BBD9-5B80-438B-8C49-31E20699C205}" type="slidenum">
              <a:rPr lang="en-US" smtClean="0"/>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THEN vs NOW: judgment used to be grown in industry; now it's needed much earlier.</a:t>
            </a:r>
          </a:p>
          <a:p>
            <a:r>
              <a:rPr lang="en-US" dirty="0"/>
              <a:t>• The reveal — land it slowly: we could graduate caterpillars and let industry make butterflies; now we may need to graduate small butterflies.</a:t>
            </a:r>
          </a:p>
          <a:p>
            <a:r>
              <a:rPr lang="en-US" dirty="0"/>
              <a:t>• Careful framing: not senior judgment — enough to contribute from the start, deepening with experience.</a:t>
            </a:r>
          </a:p>
          <a:p>
            <a:endParaRPr lang="en-US" dirty="0"/>
          </a:p>
        </p:txBody>
      </p:sp>
      <p:sp>
        <p:nvSpPr>
          <p:cNvPr id="4" name="Slide Number Placeholder 3"/>
          <p:cNvSpPr>
            <a:spLocks noGrp="1"/>
          </p:cNvSpPr>
          <p:nvPr>
            <p:ph type="sldNum" sz="quarter" idx="5"/>
          </p:nvPr>
        </p:nvSpPr>
        <p:spPr/>
        <p:txBody>
          <a:bodyPr/>
          <a:lstStyle/>
          <a:p>
            <a:fld id="{B1B61076-1D60-43E5-9EA1-C23FEE55181F}" type="slidenum">
              <a:rPr lang="en-US" smtClean="0"/>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Reassure first: programming, algorithms, systems, PL, software engineering all STAY. No wholesale replacement.</a:t>
            </a:r>
          </a:p>
          <a:p>
            <a:r>
              <a:rPr lang="en-US" dirty="0"/>
              <a:t>• Shift what students PRACTICE: less routine realization, more problem-recognition, abstraction choice, specification, comparing alternatives.</a:t>
            </a:r>
          </a:p>
          <a:p>
            <a:r>
              <a:rPr lang="en-US" dirty="0"/>
              <a:t>• The PL sting: PL and formal methods deserve more curricular surface — choosing representations, stating properties, excluding invalid states, separating claims from evidence.</a:t>
            </a:r>
          </a:p>
          <a:p>
            <a:endParaRPr lang="en-US" dirty="0"/>
          </a:p>
        </p:txBody>
      </p:sp>
      <p:sp>
        <p:nvSpPr>
          <p:cNvPr id="4" name="Slide Number Placeholder 3"/>
          <p:cNvSpPr>
            <a:spLocks noGrp="1"/>
          </p:cNvSpPr>
          <p:nvPr>
            <p:ph type="sldNum" sz="quarter" idx="5"/>
          </p:nvPr>
        </p:nvSpPr>
        <p:spPr/>
        <p:txBody>
          <a:bodyPr/>
          <a:lstStyle/>
          <a:p>
            <a:fld id="{32885D27-2560-44DF-8F1B-4B60D0DBFAC0}" type="slidenum">
              <a:rPr lang="en-US" smtClean="0"/>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End on the QUESTION, not on MAGE branding.</a:t>
            </a:r>
          </a:p>
          <a:p>
            <a:r>
              <a:rPr lang="en-US" dirty="0"/>
              <a:t>• The two lines: implementation is becoming abundant; judgment is not.</a:t>
            </a:r>
          </a:p>
          <a:p>
            <a:r>
              <a:rPr lang="en-US" dirty="0"/>
              <a:t>• Leave them asking: what are we currently expecting students to acquire by accident?</a:t>
            </a:r>
          </a:p>
          <a:p>
            <a:endParaRPr lang="en-US" dirty="0"/>
          </a:p>
        </p:txBody>
      </p:sp>
      <p:sp>
        <p:nvSpPr>
          <p:cNvPr id="4" name="Slide Number Placeholder 3"/>
          <p:cNvSpPr>
            <a:spLocks noGrp="1"/>
          </p:cNvSpPr>
          <p:nvPr>
            <p:ph type="sldNum" sz="quarter" idx="5"/>
          </p:nvPr>
        </p:nvSpPr>
        <p:spPr/>
        <p:txBody>
          <a:bodyPr/>
          <a:lstStyle/>
          <a:p>
            <a:fld id="{33D9EA4D-FE08-4A48-AA26-C8FE5EA48B32}" type="slidenum">
              <a:rPr lang="en-US" smtClean="0"/>
              <a:t>50</a:t>
            </a:fld>
            <a:endParaRPr lang="en-US"/>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emf"/><Relationship Id="rId3" Type="http://schemas.openxmlformats.org/officeDocument/2006/relationships/image" Target="../media/image4.emf"/></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emf"/></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emf"/></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emf"/></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emf"/></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simple">
    <p:spTree>
      <p:nvGrpSpPr>
        <p:cNvPr id="1" name=""/>
        <p:cNvGrpSpPr/>
        <p:nvPr/>
      </p:nvGrpSpPr>
      <p:grpSpPr>
        <a:xfrm>
          <a:off x="0" y="0"/>
          <a:ext cx="0" cy="0"/>
          <a:chOff x="0" y="0"/>
          <a:chExt cx="0" cy="0"/>
        </a:xfrm>
      </p:grpSpPr>
      <p:sp>
        <p:nvSpPr>
          <p:cNvPr id="251918" name="Rectangle 14"/>
          <p:cNvSpPr>
            <a:spLocks noGrp="1" noChangeArrowheads="1"/>
          </p:cNvSpPr>
          <p:nvPr>
            <p:ph type="subTitle" idx="1"/>
          </p:nvPr>
        </p:nvSpPr>
        <p:spPr>
          <a:xfrm>
            <a:off x="1308100" y="3235325"/>
            <a:ext cx="6400800" cy="1881188"/>
          </a:xfrm>
        </p:spPr>
        <p:txBody>
          <a:bodyPr/>
          <a:lstStyle>
            <a:lvl1pPr marL="0" indent="0" algn="ctr">
              <a:buFont typeface="Times" pitchFamily="18" charset="0"/>
              <a:buNone/>
              <a:defRPr>
                <a:solidFill>
                  <a:srgbClr val="000000"/>
                </a:solidFill>
                <a:latin typeface="Calibri" panose="020F0502020204030204" pitchFamily="34" charset="0"/>
                <a:cs typeface="Calibri" panose="020F0502020204030204" pitchFamily="34" charset="0"/>
              </a:defRPr>
            </a:lvl1pPr>
          </a:lstStyle>
          <a:p>
            <a:r>
              <a:rPr lang="en-US" altLang="ko-KR" dirty="0"/>
              <a:t>Click to edit Master subtitle style</a:t>
            </a:r>
          </a:p>
        </p:txBody>
      </p:sp>
      <p:sp>
        <p:nvSpPr>
          <p:cNvPr id="251914" name="Rectangle 10"/>
          <p:cNvSpPr>
            <a:spLocks noGrp="1" noChangeArrowheads="1"/>
          </p:cNvSpPr>
          <p:nvPr>
            <p:ph type="ctrTitle" hasCustomPrompt="1"/>
          </p:nvPr>
        </p:nvSpPr>
        <p:spPr>
          <a:xfrm>
            <a:off x="1127125" y="2078038"/>
            <a:ext cx="7031038" cy="874712"/>
          </a:xfrm>
          <a:ln>
            <a:noFill/>
          </a:ln>
        </p:spPr>
        <p:txBody>
          <a:bodyPr/>
          <a:lstStyle>
            <a:lvl1pPr algn="ctr">
              <a:defRPr sz="3600" cap="none">
                <a:solidFill>
                  <a:srgbClr val="000000"/>
                </a:solidFill>
                <a:latin typeface="Calibri" panose="020F0502020204030204" pitchFamily="34" charset="0"/>
                <a:cs typeface="Calibri" panose="020F0502020204030204" pitchFamily="34" charset="0"/>
              </a:defRPr>
            </a:lvl1pPr>
          </a:lstStyle>
          <a:p>
            <a:r>
              <a:rPr lang="en-US" altLang="ko-KR" dirty="0"/>
              <a:t>Click to edit master title style</a:t>
            </a:r>
          </a:p>
        </p:txBody>
      </p:sp>
      <p:sp>
        <p:nvSpPr>
          <p:cNvPr id="8" name="Line 66">
            <a:extLst>
              <a:ext uri="{FF2B5EF4-FFF2-40B4-BE49-F238E27FC236}">
                <a16:creationId xmlns:a16="http://schemas.microsoft.com/office/drawing/2014/main" id="{9629C0A1-FA46-974B-8B59-DAFA34D587F5}"/>
              </a:ext>
            </a:extLst>
          </p:cNvPr>
          <p:cNvSpPr>
            <a:spLocks noChangeShapeType="1"/>
          </p:cNvSpPr>
          <p:nvPr userDrawn="1"/>
        </p:nvSpPr>
        <p:spPr bwMode="auto">
          <a:xfrm flipV="1">
            <a:off x="-16760" y="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1" name="Line 66">
            <a:extLst>
              <a:ext uri="{FF2B5EF4-FFF2-40B4-BE49-F238E27FC236}">
                <a16:creationId xmlns:a16="http://schemas.microsoft.com/office/drawing/2014/main" id="{F21F285B-3B58-4149-B959-9010CE636448}"/>
              </a:ext>
            </a:extLst>
          </p:cNvPr>
          <p:cNvSpPr>
            <a:spLocks noChangeShapeType="1"/>
          </p:cNvSpPr>
          <p:nvPr userDrawn="1"/>
        </p:nvSpPr>
        <p:spPr bwMode="auto">
          <a:xfrm flipV="1">
            <a:off x="0" y="685800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0" name="Slide Number Placeholder 4">
            <a:extLst>
              <a:ext uri="{FF2B5EF4-FFF2-40B4-BE49-F238E27FC236}">
                <a16:creationId xmlns:a16="http://schemas.microsoft.com/office/drawing/2014/main" id="{5F3C42A2-A875-7F49-9930-886B64F2621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pic>
        <p:nvPicPr>
          <p:cNvPr id="3" name="Picture 2">
            <a:extLst>
              <a:ext uri="{FF2B5EF4-FFF2-40B4-BE49-F238E27FC236}">
                <a16:creationId xmlns:a16="http://schemas.microsoft.com/office/drawing/2014/main" id="{34D4D87E-5C89-3CCC-26E5-A215359345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55425" y="5735529"/>
            <a:ext cx="4706149" cy="503455"/>
          </a:xfrm>
          <a:prstGeom prst="rect">
            <a:avLst/>
          </a:prstGeom>
        </p:spPr>
      </p:pic>
    </p:spTree>
    <p:extLst>
      <p:ext uri="{BB962C8B-B14F-4D97-AF65-F5344CB8AC3E}">
        <p14:creationId xmlns:p14="http://schemas.microsoft.com/office/powerpoint/2010/main" val="423260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277148" y="1305004"/>
            <a:ext cx="8557768" cy="5166916"/>
          </a:xfrm>
        </p:spPr>
        <p:txBody>
          <a:bodyPr/>
          <a:lstStyle>
            <a:lvl2pPr>
              <a:defRPr/>
            </a:lvl2pPr>
            <a:lvl3pPr>
              <a:defRPr/>
            </a:lvl3pPr>
          </a:lstStyle>
          <a:p>
            <a:pPr lvl="0"/>
            <a:r>
              <a:rPr lang="en-US" altLang="ko-KR" dirty="0"/>
              <a:t>Words</a:t>
            </a:r>
            <a:endParaRPr lang="ko-KR" altLang="en-US" dirty="0"/>
          </a:p>
          <a:p>
            <a:pPr lvl="1"/>
            <a:r>
              <a:rPr lang="en-US" altLang="ko-KR" dirty="0"/>
              <a:t>Words</a:t>
            </a:r>
            <a:endParaRPr lang="ko-KR" altLang="en-US" dirty="0"/>
          </a:p>
          <a:p>
            <a:pPr lvl="2"/>
            <a:r>
              <a:rPr lang="en-US" altLang="ko-KR" dirty="0"/>
              <a:t>Words</a:t>
            </a:r>
          </a:p>
          <a:p>
            <a:pPr lvl="3"/>
            <a:r>
              <a:rPr lang="en-US" altLang="ko-KR" dirty="0"/>
              <a:t>Words</a:t>
            </a:r>
          </a:p>
          <a:p>
            <a:pPr lvl="4"/>
            <a:r>
              <a:rPr lang="en-US" altLang="ko-KR" dirty="0"/>
              <a:t>Words</a:t>
            </a:r>
            <a:endParaRPr lang="ko-KR" altLang="en-US" dirty="0"/>
          </a:p>
        </p:txBody>
      </p:sp>
      <p:sp>
        <p:nvSpPr>
          <p:cNvPr id="5" name="제목 1"/>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4" name="Line 66">
            <a:extLst>
              <a:ext uri="{FF2B5EF4-FFF2-40B4-BE49-F238E27FC236}">
                <a16:creationId xmlns:a16="http://schemas.microsoft.com/office/drawing/2014/main" id="{67B3E873-1394-3543-8BD2-2C910090ECBD}"/>
              </a:ext>
            </a:extLst>
          </p:cNvPr>
          <p:cNvSpPr>
            <a:spLocks noChangeShapeType="1"/>
          </p:cNvSpPr>
          <p:nvPr userDrawn="1"/>
        </p:nvSpPr>
        <p:spPr bwMode="auto">
          <a:xfrm flipV="1">
            <a:off x="277148" y="756603"/>
            <a:ext cx="8557769" cy="0"/>
          </a:xfrm>
          <a:prstGeom prst="line">
            <a:avLst/>
          </a:prstGeom>
          <a:noFill/>
          <a:ln w="38100">
            <a:solidFill>
              <a:schemeClr val="accent1"/>
            </a:solidFill>
            <a:miter lim="800000"/>
            <a:headEnd/>
            <a:tailEnd/>
          </a:ln>
          <a:effectLst/>
        </p:spPr>
        <p:txBody>
          <a:bodyPr wrap="none"/>
          <a:lstStyle/>
          <a:p>
            <a:endParaRPr lang="ko-KR" altLang="en-US"/>
          </a:p>
        </p:txBody>
      </p:sp>
      <p:sp>
        <p:nvSpPr>
          <p:cNvPr id="7" name="Slide Number Placeholder 4">
            <a:extLst>
              <a:ext uri="{FF2B5EF4-FFF2-40B4-BE49-F238E27FC236}">
                <a16:creationId xmlns:a16="http://schemas.microsoft.com/office/drawing/2014/main" id="{010635A2-0953-8C4C-807B-9F1EE80A1BF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3328718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3" name="내용 개체 틀 2"/>
          <p:cNvSpPr>
            <a:spLocks noGrp="1"/>
          </p:cNvSpPr>
          <p:nvPr>
            <p:ph sz="half" idx="1" hasCustomPrompt="1"/>
          </p:nvPr>
        </p:nvSpPr>
        <p:spPr>
          <a:xfrm>
            <a:off x="484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4" name="내용 개체 틀 3"/>
          <p:cNvSpPr>
            <a:spLocks noGrp="1"/>
          </p:cNvSpPr>
          <p:nvPr>
            <p:ph sz="half" idx="2" hasCustomPrompt="1"/>
          </p:nvPr>
        </p:nvSpPr>
        <p:spPr>
          <a:xfrm>
            <a:off x="4675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7" name="Line 66">
            <a:extLst>
              <a:ext uri="{FF2B5EF4-FFF2-40B4-BE49-F238E27FC236}">
                <a16:creationId xmlns:a16="http://schemas.microsoft.com/office/drawing/2014/main" id="{43238AEC-E676-EF48-A1EE-CE1856C5DB8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12" name="제목 1">
            <a:extLst>
              <a:ext uri="{FF2B5EF4-FFF2-40B4-BE49-F238E27FC236}">
                <a16:creationId xmlns:a16="http://schemas.microsoft.com/office/drawing/2014/main" id="{4EEA1B3E-FF6B-734D-830E-C9FC203C0A8A}"/>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9" name="Slide Number Placeholder 4">
            <a:extLst>
              <a:ext uri="{FF2B5EF4-FFF2-40B4-BE49-F238E27FC236}">
                <a16:creationId xmlns:a16="http://schemas.microsoft.com/office/drawing/2014/main" id="{3596EAF3-2266-1C40-896A-50BCE8F3A59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694698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685800" y="2747963"/>
            <a:ext cx="7772400" cy="1362075"/>
          </a:xfrm>
          <a:ln>
            <a:noFill/>
          </a:ln>
        </p:spPr>
        <p:txBody>
          <a:bodyPr anchor="t"/>
          <a:lstStyle>
            <a:lvl1pPr algn="ctr">
              <a:defRPr sz="4000" b="0" cap="none"/>
            </a:lvl1pPr>
          </a:lstStyle>
          <a:p>
            <a:r>
              <a:rPr lang="en-US" altLang="ko-KR" dirty="0"/>
              <a:t>Section heading</a:t>
            </a:r>
            <a:endParaRPr lang="ko-KR" altLang="en-US" dirty="0"/>
          </a:p>
        </p:txBody>
      </p:sp>
      <p:sp>
        <p:nvSpPr>
          <p:cNvPr id="5" name="Line 66">
            <a:extLst>
              <a:ext uri="{FF2B5EF4-FFF2-40B4-BE49-F238E27FC236}">
                <a16:creationId xmlns:a16="http://schemas.microsoft.com/office/drawing/2014/main" id="{5A7CBECB-F891-1E49-A038-D12E9EBD544E}"/>
              </a:ext>
            </a:extLst>
          </p:cNvPr>
          <p:cNvSpPr>
            <a:spLocks noChangeShapeType="1"/>
          </p:cNvSpPr>
          <p:nvPr userDrawn="1"/>
        </p:nvSpPr>
        <p:spPr bwMode="auto">
          <a:xfrm flipV="1">
            <a:off x="-57794"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6" name="Line 66">
            <a:extLst>
              <a:ext uri="{FF2B5EF4-FFF2-40B4-BE49-F238E27FC236}">
                <a16:creationId xmlns:a16="http://schemas.microsoft.com/office/drawing/2014/main" id="{A0F4931F-670B-5345-A445-E4A05AED83C7}"/>
              </a:ext>
            </a:extLst>
          </p:cNvPr>
          <p:cNvSpPr>
            <a:spLocks noChangeShapeType="1"/>
          </p:cNvSpPr>
          <p:nvPr userDrawn="1"/>
        </p:nvSpPr>
        <p:spPr bwMode="auto">
          <a:xfrm flipV="1">
            <a:off x="-78517"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8" name="Slide Number Placeholder 4">
            <a:extLst>
              <a:ext uri="{FF2B5EF4-FFF2-40B4-BE49-F238E27FC236}">
                <a16:creationId xmlns:a16="http://schemas.microsoft.com/office/drawing/2014/main" id="{8B85C08C-FD8D-C643-B13D-155D9A63D59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90925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uble content - titled">
    <p:spTree>
      <p:nvGrpSpPr>
        <p:cNvPr id="1" name=""/>
        <p:cNvGrpSpPr/>
        <p:nvPr/>
      </p:nvGrpSpPr>
      <p:grpSpPr>
        <a:xfrm>
          <a:off x="0" y="0"/>
          <a:ext cx="0" cy="0"/>
          <a:chOff x="0" y="0"/>
          <a:chExt cx="0" cy="0"/>
        </a:xfrm>
      </p:grpSpPr>
      <p:sp>
        <p:nvSpPr>
          <p:cNvPr id="3" name="텍스트 개체 틀 2"/>
          <p:cNvSpPr>
            <a:spLocks noGrp="1"/>
          </p:cNvSpPr>
          <p:nvPr>
            <p:ph type="body" idx="1" hasCustomPrompt="1"/>
          </p:nvPr>
        </p:nvSpPr>
        <p:spPr>
          <a:xfrm>
            <a:off x="457200" y="1258655"/>
            <a:ext cx="4040188"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Left title</a:t>
            </a:r>
            <a:endParaRPr lang="ko-KR" altLang="en-US" dirty="0"/>
          </a:p>
        </p:txBody>
      </p:sp>
      <p:sp>
        <p:nvSpPr>
          <p:cNvPr id="4" name="내용 개체 틀 3"/>
          <p:cNvSpPr>
            <a:spLocks noGrp="1"/>
          </p:cNvSpPr>
          <p:nvPr>
            <p:ph sz="half" idx="2" hasCustomPrompt="1"/>
          </p:nvPr>
        </p:nvSpPr>
        <p:spPr>
          <a:xfrm>
            <a:off x="457200" y="1898417"/>
            <a:ext cx="4040188"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5" name="텍스트 개체 틀 4"/>
          <p:cNvSpPr>
            <a:spLocks noGrp="1"/>
          </p:cNvSpPr>
          <p:nvPr>
            <p:ph type="body" sz="quarter" idx="3" hasCustomPrompt="1"/>
          </p:nvPr>
        </p:nvSpPr>
        <p:spPr>
          <a:xfrm>
            <a:off x="4645025" y="1258655"/>
            <a:ext cx="4041775"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Right title</a:t>
            </a:r>
            <a:endParaRPr lang="ko-KR" altLang="en-US" dirty="0"/>
          </a:p>
        </p:txBody>
      </p:sp>
      <p:sp>
        <p:nvSpPr>
          <p:cNvPr id="6" name="내용 개체 틀 5"/>
          <p:cNvSpPr>
            <a:spLocks noGrp="1"/>
          </p:cNvSpPr>
          <p:nvPr>
            <p:ph sz="quarter" idx="4" hasCustomPrompt="1"/>
          </p:nvPr>
        </p:nvSpPr>
        <p:spPr>
          <a:xfrm>
            <a:off x="4645025" y="1898417"/>
            <a:ext cx="4041775"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9" name="Line 66">
            <a:extLst>
              <a:ext uri="{FF2B5EF4-FFF2-40B4-BE49-F238E27FC236}">
                <a16:creationId xmlns:a16="http://schemas.microsoft.com/office/drawing/2014/main" id="{2473502F-33E0-294C-B0A7-D634CB78173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13" name="제목 1">
            <a:extLst>
              <a:ext uri="{FF2B5EF4-FFF2-40B4-BE49-F238E27FC236}">
                <a16:creationId xmlns:a16="http://schemas.microsoft.com/office/drawing/2014/main" id="{AA231EA3-1A2F-1844-B410-74339C343F3B}"/>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11" name="Slide Number Placeholder 4">
            <a:extLst>
              <a:ext uri="{FF2B5EF4-FFF2-40B4-BE49-F238E27FC236}">
                <a16:creationId xmlns:a16="http://schemas.microsoft.com/office/drawing/2014/main" id="{9B355AFC-141A-4E45-A581-13630ADD3A56}"/>
              </a:ext>
            </a:extLst>
          </p:cNvPr>
          <p:cNvSpPr>
            <a:spLocks noGrp="1"/>
          </p:cNvSpPr>
          <p:nvPr>
            <p:ph type="sldNum" sz="quarter" idx="11"/>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72169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border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7" name="Slide Number Placeholder 4">
            <a:extLst>
              <a:ext uri="{FF2B5EF4-FFF2-40B4-BE49-F238E27FC236}">
                <a16:creationId xmlns:a16="http://schemas.microsoft.com/office/drawing/2014/main" id="{6ABDBE64-F9E8-B742-A7A4-414B9EF73E5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1735298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adrant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5" name="그림 개체 틀 2">
            <a:extLst>
              <a:ext uri="{FF2B5EF4-FFF2-40B4-BE49-F238E27FC236}">
                <a16:creationId xmlns:a16="http://schemas.microsoft.com/office/drawing/2014/main" id="{672F7B82-6823-A344-B297-9A5CC48E1F13}"/>
              </a:ext>
            </a:extLst>
          </p:cNvPr>
          <p:cNvSpPr>
            <a:spLocks noGrp="1"/>
          </p:cNvSpPr>
          <p:nvPr>
            <p:ph type="pic" idx="1"/>
          </p:nvPr>
        </p:nvSpPr>
        <p:spPr>
          <a:xfrm>
            <a:off x="877888"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7" name="그림 개체 틀 2">
            <a:extLst>
              <a:ext uri="{FF2B5EF4-FFF2-40B4-BE49-F238E27FC236}">
                <a16:creationId xmlns:a16="http://schemas.microsoft.com/office/drawing/2014/main" id="{07CA502D-41E1-4240-B817-57AFD70BC6F0}"/>
              </a:ext>
            </a:extLst>
          </p:cNvPr>
          <p:cNvSpPr>
            <a:spLocks noGrp="1"/>
          </p:cNvSpPr>
          <p:nvPr>
            <p:ph type="pic" idx="10"/>
          </p:nvPr>
        </p:nvSpPr>
        <p:spPr>
          <a:xfrm>
            <a:off x="5204723"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12" name="그림 개체 틀 2">
            <a:extLst>
              <a:ext uri="{FF2B5EF4-FFF2-40B4-BE49-F238E27FC236}">
                <a16:creationId xmlns:a16="http://schemas.microsoft.com/office/drawing/2014/main" id="{D1C72364-3DC9-604F-9514-883DF7EEBE18}"/>
              </a:ext>
            </a:extLst>
          </p:cNvPr>
          <p:cNvSpPr>
            <a:spLocks noGrp="1"/>
          </p:cNvSpPr>
          <p:nvPr>
            <p:ph type="pic" idx="11"/>
          </p:nvPr>
        </p:nvSpPr>
        <p:spPr>
          <a:xfrm>
            <a:off x="877887" y="3596647"/>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16" name="그림 개체 틀 2">
            <a:extLst>
              <a:ext uri="{FF2B5EF4-FFF2-40B4-BE49-F238E27FC236}">
                <a16:creationId xmlns:a16="http://schemas.microsoft.com/office/drawing/2014/main" id="{4193784B-AAFC-0447-AC84-915471C69183}"/>
              </a:ext>
            </a:extLst>
          </p:cNvPr>
          <p:cNvSpPr>
            <a:spLocks noGrp="1"/>
          </p:cNvSpPr>
          <p:nvPr>
            <p:ph type="pic" idx="12"/>
          </p:nvPr>
        </p:nvSpPr>
        <p:spPr>
          <a:xfrm>
            <a:off x="5204723" y="3616525"/>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32" name="Text Placeholder 31">
            <a:extLst>
              <a:ext uri="{FF2B5EF4-FFF2-40B4-BE49-F238E27FC236}">
                <a16:creationId xmlns:a16="http://schemas.microsoft.com/office/drawing/2014/main" id="{4036BF46-3CC3-FB43-A785-15DF5595B707}"/>
              </a:ext>
            </a:extLst>
          </p:cNvPr>
          <p:cNvSpPr>
            <a:spLocks noGrp="1"/>
          </p:cNvSpPr>
          <p:nvPr>
            <p:ph type="body" sz="quarter" idx="13" hasCustomPrompt="1"/>
          </p:nvPr>
        </p:nvSpPr>
        <p:spPr>
          <a:xfrm>
            <a:off x="877819" y="213987"/>
            <a:ext cx="3136900" cy="550603"/>
          </a:xfrm>
        </p:spPr>
        <p:txBody>
          <a:bodyPr/>
          <a:lstStyle>
            <a:lvl1pPr marL="0" indent="0" algn="ctr">
              <a:buNone/>
              <a:defRPr sz="3200"/>
            </a:lvl1pPr>
          </a:lstStyle>
          <a:p>
            <a:pPr lvl="0"/>
            <a:r>
              <a:rPr lang="en-US" dirty="0"/>
              <a:t>Title</a:t>
            </a:r>
          </a:p>
        </p:txBody>
      </p:sp>
      <p:sp>
        <p:nvSpPr>
          <p:cNvPr id="36" name="Text Placeholder 31">
            <a:extLst>
              <a:ext uri="{FF2B5EF4-FFF2-40B4-BE49-F238E27FC236}">
                <a16:creationId xmlns:a16="http://schemas.microsoft.com/office/drawing/2014/main" id="{8484378F-A4EB-7845-937E-05F967178942}"/>
              </a:ext>
            </a:extLst>
          </p:cNvPr>
          <p:cNvSpPr>
            <a:spLocks noGrp="1"/>
          </p:cNvSpPr>
          <p:nvPr>
            <p:ph type="body" sz="quarter" idx="14" hasCustomPrompt="1"/>
          </p:nvPr>
        </p:nvSpPr>
        <p:spPr>
          <a:xfrm>
            <a:off x="5205344" y="213987"/>
            <a:ext cx="3136900" cy="550603"/>
          </a:xfrm>
        </p:spPr>
        <p:txBody>
          <a:bodyPr/>
          <a:lstStyle>
            <a:lvl1pPr marL="0" indent="0" algn="ctr">
              <a:buNone/>
              <a:defRPr sz="3200"/>
            </a:lvl1pPr>
          </a:lstStyle>
          <a:p>
            <a:pPr lvl="0"/>
            <a:r>
              <a:rPr lang="en-US" dirty="0"/>
              <a:t>Title</a:t>
            </a:r>
          </a:p>
        </p:txBody>
      </p:sp>
      <p:sp>
        <p:nvSpPr>
          <p:cNvPr id="37" name="Text Placeholder 31">
            <a:extLst>
              <a:ext uri="{FF2B5EF4-FFF2-40B4-BE49-F238E27FC236}">
                <a16:creationId xmlns:a16="http://schemas.microsoft.com/office/drawing/2014/main" id="{1EB6C479-EE50-B041-BED8-613EFA5D95F7}"/>
              </a:ext>
            </a:extLst>
          </p:cNvPr>
          <p:cNvSpPr>
            <a:spLocks noGrp="1"/>
          </p:cNvSpPr>
          <p:nvPr>
            <p:ph type="body" sz="quarter" idx="15" hasCustomPrompt="1"/>
          </p:nvPr>
        </p:nvSpPr>
        <p:spPr>
          <a:xfrm>
            <a:off x="877819" y="6093410"/>
            <a:ext cx="3136900" cy="550603"/>
          </a:xfrm>
        </p:spPr>
        <p:txBody>
          <a:bodyPr/>
          <a:lstStyle>
            <a:lvl1pPr marL="0" indent="0" algn="ctr">
              <a:buNone/>
              <a:defRPr sz="3200"/>
            </a:lvl1pPr>
          </a:lstStyle>
          <a:p>
            <a:pPr lvl="0"/>
            <a:r>
              <a:rPr lang="en-US" dirty="0"/>
              <a:t>Title</a:t>
            </a:r>
          </a:p>
        </p:txBody>
      </p:sp>
      <p:sp>
        <p:nvSpPr>
          <p:cNvPr id="38" name="Text Placeholder 31">
            <a:extLst>
              <a:ext uri="{FF2B5EF4-FFF2-40B4-BE49-F238E27FC236}">
                <a16:creationId xmlns:a16="http://schemas.microsoft.com/office/drawing/2014/main" id="{7D0CA80B-F16F-FF48-80A3-27652129D326}"/>
              </a:ext>
            </a:extLst>
          </p:cNvPr>
          <p:cNvSpPr>
            <a:spLocks noGrp="1"/>
          </p:cNvSpPr>
          <p:nvPr>
            <p:ph type="body" sz="quarter" idx="16" hasCustomPrompt="1"/>
          </p:nvPr>
        </p:nvSpPr>
        <p:spPr>
          <a:xfrm>
            <a:off x="5205344" y="6093410"/>
            <a:ext cx="3136900" cy="550603"/>
          </a:xfrm>
        </p:spPr>
        <p:txBody>
          <a:bodyPr/>
          <a:lstStyle>
            <a:lvl1pPr marL="0" indent="0" algn="ctr">
              <a:buNone/>
              <a:defRPr sz="3200"/>
            </a:lvl1pPr>
          </a:lstStyle>
          <a:p>
            <a:pPr lvl="0"/>
            <a:r>
              <a:rPr lang="en-US" dirty="0"/>
              <a:t>Title</a:t>
            </a:r>
          </a:p>
        </p:txBody>
      </p:sp>
      <p:sp>
        <p:nvSpPr>
          <p:cNvPr id="14" name="Slide Number Placeholder 4">
            <a:extLst>
              <a:ext uri="{FF2B5EF4-FFF2-40B4-BE49-F238E27FC236}">
                <a16:creationId xmlns:a16="http://schemas.microsoft.com/office/drawing/2014/main" id="{A66D64DC-EDD3-FD46-B93B-F8B818A43FD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82239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1792288" y="4800600"/>
            <a:ext cx="5486400" cy="566738"/>
          </a:xfrm>
        </p:spPr>
        <p:txBody>
          <a:bodyPr/>
          <a:lstStyle>
            <a:lvl1pPr algn="l">
              <a:defRPr sz="2000" b="1">
                <a:latin typeface="Calibri" panose="020F0502020204030204" pitchFamily="34" charset="0"/>
                <a:cs typeface="Calibri" panose="020F0502020204030204" pitchFamily="34" charset="0"/>
              </a:defRPr>
            </a:lvl1pPr>
          </a:lstStyle>
          <a:p>
            <a:r>
              <a:rPr lang="en-US" altLang="ko-KR" dirty="0"/>
              <a:t>Title</a:t>
            </a:r>
            <a:endParaRPr lang="ko-KR" altLang="en-US" dirty="0"/>
          </a:p>
        </p:txBody>
      </p:sp>
      <p:sp>
        <p:nvSpPr>
          <p:cNvPr id="3" name="그림 개체 틀 2"/>
          <p:cNvSpPr>
            <a:spLocks noGrp="1"/>
          </p:cNvSpPr>
          <p:nvPr>
            <p:ph type="pic" idx="1"/>
          </p:nvPr>
        </p:nvSpPr>
        <p:spPr>
          <a:xfrm>
            <a:off x="1792288" y="612775"/>
            <a:ext cx="5486400" cy="4114800"/>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dirty="0"/>
              <a:t>Remarks</a:t>
            </a:r>
            <a:endParaRPr lang="ko-KR" altLang="en-US" dirty="0"/>
          </a:p>
        </p:txBody>
      </p:sp>
      <p:sp>
        <p:nvSpPr>
          <p:cNvPr id="7" name="Line 66">
            <a:extLst>
              <a:ext uri="{FF2B5EF4-FFF2-40B4-BE49-F238E27FC236}">
                <a16:creationId xmlns:a16="http://schemas.microsoft.com/office/drawing/2014/main" id="{00379C94-9660-514E-8573-54286DE89411}"/>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8" name="Line 66">
            <a:extLst>
              <a:ext uri="{FF2B5EF4-FFF2-40B4-BE49-F238E27FC236}">
                <a16:creationId xmlns:a16="http://schemas.microsoft.com/office/drawing/2014/main" id="{D15DDF22-1F41-F644-A1F1-7ADD56BDE3A3}"/>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11" name="Slide Number Placeholder 4">
            <a:extLst>
              <a:ext uri="{FF2B5EF4-FFF2-40B4-BE49-F238E27FC236}">
                <a16:creationId xmlns:a16="http://schemas.microsoft.com/office/drawing/2014/main" id="{68A78BD7-835C-4B42-B0A0-24D4E1AA390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669961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ributio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93A8F23-A2CA-264E-8907-B0144A7D91AF}"/>
              </a:ext>
            </a:extLst>
          </p:cNvPr>
          <p:cNvSpPr>
            <a:spLocks noGrp="1"/>
          </p:cNvSpPr>
          <p:nvPr>
            <p:ph type="body" sz="quarter" idx="10" hasCustomPrompt="1"/>
          </p:nvPr>
        </p:nvSpPr>
        <p:spPr>
          <a:xfrm>
            <a:off x="595200" y="106023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1</a:t>
            </a:r>
            <a:r>
              <a:rPr lang="en-US" b="1" u="none" dirty="0"/>
              <a:t xml:space="preserve">		Details</a:t>
            </a:r>
          </a:p>
          <a:p>
            <a:pPr lvl="0"/>
            <a:endParaRPr lang="en-US" b="1" u="none" dirty="0"/>
          </a:p>
          <a:p>
            <a:pPr lvl="0"/>
            <a:endParaRPr lang="en-US" b="1" u="none" dirty="0"/>
          </a:p>
          <a:p>
            <a:pPr lvl="0"/>
            <a:endParaRPr lang="en-US" b="1" u="none" dirty="0"/>
          </a:p>
          <a:p>
            <a:pPr lvl="0"/>
            <a:endParaRPr lang="en-US" dirty="0"/>
          </a:p>
        </p:txBody>
      </p:sp>
      <p:sp>
        <p:nvSpPr>
          <p:cNvPr id="5" name="Line 66">
            <a:extLst>
              <a:ext uri="{FF2B5EF4-FFF2-40B4-BE49-F238E27FC236}">
                <a16:creationId xmlns:a16="http://schemas.microsoft.com/office/drawing/2014/main" id="{86516E46-FEB4-8747-ABDB-067B42ABF68D}"/>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8" name="Picture Placeholder 7">
            <a:extLst>
              <a:ext uri="{FF2B5EF4-FFF2-40B4-BE49-F238E27FC236}">
                <a16:creationId xmlns:a16="http://schemas.microsoft.com/office/drawing/2014/main" id="{21898EFD-2916-7E45-875E-EDC4A17C4091}"/>
              </a:ext>
            </a:extLst>
          </p:cNvPr>
          <p:cNvSpPr>
            <a:spLocks noGrp="1"/>
          </p:cNvSpPr>
          <p:nvPr>
            <p:ph type="pic" sz="quarter" idx="11"/>
          </p:nvPr>
        </p:nvSpPr>
        <p:spPr>
          <a:xfrm>
            <a:off x="1761066" y="1749288"/>
            <a:ext cx="1456267" cy="914400"/>
          </a:xfrm>
        </p:spPr>
        <p:txBody>
          <a:bodyPr/>
          <a:lstStyle/>
          <a:p>
            <a:endParaRPr lang="en-US"/>
          </a:p>
        </p:txBody>
      </p:sp>
      <p:sp>
        <p:nvSpPr>
          <p:cNvPr id="9" name="Picture Placeholder 7">
            <a:extLst>
              <a:ext uri="{FF2B5EF4-FFF2-40B4-BE49-F238E27FC236}">
                <a16:creationId xmlns:a16="http://schemas.microsoft.com/office/drawing/2014/main" id="{1F72ABDE-5179-AD48-8D9D-B12289E15BEC}"/>
              </a:ext>
            </a:extLst>
          </p:cNvPr>
          <p:cNvSpPr>
            <a:spLocks noGrp="1"/>
          </p:cNvSpPr>
          <p:nvPr>
            <p:ph type="pic" sz="quarter" idx="12"/>
          </p:nvPr>
        </p:nvSpPr>
        <p:spPr>
          <a:xfrm>
            <a:off x="3843866" y="1749288"/>
            <a:ext cx="1456267" cy="914400"/>
          </a:xfrm>
        </p:spPr>
        <p:txBody>
          <a:bodyPr/>
          <a:lstStyle/>
          <a:p>
            <a:endParaRPr lang="en-US"/>
          </a:p>
        </p:txBody>
      </p:sp>
      <p:sp>
        <p:nvSpPr>
          <p:cNvPr id="22" name="Text Placeholder 3">
            <a:extLst>
              <a:ext uri="{FF2B5EF4-FFF2-40B4-BE49-F238E27FC236}">
                <a16:creationId xmlns:a16="http://schemas.microsoft.com/office/drawing/2014/main" id="{B91A572F-A890-4245-9D69-1E7986ADF746}"/>
              </a:ext>
            </a:extLst>
          </p:cNvPr>
          <p:cNvSpPr>
            <a:spLocks noGrp="1"/>
          </p:cNvSpPr>
          <p:nvPr>
            <p:ph type="body" sz="quarter" idx="13" hasCustomPrompt="1"/>
          </p:nvPr>
        </p:nvSpPr>
        <p:spPr>
          <a:xfrm>
            <a:off x="595200" y="312988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2</a:t>
            </a:r>
            <a:r>
              <a:rPr lang="en-US" b="1" u="none" dirty="0"/>
              <a:t xml:space="preserve">		Details</a:t>
            </a:r>
          </a:p>
          <a:p>
            <a:pPr lvl="0"/>
            <a:endParaRPr lang="en-US" b="1" u="none" dirty="0"/>
          </a:p>
          <a:p>
            <a:pPr lvl="0"/>
            <a:endParaRPr lang="en-US" b="1" u="none" dirty="0"/>
          </a:p>
          <a:p>
            <a:pPr lvl="0"/>
            <a:endParaRPr lang="en-US" b="1" u="none" dirty="0"/>
          </a:p>
          <a:p>
            <a:pPr lvl="0"/>
            <a:endParaRPr lang="en-US" dirty="0"/>
          </a:p>
        </p:txBody>
      </p:sp>
      <p:sp>
        <p:nvSpPr>
          <p:cNvPr id="23" name="Picture Placeholder 7">
            <a:extLst>
              <a:ext uri="{FF2B5EF4-FFF2-40B4-BE49-F238E27FC236}">
                <a16:creationId xmlns:a16="http://schemas.microsoft.com/office/drawing/2014/main" id="{15D737B2-4D4D-4242-8E23-8DE607338BCE}"/>
              </a:ext>
            </a:extLst>
          </p:cNvPr>
          <p:cNvSpPr>
            <a:spLocks noGrp="1"/>
          </p:cNvSpPr>
          <p:nvPr>
            <p:ph type="pic" sz="quarter" idx="14"/>
          </p:nvPr>
        </p:nvSpPr>
        <p:spPr>
          <a:xfrm>
            <a:off x="1761066" y="3818938"/>
            <a:ext cx="1456267" cy="914400"/>
          </a:xfrm>
        </p:spPr>
        <p:txBody>
          <a:bodyPr/>
          <a:lstStyle/>
          <a:p>
            <a:endParaRPr lang="en-US"/>
          </a:p>
        </p:txBody>
      </p:sp>
      <p:sp>
        <p:nvSpPr>
          <p:cNvPr id="24" name="Picture Placeholder 7">
            <a:extLst>
              <a:ext uri="{FF2B5EF4-FFF2-40B4-BE49-F238E27FC236}">
                <a16:creationId xmlns:a16="http://schemas.microsoft.com/office/drawing/2014/main" id="{96C1B088-3A02-5945-975E-54F1F9D0E5EF}"/>
              </a:ext>
            </a:extLst>
          </p:cNvPr>
          <p:cNvSpPr>
            <a:spLocks noGrp="1"/>
          </p:cNvSpPr>
          <p:nvPr>
            <p:ph type="pic" sz="quarter" idx="15"/>
          </p:nvPr>
        </p:nvSpPr>
        <p:spPr>
          <a:xfrm>
            <a:off x="3843866" y="3818938"/>
            <a:ext cx="1456267" cy="914400"/>
          </a:xfrm>
        </p:spPr>
        <p:txBody>
          <a:bodyPr/>
          <a:lstStyle/>
          <a:p>
            <a:endParaRPr lang="en-US"/>
          </a:p>
        </p:txBody>
      </p:sp>
      <p:sp>
        <p:nvSpPr>
          <p:cNvPr id="11" name="제목 1">
            <a:extLst>
              <a:ext uri="{FF2B5EF4-FFF2-40B4-BE49-F238E27FC236}">
                <a16:creationId xmlns:a16="http://schemas.microsoft.com/office/drawing/2014/main" id="{763F7E14-41AB-9449-929A-4F43668AF032}"/>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Summary of contributions</a:t>
            </a:r>
            <a:endParaRPr lang="ko-KR" altLang="en-US" dirty="0"/>
          </a:p>
        </p:txBody>
      </p:sp>
      <p:sp>
        <p:nvSpPr>
          <p:cNvPr id="13" name="Slide Number Placeholder 4">
            <a:extLst>
              <a:ext uri="{FF2B5EF4-FFF2-40B4-BE49-F238E27FC236}">
                <a16:creationId xmlns:a16="http://schemas.microsoft.com/office/drawing/2014/main" id="{218A7F7C-A154-3640-88AE-9E855B94CC3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62595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ccessibility Statement">
    <p:bg>
      <p:bgPr>
        <a:solidFill>
          <a:schemeClr val="accent4"/>
        </a:solidFill>
        <a:effectLst/>
      </p:bgPr>
    </p:bg>
    <p:spTree>
      <p:nvGrpSpPr>
        <p:cNvPr id="1" name=""/>
        <p:cNvGrpSpPr/>
        <p:nvPr/>
      </p:nvGrpSpPr>
      <p:grpSpPr>
        <a:xfrm>
          <a:off x="0" y="0"/>
          <a:ext cx="0" cy="0"/>
          <a:chOff x="0" y="0"/>
          <a:chExt cx="0" cy="0"/>
        </a:xfrm>
      </p:grpSpPr>
      <p:sp>
        <p:nvSpPr>
          <p:cNvPr id="11" name="PPT Accessibility">
            <a:extLst>
              <a:ext uri="{FF2B5EF4-FFF2-40B4-BE49-F238E27FC236}">
                <a16:creationId xmlns:a16="http://schemas.microsoft.com/office/drawing/2014/main" id="{7218C6A0-FE47-3C49-9974-F3CABE12FB6E}"/>
              </a:ext>
            </a:extLst>
          </p:cNvPr>
          <p:cNvSpPr txBox="1"/>
          <p:nvPr userDrawn="1"/>
        </p:nvSpPr>
        <p:spPr>
          <a:xfrm>
            <a:off x="1110838" y="1877220"/>
            <a:ext cx="6128758" cy="1938992"/>
          </a:xfrm>
          <a:prstGeom prst="rect">
            <a:avLst/>
          </a:prstGeom>
          <a:noFill/>
        </p:spPr>
        <p:txBody>
          <a:bodyPr wrap="square" lIns="0" tIns="0" rIns="0" bIns="0" rtlCol="0">
            <a:spAutoFit/>
          </a:bodyPr>
          <a:lstStyle/>
          <a:p>
            <a:r>
              <a:rPr lang="en-US" dirty="0">
                <a:solidFill>
                  <a:schemeClr val="bg1"/>
                </a:solidFill>
                <a:effectLst/>
                <a:latin typeface="Calibri" panose="020F0502020204030204" pitchFamily="34" charset="0"/>
                <a:cs typeface="Calibri" panose="020F0502020204030204" pitchFamily="34" charset="0"/>
              </a:rPr>
              <a:t xml:space="preserve">Support the Purdue University brand in your presentations by using a brand-friendly template. This template uses an accessible master layout. Please note that some changes </a:t>
            </a:r>
            <a:br>
              <a:rPr lang="en-US" dirty="0">
                <a:solidFill>
                  <a:schemeClr val="bg1"/>
                </a:solidFill>
                <a:effectLst/>
                <a:latin typeface="Calibri" panose="020F0502020204030204" pitchFamily="34" charset="0"/>
                <a:cs typeface="Calibri" panose="020F0502020204030204" pitchFamily="34" charset="0"/>
              </a:rPr>
            </a:br>
            <a:r>
              <a:rPr lang="en-US" dirty="0">
                <a:solidFill>
                  <a:schemeClr val="bg1"/>
                </a:solidFill>
                <a:effectLst/>
                <a:latin typeface="Calibri" panose="020F0502020204030204" pitchFamily="34" charset="0"/>
                <a:cs typeface="Calibri" panose="020F0502020204030204" pitchFamily="34" charset="0"/>
              </a:rPr>
              <a:t>to the PowerPoint template could impact accessibility by those with disabilities. Follow the instructions provided by Microsoft Office to ensure that your PowerPoint presentations are accessible to all users:</a:t>
            </a:r>
            <a:endParaRPr lang="en-US" dirty="0">
              <a:solidFill>
                <a:schemeClr val="bg1"/>
              </a:solidFill>
              <a:latin typeface="Calibri" panose="020F0502020204030204" pitchFamily="34" charset="0"/>
              <a:cs typeface="Calibri" panose="020F0502020204030204" pitchFamily="34" charset="0"/>
            </a:endParaRPr>
          </a:p>
        </p:txBody>
      </p:sp>
      <p:sp>
        <p:nvSpPr>
          <p:cNvPr id="15" name="PPT Accessibility URL" descr="PPT Accessibility URL">
            <a:extLst>
              <a:ext uri="{FF2B5EF4-FFF2-40B4-BE49-F238E27FC236}">
                <a16:creationId xmlns:a16="http://schemas.microsoft.com/office/drawing/2014/main" id="{BA1A708E-CC6F-5046-B62E-67EF72C8345F}"/>
              </a:ext>
            </a:extLst>
          </p:cNvPr>
          <p:cNvSpPr>
            <a:spLocks noGrp="1"/>
          </p:cNvSpPr>
          <p:nvPr>
            <p:ph type="ctrTitle" hasCustomPrompt="1"/>
          </p:nvPr>
        </p:nvSpPr>
        <p:spPr bwMode="blackWhite">
          <a:xfrm>
            <a:off x="1110837" y="4133385"/>
            <a:ext cx="5765747" cy="754822"/>
          </a:xfrm>
          <a:prstGeom prst="rect">
            <a:avLst/>
          </a:prstGeom>
          <a:noFill/>
          <a:ln w="38100">
            <a:noFill/>
          </a:ln>
        </p:spPr>
        <p:txBody>
          <a:bodyPr wrap="square" lIns="0" tIns="0" rIns="0" bIns="0" anchor="t" anchorCtr="0">
            <a:spAutoFit/>
          </a:bodyPr>
          <a:lstStyle>
            <a:lvl1pPr algn="l">
              <a:defRPr sz="1800" b="0" i="0" cap="none" spc="0">
                <a:solidFill>
                  <a:schemeClr val="bg1"/>
                </a:solidFill>
                <a:latin typeface="Acumin Pro" panose="020B0504020202020204" pitchFamily="34" charset="77"/>
              </a:defRPr>
            </a:lvl1pPr>
          </a:lstStyle>
          <a:p>
            <a:r>
              <a:rPr lang="en-US" dirty="0">
                <a:solidFill>
                  <a:schemeClr val="accent1"/>
                </a:solidFill>
              </a:rPr>
              <a:t>https://</a:t>
            </a:r>
            <a:r>
              <a:rPr lang="en-US" dirty="0" err="1">
                <a:solidFill>
                  <a:schemeClr val="accent1"/>
                </a:solidFill>
              </a:rPr>
              <a:t>support.office.com</a:t>
            </a:r>
            <a:r>
              <a:rPr lang="en-US" dirty="0">
                <a:solidFill>
                  <a:schemeClr val="accent1"/>
                </a:solidFill>
              </a:rPr>
              <a:t>/</a:t>
            </a:r>
            <a:r>
              <a:rPr lang="en-US" dirty="0" err="1">
                <a:solidFill>
                  <a:schemeClr val="accent1"/>
                </a:solidFill>
              </a:rPr>
              <a:t>en</a:t>
            </a:r>
            <a:r>
              <a:rPr lang="en-US" dirty="0">
                <a:solidFill>
                  <a:schemeClr val="accent1"/>
                </a:solidFill>
              </a:rPr>
              <a:t>-us/article/Make-your-PowerPoint-presentations-accessible-6f7772b2-2f33-4bd2-8ca7-dae3b2b3ef25</a:t>
            </a:r>
          </a:p>
        </p:txBody>
      </p:sp>
      <p:pic>
        <p:nvPicPr>
          <p:cNvPr id="31" name="Purdue Logo" descr="Purdue Logo">
            <a:extLst>
              <a:ext uri="{FF2B5EF4-FFF2-40B4-BE49-F238E27FC236}">
                <a16:creationId xmlns:a16="http://schemas.microsoft.com/office/drawing/2014/main" id="{5776162E-C11B-0945-A3D0-13135D39C15E}"/>
              </a:ext>
            </a:extLst>
          </p:cNvPr>
          <p:cNvPicPr>
            <a:picLocks noChangeAspect="1"/>
          </p:cNvPicPr>
          <p:nvPr/>
        </p:nvPicPr>
        <p:blipFill>
          <a:blip r:embed="rId2"/>
          <a:stretch>
            <a:fillRect/>
          </a:stretch>
        </p:blipFill>
        <p:spPr>
          <a:xfrm>
            <a:off x="383868" y="6059042"/>
            <a:ext cx="1908400" cy="341599"/>
          </a:xfrm>
          <a:prstGeom prst="rect">
            <a:avLst/>
          </a:prstGeom>
        </p:spPr>
      </p:pic>
      <p:pic>
        <p:nvPicPr>
          <p:cNvPr id="29" name="Gold Triangle">
            <a:extLst>
              <a:ext uri="{FF2B5EF4-FFF2-40B4-BE49-F238E27FC236}">
                <a16:creationId xmlns:a16="http://schemas.microsoft.com/office/drawing/2014/main" id="{6C3B8210-1510-C644-9CE9-0E6E1BA9961F}"/>
              </a:ext>
            </a:extLst>
          </p:cNvPr>
          <p:cNvPicPr>
            <a:picLocks noChangeAspect="1"/>
          </p:cNvPicPr>
          <p:nvPr/>
        </p:nvPicPr>
        <p:blipFill>
          <a:blip r:embed="rId3"/>
          <a:stretch>
            <a:fillRect/>
          </a:stretch>
        </p:blipFill>
        <p:spPr>
          <a:xfrm>
            <a:off x="7366000" y="0"/>
            <a:ext cx="1778000" cy="6858000"/>
          </a:xfrm>
          <a:prstGeom prst="rect">
            <a:avLst/>
          </a:prstGeom>
        </p:spPr>
      </p:pic>
      <p:cxnSp>
        <p:nvCxnSpPr>
          <p:cNvPr id="22" name="Line">
            <a:extLst>
              <a:ext uri="{FF2B5EF4-FFF2-40B4-BE49-F238E27FC236}">
                <a16:creationId xmlns:a16="http://schemas.microsoft.com/office/drawing/2014/main" id="{6E05FCF8-5823-9D4D-B7F3-412E5BDD4E01}"/>
              </a:ext>
            </a:extLst>
          </p:cNvPr>
          <p:cNvCxnSpPr>
            <a:cxnSpLocks/>
          </p:cNvCxnSpPr>
          <p:nvPr/>
        </p:nvCxnSpPr>
        <p:spPr>
          <a:xfrm>
            <a:off x="8400500"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B9D6C85B-3217-C348-9016-4234B383851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5741884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960">
          <p15:clr>
            <a:srgbClr val="FBAE40"/>
          </p15:clr>
        </p15:guide>
        <p15:guide id="4" pos="4464">
          <p15:clr>
            <a:srgbClr val="FBAE40"/>
          </p15:clr>
        </p15:guide>
        <p15:guide id="5" pos="5136">
          <p15:clr>
            <a:srgbClr val="FBAE40"/>
          </p15:clr>
        </p15:guide>
        <p15:guide id="6" orient="horz" pos="4080">
          <p15:clr>
            <a:srgbClr val="FBAE40"/>
          </p15:clr>
        </p15:guide>
        <p15:guide id="7" pos="264">
          <p15:clr>
            <a:srgbClr val="FBAE40"/>
          </p15:clr>
        </p15:guide>
        <p15:guide id="8" orient="horz" pos="192">
          <p15:clr>
            <a:srgbClr val="FBAE40"/>
          </p15:clr>
        </p15:guide>
        <p15:guide id="9" pos="69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Slide - Colorful">
    <p:bg>
      <p:bgPr>
        <a:solidFill>
          <a:schemeClr val="accent2"/>
        </a:solidFill>
        <a:effectLst/>
      </p:bgPr>
    </p:bg>
    <p:spTree>
      <p:nvGrpSpPr>
        <p:cNvPr id="1" name=""/>
        <p:cNvGrpSpPr/>
        <p:nvPr/>
      </p:nvGrpSpPr>
      <p:grpSpPr>
        <a:xfrm>
          <a:off x="0" y="0"/>
          <a:ext cx="0" cy="0"/>
          <a:chOff x="0" y="0"/>
          <a:chExt cx="0" cy="0"/>
        </a:xfrm>
      </p:grpSpPr>
      <p:sp>
        <p:nvSpPr>
          <p:cNvPr id="20" name="Gold Background">
            <a:extLst>
              <a:ext uri="{FF2B5EF4-FFF2-40B4-BE49-F238E27FC236}">
                <a16:creationId xmlns:a16="http://schemas.microsoft.com/office/drawing/2014/main" id="{EACB2F0C-1C3D-CD48-AD13-7B5AD683F7C7}"/>
              </a:ext>
            </a:extLst>
          </p:cNvPr>
          <p:cNvSpPr/>
          <p:nvPr/>
        </p:nvSpPr>
        <p:spPr>
          <a:xfrm>
            <a:off x="0" y="0"/>
            <a:ext cx="9144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cNvSpPr>
            <a:spLocks noGrp="1"/>
          </p:cNvSpPr>
          <p:nvPr>
            <p:ph type="ctrTitle" hasCustomPrompt="1"/>
          </p:nvPr>
        </p:nvSpPr>
        <p:spPr bwMode="blackWhite">
          <a:xfrm>
            <a:off x="1116116" y="1626244"/>
            <a:ext cx="7451413" cy="757130"/>
          </a:xfrm>
          <a:prstGeom prst="rect">
            <a:avLst/>
          </a:prstGeom>
          <a:noFill/>
          <a:ln w="38100">
            <a:noFill/>
          </a:ln>
        </p:spPr>
        <p:txBody>
          <a:bodyPr wrap="square" lIns="0" tIns="0" rIns="0" bIns="0" anchor="t" anchorCtr="0">
            <a:spAutoFit/>
          </a:bodyPr>
          <a:lstStyle>
            <a:lvl1pPr algn="l">
              <a:lnSpc>
                <a:spcPct val="80000"/>
              </a:lnSpc>
              <a:defRPr sz="6000" b="1" i="1" spc="0">
                <a:solidFill>
                  <a:schemeClr val="bg1"/>
                </a:solidFill>
                <a:latin typeface="Calibri" panose="020F0502020204030204" pitchFamily="34" charset="0"/>
                <a:cs typeface="Calibri" panose="020F0502020204030204" pitchFamily="34" charset="0"/>
              </a:defRPr>
            </a:lvl1pPr>
          </a:lstStyle>
          <a:p>
            <a:r>
              <a:rPr lang="en-US" dirty="0"/>
              <a:t>Title</a:t>
            </a:r>
          </a:p>
        </p:txBody>
      </p:sp>
      <p:sp>
        <p:nvSpPr>
          <p:cNvPr id="3" name="Subtitle"/>
          <p:cNvSpPr>
            <a:spLocks noGrp="1"/>
          </p:cNvSpPr>
          <p:nvPr>
            <p:ph type="subTitle" idx="1" hasCustomPrompt="1"/>
          </p:nvPr>
        </p:nvSpPr>
        <p:spPr>
          <a:xfrm>
            <a:off x="1121760" y="3990084"/>
            <a:ext cx="5322202" cy="336015"/>
          </a:xfrm>
          <a:noFill/>
        </p:spPr>
        <p:txBody>
          <a:bodyPr wrap="square" lIns="0" tIns="0" rIns="0" bIns="0" anchor="t" anchorCtr="0">
            <a:spAutoFit/>
          </a:bodyPr>
          <a:lstStyle>
            <a:lvl1pPr marL="0" indent="0" algn="l">
              <a:buNone/>
              <a:defRPr sz="2200" b="1" i="0">
                <a:solidFill>
                  <a:schemeClr val="accent2"/>
                </a:solidFill>
                <a:latin typeface="Calibri" panose="020F0502020204030204" pitchFamily="34" charset="0"/>
                <a:cs typeface="Calibri" panose="020F0502020204030204" pitchFamily="34" charset="0"/>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25" name="Black Triangle">
            <a:extLst>
              <a:ext uri="{FF2B5EF4-FFF2-40B4-BE49-F238E27FC236}">
                <a16:creationId xmlns:a16="http://schemas.microsoft.com/office/drawing/2014/main" id="{B39FD579-3334-AA49-8C7F-768033BE0C6B}"/>
              </a:ext>
            </a:extLst>
          </p:cNvPr>
          <p:cNvPicPr>
            <a:picLocks noChangeAspect="1"/>
          </p:cNvPicPr>
          <p:nvPr userDrawn="1"/>
        </p:nvPicPr>
        <p:blipFill>
          <a:blip r:embed="rId2"/>
          <a:stretch>
            <a:fillRect/>
          </a:stretch>
        </p:blipFill>
        <p:spPr>
          <a:xfrm>
            <a:off x="7366000" y="0"/>
            <a:ext cx="1778000" cy="6858000"/>
          </a:xfrm>
          <a:prstGeom prst="rect">
            <a:avLst/>
          </a:prstGeom>
        </p:spPr>
      </p:pic>
      <p:cxnSp>
        <p:nvCxnSpPr>
          <p:cNvPr id="33" name="Line">
            <a:extLst>
              <a:ext uri="{FF2B5EF4-FFF2-40B4-BE49-F238E27FC236}">
                <a16:creationId xmlns:a16="http://schemas.microsoft.com/office/drawing/2014/main" id="{E61121D3-034C-A148-89AD-C240C1E7F6F7}"/>
              </a:ext>
            </a:extLst>
          </p:cNvPr>
          <p:cNvCxnSpPr>
            <a:cxnSpLocks/>
          </p:cNvCxnSpPr>
          <p:nvPr/>
        </p:nvCxnSpPr>
        <p:spPr>
          <a:xfrm>
            <a:off x="8400500"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350217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960">
          <p15:clr>
            <a:srgbClr val="FBAE40"/>
          </p15:clr>
        </p15:guide>
        <p15:guide id="4" pos="4464">
          <p15:clr>
            <a:srgbClr val="FBAE40"/>
          </p15:clr>
        </p15:guide>
        <p15:guide id="5" pos="5136">
          <p15:clr>
            <a:srgbClr val="FBAE40"/>
          </p15:clr>
        </p15:guide>
        <p15:guide id="6" orient="horz" pos="4080">
          <p15:clr>
            <a:srgbClr val="FBAE40"/>
          </p15:clr>
        </p15:guide>
        <p15:guide id="8" pos="69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Slide - Copy">
    <p:bg>
      <p:bgPr>
        <a:solidFill>
          <a:schemeClr val="accent4"/>
        </a:solidFill>
        <a:effectLst/>
      </p:bgPr>
    </p:bg>
    <p:spTree>
      <p:nvGrpSpPr>
        <p:cNvPr id="1" name=""/>
        <p:cNvGrpSpPr/>
        <p:nvPr/>
      </p:nvGrpSpPr>
      <p:grpSpPr>
        <a:xfrm>
          <a:off x="0" y="0"/>
          <a:ext cx="0" cy="0"/>
          <a:chOff x="0" y="0"/>
          <a:chExt cx="0" cy="0"/>
        </a:xfrm>
      </p:grpSpPr>
      <p:pic>
        <p:nvPicPr>
          <p:cNvPr id="27" name="Black Bar">
            <a:extLst>
              <a:ext uri="{FF2B5EF4-FFF2-40B4-BE49-F238E27FC236}">
                <a16:creationId xmlns:a16="http://schemas.microsoft.com/office/drawing/2014/main" id="{6283C7A5-FA96-634B-82F6-99BF44D20F7C}"/>
              </a:ext>
            </a:extLst>
          </p:cNvPr>
          <p:cNvPicPr>
            <a:picLocks noChangeAspect="1"/>
          </p:cNvPicPr>
          <p:nvPr/>
        </p:nvPicPr>
        <p:blipFill>
          <a:blip r:embed="rId2"/>
          <a:stretch>
            <a:fillRect/>
          </a:stretch>
        </p:blipFill>
        <p:spPr>
          <a:xfrm>
            <a:off x="5257" y="0"/>
            <a:ext cx="8636000" cy="914400"/>
          </a:xfrm>
          <a:prstGeom prst="rect">
            <a:avLst/>
          </a:prstGeom>
        </p:spPr>
      </p:pic>
      <p:sp>
        <p:nvSpPr>
          <p:cNvPr id="2" name="Title"/>
          <p:cNvSpPr>
            <a:spLocks noGrp="1"/>
          </p:cNvSpPr>
          <p:nvPr>
            <p:ph type="ctrTitle" hasCustomPrompt="1"/>
          </p:nvPr>
        </p:nvSpPr>
        <p:spPr bwMode="blackWhite">
          <a:xfrm>
            <a:off x="1117214" y="442674"/>
            <a:ext cx="6925732" cy="49859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Calibri" panose="020F0502020204030204" pitchFamily="34" charset="0"/>
                <a:cs typeface="Calibri" panose="020F0502020204030204" pitchFamily="34" charset="0"/>
              </a:defRPr>
            </a:lvl1pPr>
          </a:lstStyle>
          <a:p>
            <a:r>
              <a:rPr lang="en-US" dirty="0"/>
              <a:t>Title</a:t>
            </a:r>
          </a:p>
        </p:txBody>
      </p:sp>
      <p:sp>
        <p:nvSpPr>
          <p:cNvPr id="3" name="Subhead"/>
          <p:cNvSpPr>
            <a:spLocks noGrp="1"/>
          </p:cNvSpPr>
          <p:nvPr>
            <p:ph type="subTitle" idx="1" hasCustomPrompt="1"/>
          </p:nvPr>
        </p:nvSpPr>
        <p:spPr>
          <a:xfrm>
            <a:off x="1117213" y="1345166"/>
            <a:ext cx="5491495" cy="341599"/>
          </a:xfrm>
          <a:noFill/>
        </p:spPr>
        <p:txBody>
          <a:bodyPr wrap="square" lIns="0" tIns="0" rIns="0" bIns="0" anchor="t" anchorCtr="0">
            <a:spAutoFit/>
          </a:bodyPr>
          <a:lstStyle>
            <a:lvl1pPr marL="0" indent="0" algn="l">
              <a:buNone/>
              <a:defRPr sz="2200" b="1" i="0">
                <a:solidFill>
                  <a:schemeClr val="accent2"/>
                </a:solidFill>
                <a:latin typeface="Calibri" panose="020F0502020204030204" pitchFamily="34" charset="0"/>
                <a:cs typeface="Calibri" panose="020F0502020204030204" pitchFamily="34" charset="0"/>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
        <p:nvSpPr>
          <p:cNvPr id="25" name="Body Text">
            <a:extLst>
              <a:ext uri="{FF2B5EF4-FFF2-40B4-BE49-F238E27FC236}">
                <a16:creationId xmlns:a16="http://schemas.microsoft.com/office/drawing/2014/main" id="{9F798712-4535-8340-942F-27FFD5E3FE9B}"/>
              </a:ext>
            </a:extLst>
          </p:cNvPr>
          <p:cNvSpPr>
            <a:spLocks noGrp="1"/>
          </p:cNvSpPr>
          <p:nvPr>
            <p:ph type="body" sz="quarter" idx="14" hasCustomPrompt="1"/>
          </p:nvPr>
        </p:nvSpPr>
        <p:spPr>
          <a:xfrm>
            <a:off x="1821465" y="1962540"/>
            <a:ext cx="5524500"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Calibri" panose="020F0502020204030204" pitchFamily="34" charset="0"/>
                <a:cs typeface="Calibri" panose="020F0502020204030204" pitchFamily="34" charset="0"/>
              </a:defRPr>
            </a:lvl1pPr>
          </a:lstStyle>
          <a:p>
            <a:pPr lvl="0"/>
            <a:r>
              <a:rPr lang="en-US" dirty="0"/>
              <a:t xml:space="preserve">Bulleted copy. </a:t>
            </a:r>
            <a:r>
              <a:rPr lang="en-US" dirty="0" err="1"/>
              <a:t>Acumin</a:t>
            </a:r>
            <a:r>
              <a:rPr lang="en-US" dirty="0"/>
              <a:t xml:space="preserve"> Pro Reg 18 pt. Keep it short with bite-size chunks of information.</a:t>
            </a:r>
          </a:p>
          <a:p>
            <a:pPr lvl="0"/>
            <a:endParaRPr lang="en-US" dirty="0"/>
          </a:p>
          <a:p>
            <a:pPr lvl="0"/>
            <a:r>
              <a:rPr lang="en-US" dirty="0"/>
              <a:t xml:space="preserve">Bulleted copy. </a:t>
            </a:r>
            <a:r>
              <a:rPr lang="en-US" dirty="0" err="1"/>
              <a:t>Acumin</a:t>
            </a:r>
            <a:r>
              <a:rPr lang="en-US" dirty="0"/>
              <a:t xml:space="preserve">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 xml:space="preserve">Bulleted copy. </a:t>
            </a:r>
            <a:r>
              <a:rPr lang="en-US" dirty="0" err="1"/>
              <a:t>Acumin</a:t>
            </a:r>
            <a:r>
              <a:rPr lang="en-US" dirty="0"/>
              <a:t xml:space="preserve">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 xml:space="preserve">Bulleted copy. </a:t>
            </a:r>
            <a:r>
              <a:rPr lang="en-US" dirty="0" err="1"/>
              <a:t>Acumin</a:t>
            </a:r>
            <a:r>
              <a:rPr lang="en-US" dirty="0"/>
              <a:t xml:space="preserve"> Pro Reg 18 pt. Keep it short with bite-size chunks of information.</a:t>
            </a:r>
          </a:p>
          <a:p>
            <a:pPr lvl="0"/>
            <a:endParaRPr lang="en-US" dirty="0"/>
          </a:p>
        </p:txBody>
      </p:sp>
      <p:cxnSp>
        <p:nvCxnSpPr>
          <p:cNvPr id="30" name="Line">
            <a:extLst>
              <a:ext uri="{FF2B5EF4-FFF2-40B4-BE49-F238E27FC236}">
                <a16:creationId xmlns:a16="http://schemas.microsoft.com/office/drawing/2014/main" id="{58350E96-57A4-414B-9B8B-1430C2B4D38E}"/>
              </a:ext>
            </a:extLst>
          </p:cNvPr>
          <p:cNvCxnSpPr>
            <a:cxnSpLocks/>
          </p:cNvCxnSpPr>
          <p:nvPr/>
        </p:nvCxnSpPr>
        <p:spPr>
          <a:xfrm>
            <a:off x="8400500" y="6270568"/>
            <a:ext cx="0" cy="160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Footer Placeholder 3">
            <a:extLst>
              <a:ext uri="{FF2B5EF4-FFF2-40B4-BE49-F238E27FC236}">
                <a16:creationId xmlns:a16="http://schemas.microsoft.com/office/drawing/2014/main" id="{B26B2E09-9A81-1042-9C6F-C9616B2F54F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ECE 595 – Spring’21</a:t>
            </a:r>
          </a:p>
        </p:txBody>
      </p:sp>
      <p:sp>
        <p:nvSpPr>
          <p:cNvPr id="9" name="Slide Number Placeholder 4">
            <a:extLst>
              <a:ext uri="{FF2B5EF4-FFF2-40B4-BE49-F238E27FC236}">
                <a16:creationId xmlns:a16="http://schemas.microsoft.com/office/drawing/2014/main" id="{44A82EC6-E211-BD41-BE03-BC086B8288C7}"/>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14067548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960">
          <p15:clr>
            <a:srgbClr val="FBAE40"/>
          </p15:clr>
        </p15:guide>
        <p15:guide id="4" pos="4464">
          <p15:clr>
            <a:srgbClr val="FBAE40"/>
          </p15:clr>
        </p15:guide>
        <p15:guide id="5" pos="5136">
          <p15:clr>
            <a:srgbClr val="FBAE40"/>
          </p15:clr>
        </p15:guide>
        <p15:guide id="6" orient="horz" pos="4032">
          <p15:clr>
            <a:srgbClr val="FBAE40"/>
          </p15:clr>
        </p15:guide>
        <p15:guide id="7" pos="984">
          <p15:clr>
            <a:srgbClr val="FBAE40"/>
          </p15:clr>
        </p15:guide>
        <p15:guide id="8" pos="696">
          <p15:clr>
            <a:srgbClr val="FBAE40"/>
          </p15:clr>
        </p15:guide>
        <p15:guide id="9" pos="11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Slide - Copy &amp; Pic/Chart">
    <p:bg>
      <p:bgPr>
        <a:solidFill>
          <a:schemeClr val="accent4"/>
        </a:solidFill>
        <a:effectLst/>
      </p:bgPr>
    </p:bg>
    <p:spTree>
      <p:nvGrpSpPr>
        <p:cNvPr id="1" name=""/>
        <p:cNvGrpSpPr/>
        <p:nvPr/>
      </p:nvGrpSpPr>
      <p:grpSpPr>
        <a:xfrm>
          <a:off x="0" y="0"/>
          <a:ext cx="0" cy="0"/>
          <a:chOff x="0" y="0"/>
          <a:chExt cx="0" cy="0"/>
        </a:xfrm>
      </p:grpSpPr>
      <p:pic>
        <p:nvPicPr>
          <p:cNvPr id="21" name="Black Bar">
            <a:extLst>
              <a:ext uri="{FF2B5EF4-FFF2-40B4-BE49-F238E27FC236}">
                <a16:creationId xmlns:a16="http://schemas.microsoft.com/office/drawing/2014/main" id="{87C91AFD-CCD5-AA40-82FE-4B69C6151917}"/>
              </a:ext>
            </a:extLst>
          </p:cNvPr>
          <p:cNvPicPr>
            <a:picLocks noChangeAspect="1"/>
          </p:cNvPicPr>
          <p:nvPr/>
        </p:nvPicPr>
        <p:blipFill>
          <a:blip r:embed="rId2"/>
          <a:stretch>
            <a:fillRect/>
          </a:stretch>
        </p:blipFill>
        <p:spPr>
          <a:xfrm>
            <a:off x="5257" y="0"/>
            <a:ext cx="8636000" cy="914400"/>
          </a:xfrm>
          <a:prstGeom prst="rect">
            <a:avLst/>
          </a:prstGeom>
        </p:spPr>
      </p:pic>
      <p:sp>
        <p:nvSpPr>
          <p:cNvPr id="22" name="Title">
            <a:extLst>
              <a:ext uri="{FF2B5EF4-FFF2-40B4-BE49-F238E27FC236}">
                <a16:creationId xmlns:a16="http://schemas.microsoft.com/office/drawing/2014/main" id="{73768DE6-FB80-874D-8DE0-986B46F1FD05}"/>
              </a:ext>
            </a:extLst>
          </p:cNvPr>
          <p:cNvSpPr>
            <a:spLocks noGrp="1"/>
          </p:cNvSpPr>
          <p:nvPr>
            <p:ph type="ctrTitle" hasCustomPrompt="1"/>
          </p:nvPr>
        </p:nvSpPr>
        <p:spPr bwMode="blackWhite">
          <a:xfrm>
            <a:off x="1117214" y="442674"/>
            <a:ext cx="6925732" cy="49859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Calibri" panose="020F0502020204030204" pitchFamily="34" charset="0"/>
                <a:cs typeface="Calibri" panose="020F0502020204030204" pitchFamily="34" charset="0"/>
              </a:defRPr>
            </a:lvl1pPr>
          </a:lstStyle>
          <a:p>
            <a:r>
              <a:rPr lang="en-US" dirty="0"/>
              <a:t>Title</a:t>
            </a:r>
          </a:p>
        </p:txBody>
      </p:sp>
      <p:sp>
        <p:nvSpPr>
          <p:cNvPr id="3" name="Subhead"/>
          <p:cNvSpPr>
            <a:spLocks noGrp="1"/>
          </p:cNvSpPr>
          <p:nvPr>
            <p:ph type="subTitle" idx="1" hasCustomPrompt="1"/>
          </p:nvPr>
        </p:nvSpPr>
        <p:spPr>
          <a:xfrm>
            <a:off x="1117679" y="1345166"/>
            <a:ext cx="5466371" cy="338554"/>
          </a:xfrm>
          <a:noFill/>
        </p:spPr>
        <p:txBody>
          <a:bodyPr wrap="square" lIns="0" tIns="0" rIns="0" bIns="0" anchor="t" anchorCtr="0">
            <a:spAutoFit/>
          </a:bodyPr>
          <a:lstStyle>
            <a:lvl1pPr marL="0" indent="0" algn="l">
              <a:buNone/>
              <a:defRPr sz="2200" b="1" i="0">
                <a:solidFill>
                  <a:schemeClr val="accent2"/>
                </a:solidFill>
                <a:latin typeface="Calibri" panose="020F0502020204030204" pitchFamily="34" charset="0"/>
                <a:cs typeface="Calibri" panose="020F0502020204030204" pitchFamily="34" charset="0"/>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9" name="Body Text">
            <a:extLst>
              <a:ext uri="{FF2B5EF4-FFF2-40B4-BE49-F238E27FC236}">
                <a16:creationId xmlns:a16="http://schemas.microsoft.com/office/drawing/2014/main" id="{4B5CCD19-DE21-294C-8B0B-3103725AE082}"/>
              </a:ext>
            </a:extLst>
          </p:cNvPr>
          <p:cNvSpPr>
            <a:spLocks noGrp="1"/>
          </p:cNvSpPr>
          <p:nvPr>
            <p:ph type="body" sz="quarter" idx="14" hasCustomPrompt="1"/>
          </p:nvPr>
        </p:nvSpPr>
        <p:spPr>
          <a:xfrm>
            <a:off x="1128501" y="1917388"/>
            <a:ext cx="3443499"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Calibri" panose="020F0502020204030204" pitchFamily="34" charset="0"/>
                <a:cs typeface="Calibri" panose="020F0502020204030204" pitchFamily="34" charset="0"/>
              </a:defRPr>
            </a:lvl1pPr>
          </a:lstStyle>
          <a:p>
            <a:pPr lvl="0"/>
            <a:r>
              <a:rPr lang="en-US" dirty="0"/>
              <a:t xml:space="preserve">Bulleted copy. </a:t>
            </a:r>
            <a:r>
              <a:rPr lang="en-US" dirty="0" err="1"/>
              <a:t>Acumin</a:t>
            </a:r>
            <a:r>
              <a:rPr lang="en-US" dirty="0"/>
              <a:t xml:space="preserve"> Pro Reg 18 pt. Keep it short with bite-size chunks of information.</a:t>
            </a:r>
          </a:p>
          <a:p>
            <a:pPr lvl="0"/>
            <a:endParaRPr lang="en-US" dirty="0"/>
          </a:p>
          <a:p>
            <a:pPr lvl="0"/>
            <a:r>
              <a:rPr lang="en-US" dirty="0"/>
              <a:t xml:space="preserve">Bulleted copy. </a:t>
            </a:r>
            <a:r>
              <a:rPr lang="en-US" dirty="0" err="1"/>
              <a:t>Acumin</a:t>
            </a:r>
            <a:r>
              <a:rPr lang="en-US" dirty="0"/>
              <a:t xml:space="preserve">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 xml:space="preserve">Bulleted copy. </a:t>
            </a:r>
            <a:r>
              <a:rPr lang="en-US" dirty="0" err="1"/>
              <a:t>Acumin</a:t>
            </a:r>
            <a:r>
              <a:rPr lang="en-US" dirty="0"/>
              <a:t xml:space="preserve"> Pro Reg 18 pt. Keep it short with bite-size chunks of information.</a:t>
            </a:r>
          </a:p>
          <a:p>
            <a:pPr lvl="0"/>
            <a:endParaRPr lang="en-US" dirty="0"/>
          </a:p>
          <a:p>
            <a:pPr lvl="0"/>
            <a:endParaRPr lang="en-US" dirty="0"/>
          </a:p>
        </p:txBody>
      </p:sp>
      <p:sp>
        <p:nvSpPr>
          <p:cNvPr id="10" name="Picture or Chart" descr="Picture or Chart">
            <a:extLst>
              <a:ext uri="{FF2B5EF4-FFF2-40B4-BE49-F238E27FC236}">
                <a16:creationId xmlns:a16="http://schemas.microsoft.com/office/drawing/2014/main" id="{699BD747-48B6-2547-8F7C-25A44594F612}"/>
              </a:ext>
            </a:extLst>
          </p:cNvPr>
          <p:cNvSpPr>
            <a:spLocks noGrp="1"/>
          </p:cNvSpPr>
          <p:nvPr>
            <p:ph sz="quarter" idx="13" hasCustomPrompt="1"/>
          </p:nvPr>
        </p:nvSpPr>
        <p:spPr>
          <a:xfrm>
            <a:off x="4765675" y="1920875"/>
            <a:ext cx="3965575" cy="2982913"/>
          </a:xfrm>
        </p:spPr>
        <p:txBody>
          <a:bodyPr lIns="0" tIns="0" rIns="0" bIns="0" anchor="ctr" anchorCtr="0"/>
          <a:lstStyle>
            <a:lvl1pPr algn="ctr">
              <a:defRPr b="0" i="0">
                <a:solidFill>
                  <a:schemeClr val="bg1"/>
                </a:solidFill>
                <a:latin typeface="Calibri" panose="020F0502020204030204" pitchFamily="34" charset="0"/>
                <a:cs typeface="Calibri" panose="020F0502020204030204" pitchFamily="34" charset="0"/>
              </a:defRPr>
            </a:lvl1pPr>
            <a:lvl4pPr marL="685800" indent="0" algn="ctr">
              <a:buNone/>
              <a:defRPr>
                <a:solidFill>
                  <a:schemeClr val="bg1"/>
                </a:solidFill>
              </a:defRPr>
            </a:lvl4pPr>
          </a:lstStyle>
          <a:p>
            <a:pPr lvl="0"/>
            <a:r>
              <a:rPr lang="en-US" dirty="0"/>
              <a:t>Insert picture or chart here</a:t>
            </a:r>
          </a:p>
        </p:txBody>
      </p:sp>
      <p:cxnSp>
        <p:nvCxnSpPr>
          <p:cNvPr id="25" name="Line">
            <a:extLst>
              <a:ext uri="{FF2B5EF4-FFF2-40B4-BE49-F238E27FC236}">
                <a16:creationId xmlns:a16="http://schemas.microsoft.com/office/drawing/2014/main" id="{BCC405A1-23C8-8E4E-940E-49CA3B709385}"/>
              </a:ext>
            </a:extLst>
          </p:cNvPr>
          <p:cNvCxnSpPr>
            <a:cxnSpLocks/>
          </p:cNvCxnSpPr>
          <p:nvPr/>
        </p:nvCxnSpPr>
        <p:spPr>
          <a:xfrm>
            <a:off x="8400500" y="6270568"/>
            <a:ext cx="0" cy="160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Footer Placeholder 3">
            <a:extLst>
              <a:ext uri="{FF2B5EF4-FFF2-40B4-BE49-F238E27FC236}">
                <a16:creationId xmlns:a16="http://schemas.microsoft.com/office/drawing/2014/main" id="{604E88AE-4DDB-7848-8BFC-689AB08950F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ECE 595 – Spring’21</a:t>
            </a:r>
          </a:p>
        </p:txBody>
      </p:sp>
      <p:sp>
        <p:nvSpPr>
          <p:cNvPr id="11" name="Slide Number Placeholder 4">
            <a:extLst>
              <a:ext uri="{FF2B5EF4-FFF2-40B4-BE49-F238E27FC236}">
                <a16:creationId xmlns:a16="http://schemas.microsoft.com/office/drawing/2014/main" id="{A80B4ADB-F607-2245-8FB1-ECFA5F9282E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18154640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960">
          <p15:clr>
            <a:srgbClr val="FBAE40"/>
          </p15:clr>
        </p15:guide>
        <p15:guide id="4" pos="4464">
          <p15:clr>
            <a:srgbClr val="FBAE40"/>
          </p15:clr>
        </p15:guide>
        <p15:guide id="5" pos="5136">
          <p15:clr>
            <a:srgbClr val="FBAE40"/>
          </p15:clr>
        </p15:guide>
        <p15:guide id="6" orient="horz" pos="4080">
          <p15:clr>
            <a:srgbClr val="FBAE40"/>
          </p15:clr>
        </p15:guide>
        <p15:guide id="7" pos="69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Slide - Picture">
    <p:bg>
      <p:bgPr>
        <a:solidFill>
          <a:schemeClr val="accent4"/>
        </a:solidFill>
        <a:effectLst/>
      </p:bgPr>
    </p:bg>
    <p:spTree>
      <p:nvGrpSpPr>
        <p:cNvPr id="1" name=""/>
        <p:cNvGrpSpPr/>
        <p:nvPr/>
      </p:nvGrpSpPr>
      <p:grpSpPr>
        <a:xfrm>
          <a:off x="0" y="0"/>
          <a:ext cx="0" cy="0"/>
          <a:chOff x="0" y="0"/>
          <a:chExt cx="0" cy="0"/>
        </a:xfrm>
      </p:grpSpPr>
      <p:sp>
        <p:nvSpPr>
          <p:cNvPr id="17" name="Picture" descr="Description of Picture">
            <a:extLst>
              <a:ext uri="{FF2B5EF4-FFF2-40B4-BE49-F238E27FC236}">
                <a16:creationId xmlns:a16="http://schemas.microsoft.com/office/drawing/2014/main" id="{B6A7C9B5-3617-0144-A4ED-16186741E8C3}"/>
              </a:ext>
            </a:extLst>
          </p:cNvPr>
          <p:cNvSpPr>
            <a:spLocks noGrp="1"/>
          </p:cNvSpPr>
          <p:nvPr>
            <p:ph type="pic" sz="quarter" idx="13"/>
          </p:nvPr>
        </p:nvSpPr>
        <p:spPr>
          <a:xfrm>
            <a:off x="0" y="0"/>
            <a:ext cx="9144000" cy="6858000"/>
          </a:xfrm>
        </p:spPr>
        <p:txBody>
          <a:bodyPr anchor="ctr" anchorCtr="1"/>
          <a:lstStyle>
            <a:lvl1pPr marL="0" indent="0" algn="ctr">
              <a:buFontTx/>
              <a:buNone/>
              <a:defRPr baseline="0">
                <a:solidFill>
                  <a:schemeClr val="bg1"/>
                </a:solidFill>
                <a:latin typeface="Calibri" panose="020F0502020204030204" pitchFamily="34" charset="0"/>
                <a:cs typeface="Calibri" panose="020F0502020204030204" pitchFamily="34" charset="0"/>
              </a:defRPr>
            </a:lvl1pPr>
          </a:lstStyle>
          <a:p>
            <a:r>
              <a:rPr lang="en-US" dirty="0"/>
              <a:t>Click icon to add picture</a:t>
            </a:r>
          </a:p>
        </p:txBody>
      </p:sp>
      <p:sp>
        <p:nvSpPr>
          <p:cNvPr id="14" name="Photo Caption">
            <a:extLst>
              <a:ext uri="{FF2B5EF4-FFF2-40B4-BE49-F238E27FC236}">
                <a16:creationId xmlns:a16="http://schemas.microsoft.com/office/drawing/2014/main" id="{0D6DAF39-EE35-6843-807B-FF770BE21293}"/>
              </a:ext>
            </a:extLst>
          </p:cNvPr>
          <p:cNvSpPr>
            <a:spLocks noGrp="1"/>
          </p:cNvSpPr>
          <p:nvPr>
            <p:ph type="ctrTitle" hasCustomPrompt="1"/>
          </p:nvPr>
        </p:nvSpPr>
        <p:spPr bwMode="blackWhite">
          <a:xfrm>
            <a:off x="381000" y="304800"/>
            <a:ext cx="2879168" cy="1253420"/>
          </a:xfrm>
          <a:prstGeom prst="rect">
            <a:avLst/>
          </a:prstGeom>
          <a:noFill/>
          <a:ln w="38100">
            <a:noFill/>
          </a:ln>
        </p:spPr>
        <p:txBody>
          <a:bodyPr wrap="square" lIns="0" tIns="0" rIns="0" bIns="0" anchor="t" anchorCtr="0">
            <a:spAutoFit/>
          </a:bodyPr>
          <a:lstStyle>
            <a:lvl1pPr algn="l">
              <a:defRPr sz="1800" b="1" i="0" cap="none" spc="0">
                <a:solidFill>
                  <a:schemeClr val="bg1"/>
                </a:solidFill>
                <a:latin typeface="Calibri" panose="020F0502020204030204" pitchFamily="34" charset="0"/>
                <a:cs typeface="Calibri" panose="020F0502020204030204" pitchFamily="34" charset="0"/>
              </a:defRPr>
            </a:lvl1pPr>
          </a:lstStyle>
          <a:p>
            <a:r>
              <a:rPr lang="en-US" dirty="0"/>
              <a:t xml:space="preserve">Brief photo caption. Place in top left or right corner. </a:t>
            </a:r>
            <a:r>
              <a:rPr lang="en-US" dirty="0" err="1"/>
              <a:t>Acumin</a:t>
            </a:r>
            <a:r>
              <a:rPr lang="en-US" dirty="0"/>
              <a:t xml:space="preserve"> Pro Bold 18 pt. Make text black or white for legibility.</a:t>
            </a:r>
          </a:p>
        </p:txBody>
      </p:sp>
      <p:pic>
        <p:nvPicPr>
          <p:cNvPr id="29" name="Gold Triangle">
            <a:extLst>
              <a:ext uri="{FF2B5EF4-FFF2-40B4-BE49-F238E27FC236}">
                <a16:creationId xmlns:a16="http://schemas.microsoft.com/office/drawing/2014/main" id="{6C3B8210-1510-C644-9CE9-0E6E1BA9961F}"/>
              </a:ext>
            </a:extLst>
          </p:cNvPr>
          <p:cNvPicPr>
            <a:picLocks noChangeAspect="1"/>
          </p:cNvPicPr>
          <p:nvPr/>
        </p:nvPicPr>
        <p:blipFill>
          <a:blip r:embed="rId2"/>
          <a:stretch>
            <a:fillRect/>
          </a:stretch>
        </p:blipFill>
        <p:spPr>
          <a:xfrm>
            <a:off x="7366000" y="0"/>
            <a:ext cx="1778000" cy="6858000"/>
          </a:xfrm>
          <a:prstGeom prst="rect">
            <a:avLst/>
          </a:prstGeom>
        </p:spPr>
      </p:pic>
      <p:cxnSp>
        <p:nvCxnSpPr>
          <p:cNvPr id="22" name="Line">
            <a:extLst>
              <a:ext uri="{FF2B5EF4-FFF2-40B4-BE49-F238E27FC236}">
                <a16:creationId xmlns:a16="http://schemas.microsoft.com/office/drawing/2014/main" id="{6E05FCF8-5823-9D4D-B7F3-412E5BDD4E01}"/>
              </a:ext>
            </a:extLst>
          </p:cNvPr>
          <p:cNvCxnSpPr>
            <a:cxnSpLocks/>
          </p:cNvCxnSpPr>
          <p:nvPr/>
        </p:nvCxnSpPr>
        <p:spPr>
          <a:xfrm>
            <a:off x="8400500"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Footer Placeholder 3">
            <a:extLst>
              <a:ext uri="{FF2B5EF4-FFF2-40B4-BE49-F238E27FC236}">
                <a16:creationId xmlns:a16="http://schemas.microsoft.com/office/drawing/2014/main" id="{2A56429C-6FAE-3948-90B5-12153EA6B79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ECE 595 – Spring’21</a:t>
            </a:r>
          </a:p>
        </p:txBody>
      </p:sp>
      <p:sp>
        <p:nvSpPr>
          <p:cNvPr id="8" name="Slide Number Placeholder 4">
            <a:extLst>
              <a:ext uri="{FF2B5EF4-FFF2-40B4-BE49-F238E27FC236}">
                <a16:creationId xmlns:a16="http://schemas.microsoft.com/office/drawing/2014/main" id="{9E2E1FAD-26E8-1347-8D53-549E835DE20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41862580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960">
          <p15:clr>
            <a:srgbClr val="FBAE40"/>
          </p15:clr>
        </p15:guide>
        <p15:guide id="4" pos="4464">
          <p15:clr>
            <a:srgbClr val="FBAE40"/>
          </p15:clr>
        </p15:guide>
        <p15:guide id="5" pos="5136">
          <p15:clr>
            <a:srgbClr val="FBAE40"/>
          </p15:clr>
        </p15:guide>
        <p15:guide id="6" orient="horz" pos="4080">
          <p15:clr>
            <a:srgbClr val="FBAE40"/>
          </p15:clr>
        </p15:guide>
        <p15:guide id="7" pos="264">
          <p15:clr>
            <a:srgbClr val="FBAE40"/>
          </p15:clr>
        </p15:guide>
        <p15:guide id="8" orient="horz" pos="192">
          <p15:clr>
            <a:srgbClr val="FBAE40"/>
          </p15:clr>
        </p15:guide>
        <p15:guide id="9" pos="2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Slide - Fact/Highlight">
    <p:bg>
      <p:bgPr>
        <a:solidFill>
          <a:schemeClr val="accent2"/>
        </a:solidFill>
        <a:effectLst/>
      </p:bgPr>
    </p:bg>
    <p:spTree>
      <p:nvGrpSpPr>
        <p:cNvPr id="1" name=""/>
        <p:cNvGrpSpPr/>
        <p:nvPr/>
      </p:nvGrpSpPr>
      <p:grpSpPr>
        <a:xfrm>
          <a:off x="0" y="0"/>
          <a:ext cx="0" cy="0"/>
          <a:chOff x="0" y="0"/>
          <a:chExt cx="0" cy="0"/>
        </a:xfrm>
      </p:grpSpPr>
      <p:sp>
        <p:nvSpPr>
          <p:cNvPr id="6" name="Gold Background">
            <a:extLst>
              <a:ext uri="{FF2B5EF4-FFF2-40B4-BE49-F238E27FC236}">
                <a16:creationId xmlns:a16="http://schemas.microsoft.com/office/drawing/2014/main" id="{5CCAEC11-865D-CB4B-88E8-5AF51FB37FBE}"/>
              </a:ext>
            </a:extLst>
          </p:cNvPr>
          <p:cNvSpPr/>
          <p:nvPr/>
        </p:nvSpPr>
        <p:spPr>
          <a:xfrm>
            <a:off x="0" y="0"/>
            <a:ext cx="9143999" cy="6852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5" name="Heading">
            <a:extLst>
              <a:ext uri="{FF2B5EF4-FFF2-40B4-BE49-F238E27FC236}">
                <a16:creationId xmlns:a16="http://schemas.microsoft.com/office/drawing/2014/main" id="{4D7D7E43-151C-6148-8D70-1135C4C4B705}"/>
              </a:ext>
            </a:extLst>
          </p:cNvPr>
          <p:cNvSpPr>
            <a:spLocks noGrp="1"/>
          </p:cNvSpPr>
          <p:nvPr>
            <p:ph type="ctrTitle" hasCustomPrompt="1"/>
          </p:nvPr>
        </p:nvSpPr>
        <p:spPr bwMode="blackWhite">
          <a:xfrm>
            <a:off x="2170159" y="1466566"/>
            <a:ext cx="4814498" cy="1210973"/>
          </a:xfrm>
          <a:prstGeom prst="rect">
            <a:avLst/>
          </a:prstGeom>
          <a:noFill/>
          <a:ln w="38100">
            <a:noFill/>
          </a:ln>
        </p:spPr>
        <p:txBody>
          <a:bodyPr wrap="square" lIns="0" tIns="0" rIns="0" bIns="0" anchor="t" anchorCtr="0">
            <a:spAutoFit/>
          </a:bodyPr>
          <a:lstStyle>
            <a:lvl1pPr algn="ctr">
              <a:defRPr sz="8600" b="0" i="0" cap="none" spc="0">
                <a:solidFill>
                  <a:schemeClr val="accent2"/>
                </a:solidFill>
                <a:latin typeface="Calibri" panose="020F0502020204030204" pitchFamily="34" charset="0"/>
                <a:cs typeface="Calibri" panose="020F0502020204030204" pitchFamily="34" charset="0"/>
              </a:defRPr>
            </a:lvl1pPr>
          </a:lstStyle>
          <a:p>
            <a:r>
              <a:rPr lang="en-US" dirty="0"/>
              <a:t>123</a:t>
            </a:r>
          </a:p>
        </p:txBody>
      </p:sp>
      <p:sp>
        <p:nvSpPr>
          <p:cNvPr id="20" name="Black Bar">
            <a:extLst>
              <a:ext uri="{FF2B5EF4-FFF2-40B4-BE49-F238E27FC236}">
                <a16:creationId xmlns:a16="http://schemas.microsoft.com/office/drawing/2014/main" id="{EACB2F0C-1C3D-CD48-AD13-7B5AD683F7C7}"/>
              </a:ext>
            </a:extLst>
          </p:cNvPr>
          <p:cNvSpPr/>
          <p:nvPr/>
        </p:nvSpPr>
        <p:spPr>
          <a:xfrm>
            <a:off x="1986208" y="2744421"/>
            <a:ext cx="5179092" cy="440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6" name="Subhead">
            <a:extLst>
              <a:ext uri="{FF2B5EF4-FFF2-40B4-BE49-F238E27FC236}">
                <a16:creationId xmlns:a16="http://schemas.microsoft.com/office/drawing/2014/main" id="{0B79470A-88E7-9241-9D11-9A69D762338C}"/>
              </a:ext>
            </a:extLst>
          </p:cNvPr>
          <p:cNvSpPr>
            <a:spLocks noGrp="1"/>
          </p:cNvSpPr>
          <p:nvPr>
            <p:ph type="subTitle" idx="1" hasCustomPrompt="1"/>
          </p:nvPr>
        </p:nvSpPr>
        <p:spPr>
          <a:xfrm>
            <a:off x="1986207" y="2706475"/>
            <a:ext cx="5171597" cy="553998"/>
          </a:xfrm>
          <a:noFill/>
        </p:spPr>
        <p:txBody>
          <a:bodyPr wrap="square" lIns="0" tIns="0" rIns="0" bIns="0" anchor="t" anchorCtr="0">
            <a:spAutoFit/>
          </a:bodyPr>
          <a:lstStyle>
            <a:lvl1pPr marL="0" indent="0" algn="ctr">
              <a:buNone/>
              <a:defRPr sz="3600" b="1" i="0" spc="300">
                <a:solidFill>
                  <a:schemeClr val="accent4"/>
                </a:solidFill>
                <a:latin typeface="Calibri" panose="020F0502020204030204" pitchFamily="34" charset="0"/>
                <a:cs typeface="Calibri" panose="020F0502020204030204" pitchFamily="34" charset="0"/>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TOPIC OR TITLE</a:t>
            </a:r>
          </a:p>
        </p:txBody>
      </p:sp>
      <p:sp>
        <p:nvSpPr>
          <p:cNvPr id="23" name="Body Text">
            <a:extLst>
              <a:ext uri="{FF2B5EF4-FFF2-40B4-BE49-F238E27FC236}">
                <a16:creationId xmlns:a16="http://schemas.microsoft.com/office/drawing/2014/main" id="{BD416322-CF1A-F143-B2A9-844B608C50DA}"/>
              </a:ext>
            </a:extLst>
          </p:cNvPr>
          <p:cNvSpPr>
            <a:spLocks noGrp="1"/>
          </p:cNvSpPr>
          <p:nvPr>
            <p:ph type="body" sz="quarter" idx="14" hasCustomPrompt="1"/>
          </p:nvPr>
        </p:nvSpPr>
        <p:spPr>
          <a:xfrm>
            <a:off x="2156451" y="3540352"/>
            <a:ext cx="5008850" cy="1122744"/>
          </a:xfr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2400" b="0" i="0" normalizeH="0" baseline="0">
                <a:solidFill>
                  <a:schemeClr val="bg1"/>
                </a:solidFill>
                <a:latin typeface="Calibri" panose="020F0502020204030204" pitchFamily="34" charset="0"/>
                <a:cs typeface="Calibri" panose="020F0502020204030204" pitchFamily="34" charset="0"/>
              </a:defRPr>
            </a:lvl1pPr>
          </a:lstStyle>
          <a:p>
            <a:pPr lvl="0"/>
            <a:r>
              <a:rPr lang="en-US" dirty="0"/>
              <a:t xml:space="preserve">Fact or highlight. </a:t>
            </a:r>
            <a:r>
              <a:rPr lang="en-US" dirty="0" err="1"/>
              <a:t>Acumin</a:t>
            </a:r>
            <a:r>
              <a:rPr lang="en-US" dirty="0"/>
              <a:t xml:space="preserve"> Pro Medium 24 pt. Keep it short with bite-size chunks of information.</a:t>
            </a:r>
          </a:p>
        </p:txBody>
      </p:sp>
      <p:pic>
        <p:nvPicPr>
          <p:cNvPr id="24" name="Gold Triangle">
            <a:extLst>
              <a:ext uri="{FF2B5EF4-FFF2-40B4-BE49-F238E27FC236}">
                <a16:creationId xmlns:a16="http://schemas.microsoft.com/office/drawing/2014/main" id="{4DC803D7-BDE8-2740-B36D-EB98236EB729}"/>
              </a:ext>
            </a:extLst>
          </p:cNvPr>
          <p:cNvPicPr>
            <a:picLocks noChangeAspect="1"/>
          </p:cNvPicPr>
          <p:nvPr/>
        </p:nvPicPr>
        <p:blipFill>
          <a:blip r:embed="rId2"/>
          <a:stretch>
            <a:fillRect/>
          </a:stretch>
        </p:blipFill>
        <p:spPr>
          <a:xfrm>
            <a:off x="7366000" y="0"/>
            <a:ext cx="1778000" cy="6858000"/>
          </a:xfrm>
          <a:prstGeom prst="rect">
            <a:avLst/>
          </a:prstGeom>
        </p:spPr>
      </p:pic>
      <p:cxnSp>
        <p:nvCxnSpPr>
          <p:cNvPr id="27" name="Line">
            <a:extLst>
              <a:ext uri="{FF2B5EF4-FFF2-40B4-BE49-F238E27FC236}">
                <a16:creationId xmlns:a16="http://schemas.microsoft.com/office/drawing/2014/main" id="{8F96F97C-D2D6-7949-BDC5-C0B91FB918BD}"/>
              </a:ext>
            </a:extLst>
          </p:cNvPr>
          <p:cNvCxnSpPr>
            <a:cxnSpLocks/>
          </p:cNvCxnSpPr>
          <p:nvPr/>
        </p:nvCxnSpPr>
        <p:spPr>
          <a:xfrm>
            <a:off x="8400500"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Footer Placeholder 3">
            <a:extLst>
              <a:ext uri="{FF2B5EF4-FFF2-40B4-BE49-F238E27FC236}">
                <a16:creationId xmlns:a16="http://schemas.microsoft.com/office/drawing/2014/main" id="{D069DDFF-7A5A-2F4E-B4E3-860E92D12BF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ECE 595 – Spring’21</a:t>
            </a:r>
          </a:p>
        </p:txBody>
      </p:sp>
      <p:sp>
        <p:nvSpPr>
          <p:cNvPr id="11" name="Slide Number Placeholder 4">
            <a:extLst>
              <a:ext uri="{FF2B5EF4-FFF2-40B4-BE49-F238E27FC236}">
                <a16:creationId xmlns:a16="http://schemas.microsoft.com/office/drawing/2014/main" id="{014B5E51-5508-B040-A7DB-BEB27306C8C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70739352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960">
          <p15:clr>
            <a:srgbClr val="FBAE40"/>
          </p15:clr>
        </p15:guide>
        <p15:guide id="4" pos="4464">
          <p15:clr>
            <a:srgbClr val="FBAE40"/>
          </p15:clr>
        </p15:guide>
        <p15:guide id="5" pos="5136">
          <p15:clr>
            <a:srgbClr val="FBAE40"/>
          </p15:clr>
        </p15:guide>
        <p15:guide id="6" orient="horz" pos="4080">
          <p15:clr>
            <a:srgbClr val="FBAE40"/>
          </p15:clr>
        </p15:guide>
        <p15:guide id="7" orient="horz" pos="1008">
          <p15:clr>
            <a:srgbClr val="FBAE40"/>
          </p15:clr>
        </p15:guide>
        <p15:guide id="8" orient="horz" pos="14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losing Slide">
    <p:bg>
      <p:bgPr>
        <a:solidFill>
          <a:schemeClr val="accent2"/>
        </a:solidFill>
        <a:effectLst/>
      </p:bgPr>
    </p:bg>
    <p:spTree>
      <p:nvGrpSpPr>
        <p:cNvPr id="1" name=""/>
        <p:cNvGrpSpPr/>
        <p:nvPr/>
      </p:nvGrpSpPr>
      <p:grpSpPr>
        <a:xfrm>
          <a:off x="0" y="0"/>
          <a:ext cx="0" cy="0"/>
          <a:chOff x="0" y="0"/>
          <a:chExt cx="0" cy="0"/>
        </a:xfrm>
      </p:grpSpPr>
      <p:sp>
        <p:nvSpPr>
          <p:cNvPr id="17" name="Gold Background">
            <a:extLst>
              <a:ext uri="{FF2B5EF4-FFF2-40B4-BE49-F238E27FC236}">
                <a16:creationId xmlns:a16="http://schemas.microsoft.com/office/drawing/2014/main" id="{F59025A6-822F-2D44-9F31-61A4A63F5CD3}"/>
              </a:ext>
            </a:extLst>
          </p:cNvPr>
          <p:cNvSpPr/>
          <p:nvPr/>
        </p:nvSpPr>
        <p:spPr>
          <a:xfrm>
            <a:off x="0" y="0"/>
            <a:ext cx="9144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 name="Title"/>
          <p:cNvSpPr>
            <a:spLocks noGrp="1"/>
          </p:cNvSpPr>
          <p:nvPr>
            <p:ph type="ctrTitle" hasCustomPrompt="1"/>
          </p:nvPr>
        </p:nvSpPr>
        <p:spPr bwMode="blackWhite">
          <a:xfrm>
            <a:off x="1089144" y="1557666"/>
            <a:ext cx="5500897" cy="854080"/>
          </a:xfrm>
          <a:prstGeom prst="rect">
            <a:avLst/>
          </a:prstGeom>
          <a:noFill/>
          <a:ln w="38100">
            <a:noFill/>
          </a:ln>
        </p:spPr>
        <p:txBody>
          <a:bodyPr wrap="square" lIns="0" tIns="0" rIns="0" bIns="0" anchor="t" anchorCtr="0">
            <a:spAutoFit/>
          </a:bodyPr>
          <a:lstStyle>
            <a:lvl1pPr algn="l">
              <a:defRPr sz="6000" b="1" i="1" spc="0">
                <a:solidFill>
                  <a:schemeClr val="bg1"/>
                </a:solidFill>
                <a:latin typeface="Calibri" panose="020F0502020204030204" pitchFamily="34" charset="0"/>
                <a:cs typeface="Calibri" panose="020F0502020204030204" pitchFamily="34" charset="0"/>
              </a:defRPr>
            </a:lvl1pPr>
          </a:lstStyle>
          <a:p>
            <a:r>
              <a:rPr lang="en-US" dirty="0"/>
              <a:t>Thank You</a:t>
            </a:r>
          </a:p>
        </p:txBody>
      </p:sp>
      <p:sp>
        <p:nvSpPr>
          <p:cNvPr id="16" name="Body Text">
            <a:extLst>
              <a:ext uri="{FF2B5EF4-FFF2-40B4-BE49-F238E27FC236}">
                <a16:creationId xmlns:a16="http://schemas.microsoft.com/office/drawing/2014/main" id="{900775FC-E9E4-FF46-A522-92CC39196093}"/>
              </a:ext>
            </a:extLst>
          </p:cNvPr>
          <p:cNvSpPr>
            <a:spLocks noGrp="1"/>
          </p:cNvSpPr>
          <p:nvPr>
            <p:ph type="body" sz="quarter" idx="14" hasCustomPrompt="1"/>
          </p:nvPr>
        </p:nvSpPr>
        <p:spPr>
          <a:xfrm>
            <a:off x="1107311" y="2578489"/>
            <a:ext cx="5500891" cy="880790"/>
          </a:xfr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1800" b="0" i="0" normalizeH="0" baseline="0">
                <a:solidFill>
                  <a:schemeClr val="bg1"/>
                </a:solidFill>
                <a:latin typeface="Calibri" panose="020F0502020204030204" pitchFamily="34" charset="0"/>
                <a:cs typeface="Calibri" panose="020F0502020204030204" pitchFamily="34" charset="0"/>
              </a:defRPr>
            </a:lvl1pPr>
          </a:lstStyle>
          <a:p>
            <a:pPr lvl="0"/>
            <a:r>
              <a:rPr lang="en-US" dirty="0"/>
              <a:t xml:space="preserve">Conclusion, call to action or contact information. </a:t>
            </a:r>
            <a:r>
              <a:rPr lang="en-US" dirty="0" err="1"/>
              <a:t>Acumin</a:t>
            </a:r>
            <a:r>
              <a:rPr lang="en-US" dirty="0"/>
              <a:t xml:space="preserve"> Pro Reg 18 pt. Keep it short with bite-size chunks of information.</a:t>
            </a:r>
          </a:p>
        </p:txBody>
      </p:sp>
      <p:pic>
        <p:nvPicPr>
          <p:cNvPr id="21" name="Black Triangle">
            <a:extLst>
              <a:ext uri="{FF2B5EF4-FFF2-40B4-BE49-F238E27FC236}">
                <a16:creationId xmlns:a16="http://schemas.microsoft.com/office/drawing/2014/main" id="{237F821D-D4B4-C442-814B-E1605BD7539E}"/>
              </a:ext>
            </a:extLst>
          </p:cNvPr>
          <p:cNvPicPr>
            <a:picLocks noChangeAspect="1"/>
          </p:cNvPicPr>
          <p:nvPr/>
        </p:nvPicPr>
        <p:blipFill>
          <a:blip r:embed="rId2"/>
          <a:stretch>
            <a:fillRect/>
          </a:stretch>
        </p:blipFill>
        <p:spPr>
          <a:xfrm>
            <a:off x="7366000" y="0"/>
            <a:ext cx="1778000" cy="6858000"/>
          </a:xfrm>
          <a:prstGeom prst="rect">
            <a:avLst/>
          </a:prstGeom>
        </p:spPr>
      </p:pic>
      <p:cxnSp>
        <p:nvCxnSpPr>
          <p:cNvPr id="25" name="Line">
            <a:extLst>
              <a:ext uri="{FF2B5EF4-FFF2-40B4-BE49-F238E27FC236}">
                <a16:creationId xmlns:a16="http://schemas.microsoft.com/office/drawing/2014/main" id="{A45DD0F1-B8FD-0047-817A-E2982F127A6A}"/>
              </a:ext>
            </a:extLst>
          </p:cNvPr>
          <p:cNvCxnSpPr>
            <a:cxnSpLocks/>
          </p:cNvCxnSpPr>
          <p:nvPr/>
        </p:nvCxnSpPr>
        <p:spPr>
          <a:xfrm>
            <a:off x="8400500" y="6270568"/>
            <a:ext cx="0" cy="16002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Footer Placeholder 3">
            <a:extLst>
              <a:ext uri="{FF2B5EF4-FFF2-40B4-BE49-F238E27FC236}">
                <a16:creationId xmlns:a16="http://schemas.microsoft.com/office/drawing/2014/main" id="{19A77649-773F-A440-9DB2-280E1D970BDF}"/>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ECE 595 – Spring’21</a:t>
            </a:r>
          </a:p>
        </p:txBody>
      </p:sp>
      <p:sp>
        <p:nvSpPr>
          <p:cNvPr id="9" name="Slide Number Placeholder 4">
            <a:extLst>
              <a:ext uri="{FF2B5EF4-FFF2-40B4-BE49-F238E27FC236}">
                <a16:creationId xmlns:a16="http://schemas.microsoft.com/office/drawing/2014/main" id="{ED0EF5FB-C2A8-AC4E-A6D4-F04BB1C8DA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695323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orient="horz" pos="3960">
          <p15:clr>
            <a:srgbClr val="FBAE40"/>
          </p15:clr>
        </p15:guide>
        <p15:guide id="4" pos="4464">
          <p15:clr>
            <a:srgbClr val="FBAE40"/>
          </p15:clr>
        </p15:guide>
        <p15:guide id="5" pos="5136">
          <p15:clr>
            <a:srgbClr val="FBAE40"/>
          </p15:clr>
        </p15:guide>
        <p15:guide id="6" orient="horz" pos="4080">
          <p15:clr>
            <a:srgbClr val="FBAE40"/>
          </p15:clr>
        </p15:guide>
        <p15:guide id="7" pos="696">
          <p15:clr>
            <a:srgbClr val="FBAE40"/>
          </p15:clr>
        </p15:guide>
      </p15:sldGuideLst>
    </p:ext>
  </p:extLst>
</p:sldLayout>
</file>

<file path=ppt/slideMasters/_rels/slideMaster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dirty="0"/>
              <a:t>Click to edit master title style</a:t>
            </a:r>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close up of a sign&#10;&#10;Description automatically generated">
            <a:extLst>
              <a:ext uri="{FF2B5EF4-FFF2-40B4-BE49-F238E27FC236}">
                <a16:creationId xmlns:a16="http://schemas.microsoft.com/office/drawing/2014/main" id="{C6965342-B6F4-4E4D-AE27-465DB42B2B52}"/>
              </a:ext>
            </a:extLst>
          </p:cNvPr>
          <p:cNvPicPr>
            <a:picLocks noChangeAspect="1"/>
          </p:cNvPicPr>
          <p:nvPr userDrawn="1"/>
        </p:nvPicPr>
        <p:blipFill>
          <a:blip r:embed="rId18"/>
          <a:stretch>
            <a:fillRect/>
          </a:stretch>
        </p:blipFill>
        <p:spPr>
          <a:xfrm>
            <a:off x="8746670" y="6562249"/>
            <a:ext cx="292555" cy="156273"/>
          </a:xfrm>
          <a:prstGeom prst="rect">
            <a:avLst/>
          </a:prstGeom>
        </p:spPr>
      </p:pic>
      <p:sp>
        <p:nvSpPr>
          <p:cNvPr id="5" name="Slide Number Placeholder 4">
            <a:extLst>
              <a:ext uri="{FF2B5EF4-FFF2-40B4-BE49-F238E27FC236}">
                <a16:creationId xmlns:a16="http://schemas.microsoft.com/office/drawing/2014/main" id="{00ABD288-7B20-F443-BAE8-CBAAD13A464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3595336832"/>
      </p:ext>
    </p:extLst>
  </p:cSld>
  <p:clrMap bg1="lt1" tx1="dk1" bg2="lt2" tx2="dk2" accent1="accent1" accent2="accent2" accent3="accent3" accent4="accent4" accent5="accent5" accent6="accent6" hlink="hlink" folHlink="folHlink"/>
  <p:sldLayoutIdLst>
    <p:sldLayoutId id="2147483726"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25" r:id="rId10"/>
    <p:sldLayoutId id="2147483709" r:id="rId11"/>
    <p:sldLayoutId id="2147483720" r:id="rId12"/>
    <p:sldLayoutId id="2147483721" r:id="rId13"/>
    <p:sldLayoutId id="2147483722" r:id="rId14"/>
    <p:sldLayoutId id="2147483723" r:id="rId15"/>
    <p:sldLayoutId id="2147483724" r:id="rId16"/>
  </p:sldLayoutIdLst>
  <p:hf hdr="0" dt="0"/>
  <p:txStyles>
    <p:titleStyle>
      <a:lvl1pPr algn="ctr" defTabSz="914400" rtl="0" eaLnBrk="1" latinLnBrk="0" hangingPunct="1">
        <a:lnSpc>
          <a:spcPct val="90000"/>
        </a:lnSpc>
        <a:spcBef>
          <a:spcPct val="0"/>
        </a:spcBef>
        <a:buNone/>
        <a:defRPr sz="2600" kern="1200" cap="none" spc="200" baseline="0">
          <a:solidFill>
            <a:srgbClr val="262626"/>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guide id="3" orient="horz" pos="4056">
          <p15:clr>
            <a:srgbClr val="F26B43"/>
          </p15:clr>
        </p15:guide>
        <p15:guide id="4" orient="horz" pos="3936">
          <p15:clr>
            <a:srgbClr val="F26B43"/>
          </p15:clr>
        </p15:guide>
      </p15:sldGuideLst>
    </p:ext>
  </p:extLst>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davisjam.github.io/model-based-agentic-software-engineering/talks.html" TargetMode="External"/><Relationship Id="rId3" Type="http://schemas.openxmlformats.org/officeDocument/2006/relationships/image" Target="../media/image7.jpg"/><Relationship Id="rId4" Type="http://schemas.openxmlformats.org/officeDocument/2006/relationships/notesSlide" Target="../notesSlides/notesSlide11.xml"/></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notesSlide" Target="../notesSlides/notesSlide15.xml"/></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8.xml.rels><?xml version="1.0" encoding="UTF-8"?><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notesSlide" Target="../notesSlides/notesSlide18.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nces.ed.gov/ccd/tables/202324_summary_3.asp" TargetMode="External"/><Relationship Id="rId4" Type="http://schemas.openxmlformats.org/officeDocument/2006/relationships/hyperlink" Target="https://nces.ed.gov/fastfacts/display.asp?id=1122" TargetMode="External"/></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notesSlide" Target="../notesSlides/notesSlide19.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notesSlide" Target="../notesSlides/notesSlide22.xml"/></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hyperlink" Target="https://daplab.cs.columbia.edu/general/2026/01/07/why-vibe-coding-fails-and-how-to-fix-it.html" TargetMode="External"/><Relationship Id="rId5" Type="http://schemas.openxmlformats.org/officeDocument/2006/relationships/hyperlink" Target="https://daplab.cs.columbia.edu/general/2026/01/08/9-critical-failure-patterns-of-coding-agents.html" TargetMode="External"/><Relationship Id="rId6" Type="http://schemas.openxmlformats.org/officeDocument/2006/relationships/hyperlink" Target="https://www.wsj.com/tech/ai/vibe-coding-slop-ai-tools-e6a99394" TargetMode="External"/><Relationship Id="rId7" Type="http://schemas.openxmlformats.org/officeDocument/2006/relationships/image" Target="../media/image20.png"/><Relationship Id="rId8" Type="http://schemas.openxmlformats.org/officeDocument/2006/relationships/notesSlide" Target="../notesSlides/notesSlide23.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notesSlide" Target="../notesSlides/notesSlide24.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0.png"/></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notesSlide" Target="../notesSlides/notesSlide26.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2.png"/><Relationship Id="rId4" Type="http://schemas.openxmlformats.org/officeDocument/2006/relationships/image" Target="../media/image33.png"/></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notesSlide" Target="../notesSlides/notesSlide34.xml"/></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notesSlide" Target="../notesSlides/notesSlide35.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6.png"/></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7.png"/><Relationship Id="rId4" Type="http://schemas.openxmlformats.org/officeDocument/2006/relationships/image" Target="../media/image38.png"/></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notesSlide" Target="../notesSlides/notesSlide41.xml"/></Relationships>
</file>

<file path=ppt/slides/_rels/slide32.xml.rels><?xml version="1.0" encoding="UTF-8"?><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1.png"/><Relationship Id="rId3" Type="http://schemas.openxmlformats.org/officeDocument/2006/relationships/notesSlide" Target="../notesSlides/notesSlide42.xml"/></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39.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notesSlide" Target="../notesSlides/notesSlide28.xml"/></Relationships>
</file>

<file path=ppt/slides/_rels/slide40.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 Id="rId3" Type="http://schemas.openxmlformats.org/officeDocument/2006/relationships/notesSlide" Target="../notesSlides/notesSlide29.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 Id="rId3" Type="http://schemas.openxmlformats.org/officeDocument/2006/relationships/notesSlide" Target="../notesSlides/notesSlide30.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 Id="rId3" Type="http://schemas.openxmlformats.org/officeDocument/2006/relationships/notesSlide" Target="../notesSlides/notesSlide31.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notesSlide" Target="../notesSlides/notesSlide36.xml"/></Relationships>
</file>

<file path=ppt/slides/_rels/slide45.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 Id="rId3" Type="http://schemas.openxmlformats.org/officeDocument/2006/relationships/notesSlide" Target="../notesSlides/notesSlide37.xml"/></Relationships>
</file>

<file path=ppt/slides/_rels/slide46.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 Id="rId3" Type="http://schemas.openxmlformats.org/officeDocument/2006/relationships/notesSlide" Target="../notesSlides/notesSlide38.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 Id="rId3" Type="http://schemas.openxmlformats.org/officeDocument/2006/relationships/notesSlide" Target="../notesSlides/notesSlide39.xml"/></Relationships>
</file>

<file path=ppt/slides/_rels/slide48.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 Id="rId3" Type="http://schemas.openxmlformats.org/officeDocument/2006/relationships/notesSlide" Target="../notesSlides/notesSlide40.xml"/></Relationships>
</file>

<file path=ppt/slides/_rels/slide49.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0.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1.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 Id="rId3" Type="http://schemas.openxmlformats.org/officeDocument/2006/relationships/notesSlide" Target="../notesSlides/notesSlide47.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 Id="rId3" Type="http://schemas.openxmlformats.org/officeDocument/2006/relationships/notesSlide" Target="../notesSlides/notesSlide48.xml"/></Relationships>
</file>

<file path=ppt/slides/_rels/slide54.xml.rels><?xml version="1.0" encoding="UTF-8"?><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5.xml.rels><?xml version="1.0" encoding="UTF-8"?><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7B22D48-A395-DA43-BD56-73B6F8BCBF40}"/>
              </a:ext>
            </a:extLst>
          </p:cNvPr>
          <p:cNvSpPr>
            <a:spLocks noGrp="1"/>
          </p:cNvSpPr>
          <p:nvPr>
            <p:ph type="sldNum" sz="quarter" idx="4"/>
          </p:nvPr>
        </p:nvSpPr>
        <p:spPr/>
        <p:txBody>
          <a:bodyPr/>
          <a:lstStyle/>
          <a:p>
            <a:fld id="{B7EB45DA-9A0D-DC49-8E02-F30A5DDC21C3}" type="slidenum">
              <a:rPr/>
              <a:t>1</a:t>
            </a:fld>
            <a:endParaRPr lang="en-US"/>
          </a:p>
        </p:txBody>
      </p:sp>
      <p:sp>
        <p:nvSpPr>
          <p:cNvPr id="7" name="Title 6">
            <a:extLst>
              <a:ext uri="{FF2B5EF4-FFF2-40B4-BE49-F238E27FC236}">
                <a16:creationId xmlns:a16="http://schemas.microsoft.com/office/drawing/2014/main" id="{FCEDA1E7-56BA-62BC-4FB9-8E9BF0374B47}"/>
              </a:ext>
            </a:extLst>
          </p:cNvPr>
          <p:cNvSpPr>
            <a:spLocks noGrp="1"/>
          </p:cNvSpPr>
          <p:nvPr>
            <p:ph type="ctrTitle"/>
          </p:nvPr>
        </p:nvSpPr>
        <p:spPr>
          <a:xfrm>
            <a:off x="1043091" y="1029938"/>
            <a:ext cx="6556233" cy="3307774"/>
          </a:xfrm>
        </p:spPr>
        <p:txBody>
          <a:bodyPr>
            <a:normAutofit fontScale="90000"/>
          </a:bodyPr>
          <a:lstStyle/>
          <a:p>
            <a:r>
              <a:rPr lang="en-US" sz="4400" b="1" u="sng" dirty="0"/>
              <a:t>MAGE</a:t>
            </a:r>
            <a:br>
              <a:rPr lang="en-US" sz="4400" b="1" u="sng" dirty="0"/>
            </a:br>
            <a:r>
              <a:rPr lang="en-US" sz="2000" b="1" u="sng" dirty="0"/>
              <a:t xml:space="preserve"> </a:t>
            </a:r>
            <a:br>
              <a:rPr lang="en-US" b="1" dirty="0"/>
            </a:br>
            <a:r>
              <a:rPr lang="en-US" dirty="0"/>
              <a:t>Model-Based</a:t>
            </a:r>
            <a:br>
              <a:rPr lang="en-US" dirty="0"/>
            </a:br>
            <a:r>
              <a:rPr lang="en-US" dirty="0"/>
              <a:t>Agentic (Software) Engineering</a:t>
            </a:r>
            <a:r>
              <a:rPr lang="en-US" sz="1000" dirty="0"/>
              <a:t xml:space="preserve">  </a:t>
            </a:r>
            <a:br>
              <a:rPr lang="en-US" sz="4400" dirty="0"/>
            </a:br>
            <a:r>
              <a:rPr lang="en-US" sz="1100" dirty="0"/>
              <a:t xml:space="preserve"> </a:t>
            </a:r>
            <a:br>
              <a:rPr lang="en-US" dirty="0"/>
            </a:br>
            <a:r>
              <a:rPr lang="en-US" sz="1800" dirty="0"/>
              <a:t xml:space="preserve"> </a:t>
            </a:r>
            <a:br>
              <a:rPr lang="en-US" dirty="0"/>
            </a:br>
            <a:r>
              <a:rPr lang="en-US" sz="2800" i="1" dirty="0"/>
              <a:t>A Case Study in Document Accessibility</a:t>
            </a:r>
            <a:endParaRPr lang="en-US" sz="4400" dirty="0"/>
          </a:p>
        </p:txBody>
      </p:sp>
      <p:sp>
        <p:nvSpPr>
          <p:cNvPr id="5" name="TextBox 4">
            <a:extLst>
              <a:ext uri="{FF2B5EF4-FFF2-40B4-BE49-F238E27FC236}">
                <a16:creationId xmlns:a16="http://schemas.microsoft.com/office/drawing/2014/main" id="{68B3971B-9BCF-8EA7-EBB8-07E4D687FC79}"/>
              </a:ext>
            </a:extLst>
          </p:cNvPr>
          <p:cNvSpPr txBox="1"/>
          <p:nvPr/>
        </p:nvSpPr>
        <p:spPr>
          <a:xfrm>
            <a:off x="3245866" y="4614722"/>
            <a:ext cx="2652265" cy="584775"/>
          </a:xfrm>
          <a:prstGeom prst="rect">
            <a:avLst/>
          </a:prstGeom>
          <a:noFill/>
        </p:spPr>
        <p:txBody>
          <a:bodyPr wrap="none" rtlCol="0">
            <a:spAutoFit/>
          </a:bodyPr>
          <a:lstStyle/>
          <a:p>
            <a:r>
              <a:rPr lang="en-US" sz="3200" b="1" dirty="0"/>
              <a:t>James C. Davis</a:t>
            </a:r>
          </a:p>
        </p:txBody>
      </p:sp>
      <p:sp>
        <p:nvSpPr>
          <p:cNvPr id="8" name="TextBox 7">
            <a:extLst>
              <a:ext uri="{FF2B5EF4-FFF2-40B4-BE49-F238E27FC236}">
                <a16:creationId xmlns:a16="http://schemas.microsoft.com/office/drawing/2014/main" id="{566C0D9A-22A3-A901-108F-DDA6FB1D9CCE}"/>
              </a:ext>
            </a:extLst>
          </p:cNvPr>
          <p:cNvSpPr txBox="1"/>
          <p:nvPr/>
        </p:nvSpPr>
        <p:spPr>
          <a:xfrm>
            <a:off x="3257312" y="6356350"/>
            <a:ext cx="2629374" cy="369332"/>
          </a:xfrm>
          <a:prstGeom prst="rect">
            <a:avLst/>
          </a:prstGeom>
          <a:noFill/>
        </p:spPr>
        <p:txBody>
          <a:bodyPr wrap="none" rtlCol="0">
            <a:spAutoFit/>
          </a:bodyPr>
          <a:lstStyle/>
          <a:p>
            <a:r>
              <a:rPr lang="en-US" dirty="0"/>
              <a:t>https://</a:t>
            </a:r>
            <a:r>
              <a:rPr lang="en-US" dirty="0" err="1"/>
              <a:t>davisjam.github.io</a:t>
            </a:r>
            <a:endParaRPr lang="en-US" dirty="0"/>
          </a:p>
        </p:txBody>
      </p:sp>
      <p:sp>
        <p:nvSpPr>
          <p:cNvPr id="2" name="TextBox 1">
            <a:extLst>
              <a:ext uri="{FF2B5EF4-FFF2-40B4-BE49-F238E27FC236}">
                <a16:creationId xmlns:a16="http://schemas.microsoft.com/office/drawing/2014/main" id="{C20F3E3B-2ECA-CC40-1DD7-05517A1B7F77}"/>
              </a:ext>
            </a:extLst>
          </p:cNvPr>
          <p:cNvSpPr txBox="1"/>
          <p:nvPr/>
        </p:nvSpPr>
        <p:spPr>
          <a:xfrm>
            <a:off x="0" y="132318"/>
            <a:ext cx="7599324" cy="461665"/>
          </a:xfrm>
          <a:prstGeom prst="rect">
            <a:avLst/>
          </a:prstGeom>
          <a:noFill/>
        </p:spPr>
        <p:txBody>
          <a:bodyPr wrap="none" rtlCol="0">
            <a:spAutoFit/>
          </a:bodyPr>
          <a:lstStyle/>
          <a:p>
            <a:r>
              <a:rPr lang="en-US" sz="1200" dirty="0"/>
              <a:t>Slides for this talk are available here:  </a:t>
            </a:r>
            <a:r>
              <a:rPr lang="en-US" sz="1200" dirty="0">
                <a:hlinkClick r:id="rId2" tooltip="https://davisjam.github.io/model-based-agentic-software-engineering/talks.html"/>
              </a:rPr>
              <a:t>https://davisjam.github.io/model-based-agentic-software-engineering/talks.html</a:t>
            </a:r>
            <a:endParaRPr lang="en-US" sz="1200" dirty="0"/>
          </a:p>
          <a:p>
            <a:r>
              <a:rPr lang="en-US" sz="1200" dirty="0"/>
              <a:t>MAGE materials and book are available here:  </a:t>
            </a:r>
            <a:r>
              <a:rPr lang="en-US" sz="1200" dirty="0">
                <a:hlinkClick r:id="rId2" tooltip="https://davisjam.github.io/model-based-agentic-software-engineering/talks.html"/>
              </a:rPr>
              <a:t>https://davisjam.github.io/model-based-agentic-software-engineering</a:t>
            </a:r>
            <a:endParaRPr lang="en-US" sz="1200" dirty="0"/>
          </a:p>
        </p:txBody>
      </p:sp>
      <p:pic>
        <p:nvPicPr>
          <p:cNvPr id="4" name="Picture 3">
            <a:extLst>
              <a:ext uri="{FF2B5EF4-FFF2-40B4-BE49-F238E27FC236}">
                <a16:creationId xmlns:a16="http://schemas.microsoft.com/office/drawing/2014/main" id="{1BDC6842-A1BF-1FAC-4EE4-32020EB525A3}"/>
              </a:ext>
            </a:extLst>
          </p:cNvPr>
          <p:cNvPicPr>
            <a:picLocks noChangeAspect="1"/>
          </p:cNvPicPr>
          <p:nvPr/>
        </p:nvPicPr>
        <p:blipFill>
          <a:blip r:embed="rId3"/>
          <a:stretch>
            <a:fillRect/>
          </a:stretch>
        </p:blipFill>
        <p:spPr>
          <a:xfrm>
            <a:off x="6103393" y="4337712"/>
            <a:ext cx="1186754" cy="1323980"/>
          </a:xfrm>
          <a:prstGeom prst="rect">
            <a:avLst/>
          </a:prstGeom>
        </p:spPr>
      </p:pic>
    </p:spTree>
    <p:extLst>
      <p:ext uri="{BB962C8B-B14F-4D97-AF65-F5344CB8AC3E}">
        <p14:creationId xmlns:p14="http://schemas.microsoft.com/office/powerpoint/2010/main" val="681153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C5CE45-3B2C-D5E3-6E5C-908663A200B7}"/>
              </a:ext>
            </a:extLst>
          </p:cNvPr>
          <p:cNvSpPr>
            <a:spLocks noGrp="1"/>
          </p:cNvSpPr>
          <p:nvPr>
            <p:ph idx="1"/>
          </p:nvPr>
        </p:nvSpPr>
        <p:spPr/>
        <p:txBody>
          <a:bodyPr>
            <a:normAutofit/>
          </a:bodyPr>
          <a:lstStyle/>
          <a:p>
            <a:pPr marL="342900" indent="-342900">
              <a:buFont typeface="+mj-lt"/>
              <a:buAutoNum type="arabicPeriod"/>
            </a:pPr>
            <a:r>
              <a:rPr lang="en-US" sz="2400" dirty="0"/>
              <a:t>Who am I and why am I here</a:t>
            </a:r>
          </a:p>
          <a:p>
            <a:pPr marL="342900" indent="-342900">
              <a:buFont typeface="+mj-lt"/>
              <a:buAutoNum type="arabicPeriod"/>
            </a:pPr>
            <a:r>
              <a:rPr lang="en-US" sz="2400" dirty="0"/>
              <a:t>The problem: Trustworthy GenAI for consequential work</a:t>
            </a:r>
          </a:p>
          <a:p>
            <a:pPr marL="342900" indent="-342900">
              <a:buFont typeface="+mj-lt"/>
              <a:buAutoNum type="arabicPeriod"/>
            </a:pPr>
            <a:r>
              <a:rPr lang="en-US" sz="2400" dirty="0"/>
              <a:t>The shift: Intelligence changes the engineering bottleneck</a:t>
            </a:r>
          </a:p>
          <a:p>
            <a:pPr marL="342900" indent="-342900">
              <a:buFont typeface="+mj-lt"/>
              <a:buAutoNum type="arabicPeriod"/>
            </a:pPr>
            <a:r>
              <a:rPr lang="en-US" sz="2400" dirty="0"/>
              <a:t>MAGE: Model-Based Agentic Engineering</a:t>
            </a:r>
          </a:p>
          <a:p>
            <a:pPr marL="342900" indent="-342900">
              <a:buFont typeface="+mj-lt"/>
              <a:buAutoNum type="arabicPeriod"/>
            </a:pPr>
            <a:r>
              <a:rPr lang="en-US" sz="2400" dirty="0">
                <a:solidFill>
                  <a:schemeClr val="bg1"/>
                </a:solidFill>
              </a:rPr>
              <a:t>What this means</a:t>
            </a:r>
            <a:endParaRPr lang="en-US" sz="2400" dirty="0"/>
          </a:p>
          <a:p>
            <a:pPr marL="342900" indent="-342900">
              <a:buFont typeface="+mj-lt"/>
              <a:buAutoNum type="arabicPeriod"/>
            </a:pPr>
            <a:endParaRPr lang="en-US" sz="2400" dirty="0"/>
          </a:p>
          <a:p>
            <a:pPr marL="342900" indent="-342900">
              <a:buFont typeface="+mj-lt"/>
              <a:buAutoNum type="arabicPeriod"/>
            </a:pPr>
            <a:endParaRPr lang="en-US" sz="2400" dirty="0"/>
          </a:p>
        </p:txBody>
      </p:sp>
      <p:sp>
        <p:nvSpPr>
          <p:cNvPr id="3" name="Title 2">
            <a:extLst>
              <a:ext uri="{FF2B5EF4-FFF2-40B4-BE49-F238E27FC236}">
                <a16:creationId xmlns:a16="http://schemas.microsoft.com/office/drawing/2014/main" id="{854C76BB-5EE4-8893-06C1-23F3A6D0182B}"/>
              </a:ext>
            </a:extLst>
          </p:cNvPr>
          <p:cNvSpPr>
            <a:spLocks noGrp="1"/>
          </p:cNvSpPr>
          <p:nvPr>
            <p:ph type="title"/>
          </p:nvPr>
        </p:nvSpPr>
        <p:spPr/>
        <p:txBody>
          <a:bodyPr>
            <a:normAutofit fontScale="90000"/>
          </a:bodyPr>
          <a:lstStyle/>
          <a:p>
            <a:r>
              <a:rPr lang="en-US" dirty="0"/>
              <a:t>Talk outline</a:t>
            </a:r>
          </a:p>
        </p:txBody>
      </p:sp>
      <p:sp>
        <p:nvSpPr>
          <p:cNvPr id="4" name="Slide Number Placeholder 3">
            <a:extLst>
              <a:ext uri="{FF2B5EF4-FFF2-40B4-BE49-F238E27FC236}">
                <a16:creationId xmlns:a16="http://schemas.microsoft.com/office/drawing/2014/main" id="{616F4735-B376-FBCB-1FD1-0A7D01BE9E55}"/>
              </a:ext>
            </a:extLst>
          </p:cNvPr>
          <p:cNvSpPr>
            <a:spLocks noGrp="1"/>
          </p:cNvSpPr>
          <p:nvPr>
            <p:ph type="sldNum" sz="quarter" idx="4"/>
          </p:nvPr>
        </p:nvSpPr>
        <p:spPr/>
        <p:txBody>
          <a:bodyPr/>
          <a:lstStyle/>
          <a:p>
            <a:fld id="{B7EB45DA-9A0D-DC49-8E02-F30A5DDC21C3}" type="slidenum">
              <a:rPr lang="en-US" smtClean="0"/>
              <a:t>2</a:t>
            </a:fld>
            <a:endParaRPr lang="en-US"/>
          </a:p>
        </p:txBody>
      </p:sp>
    </p:spTree>
    <p:extLst>
      <p:ext uri="{BB962C8B-B14F-4D97-AF65-F5344CB8AC3E}">
        <p14:creationId xmlns:p14="http://schemas.microsoft.com/office/powerpoint/2010/main" val="2679909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E3EEA-BF73-58D2-E4CD-6FD9BCAC1FB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481C32-3F20-1D6F-E6EE-33B72B072494}"/>
              </a:ext>
            </a:extLst>
          </p:cNvPr>
          <p:cNvSpPr>
            <a:spLocks noGrp="1"/>
          </p:cNvSpPr>
          <p:nvPr>
            <p:ph idx="1"/>
          </p:nvPr>
        </p:nvSpPr>
        <p:spPr/>
        <p:txBody>
          <a:bodyPr>
            <a:normAutofit/>
          </a:bodyPr>
          <a:lstStyle/>
          <a:p>
            <a:pPr marL="342900" indent="-342900">
              <a:buFont typeface="+mj-lt"/>
              <a:buAutoNum type="arabicPeriod"/>
            </a:pPr>
            <a:r>
              <a:rPr lang="en-US" sz="2400" b="1" dirty="0"/>
              <a:t>Who am I and why am I here</a:t>
            </a:r>
          </a:p>
          <a:p>
            <a:pPr marL="342900" indent="-342900">
              <a:buFont typeface="+mj-lt"/>
              <a:buAutoNum type="arabicPeriod"/>
            </a:pPr>
            <a:r>
              <a:rPr lang="en-US" sz="2400" dirty="0"/>
              <a:t>The problem: Trustworthy GenAI for consequential work</a:t>
            </a:r>
          </a:p>
          <a:p>
            <a:pPr marL="342900" indent="-342900">
              <a:buFont typeface="+mj-lt"/>
              <a:buAutoNum type="arabicPeriod"/>
            </a:pPr>
            <a:r>
              <a:rPr lang="en-US" sz="2400" dirty="0"/>
              <a:t>The shift: Intelligence changes the engineering bottleneck</a:t>
            </a:r>
          </a:p>
          <a:p>
            <a:pPr marL="342900" indent="-342900">
              <a:buFont typeface="+mj-lt"/>
              <a:buAutoNum type="arabicPeriod"/>
            </a:pPr>
            <a:r>
              <a:rPr lang="en-US" sz="2400" dirty="0"/>
              <a:t>MAGE: Model-Based Agentic Engineering</a:t>
            </a:r>
          </a:p>
          <a:p>
            <a:pPr marL="342900" indent="-342900">
              <a:buFont typeface="+mj-lt"/>
              <a:buAutoNum type="arabicPeriod"/>
            </a:pPr>
            <a:r>
              <a:rPr lang="en-US" sz="2400" dirty="0">
                <a:solidFill>
                  <a:schemeClr val="bg1"/>
                </a:solidFill>
              </a:rPr>
              <a:t>What this means</a:t>
            </a:r>
            <a:endParaRPr lang="en-US" sz="2400" dirty="0"/>
          </a:p>
          <a:p>
            <a:pPr marL="342900" indent="-342900">
              <a:buFont typeface="+mj-lt"/>
              <a:buAutoNum type="arabicPeriod"/>
            </a:pPr>
            <a:endParaRPr lang="en-US" sz="2400" dirty="0"/>
          </a:p>
          <a:p>
            <a:pPr marL="342900" indent="-342900">
              <a:buFont typeface="+mj-lt"/>
              <a:buAutoNum type="arabicPeriod"/>
            </a:pPr>
            <a:endParaRPr lang="en-US" sz="2400" dirty="0"/>
          </a:p>
        </p:txBody>
      </p:sp>
      <p:sp>
        <p:nvSpPr>
          <p:cNvPr id="3" name="Title 2">
            <a:extLst>
              <a:ext uri="{FF2B5EF4-FFF2-40B4-BE49-F238E27FC236}">
                <a16:creationId xmlns:a16="http://schemas.microsoft.com/office/drawing/2014/main" id="{B6F8C2E3-4DD5-6AA5-BBE6-1072A70C81D8}"/>
              </a:ext>
            </a:extLst>
          </p:cNvPr>
          <p:cNvSpPr>
            <a:spLocks noGrp="1"/>
          </p:cNvSpPr>
          <p:nvPr>
            <p:ph type="title"/>
          </p:nvPr>
        </p:nvSpPr>
        <p:spPr/>
        <p:txBody>
          <a:bodyPr>
            <a:normAutofit fontScale="90000"/>
          </a:bodyPr>
          <a:lstStyle/>
          <a:p>
            <a:r>
              <a:rPr lang="en-US" dirty="0"/>
              <a:t>Talk outline</a:t>
            </a:r>
          </a:p>
        </p:txBody>
      </p:sp>
      <p:sp>
        <p:nvSpPr>
          <p:cNvPr id="4" name="Slide Number Placeholder 3">
            <a:extLst>
              <a:ext uri="{FF2B5EF4-FFF2-40B4-BE49-F238E27FC236}">
                <a16:creationId xmlns:a16="http://schemas.microsoft.com/office/drawing/2014/main" id="{2B5946F6-823F-21BA-EB20-A9156FCD4FE4}"/>
              </a:ext>
            </a:extLst>
          </p:cNvPr>
          <p:cNvSpPr>
            <a:spLocks noGrp="1"/>
          </p:cNvSpPr>
          <p:nvPr>
            <p:ph type="sldNum" sz="quarter" idx="4"/>
          </p:nvPr>
        </p:nvSpPr>
        <p:spPr/>
        <p:txBody>
          <a:bodyPr/>
          <a:lstStyle/>
          <a:p>
            <a:fld id="{B7EB45DA-9A0D-DC49-8E02-F30A5DDC21C3}" type="slidenum">
              <a:rPr lang="en-US" smtClean="0"/>
              <a:t>3</a:t>
            </a:fld>
            <a:endParaRPr lang="en-US"/>
          </a:p>
        </p:txBody>
      </p:sp>
    </p:spTree>
    <p:extLst>
      <p:ext uri="{BB962C8B-B14F-4D97-AF65-F5344CB8AC3E}">
        <p14:creationId xmlns:p14="http://schemas.microsoft.com/office/powerpoint/2010/main" val="4193098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772EDA-0C8B-03E3-1004-D8CBE1E44D68}"/>
              </a:ext>
            </a:extLst>
          </p:cNvPr>
          <p:cNvSpPr>
            <a:spLocks noGrp="1"/>
          </p:cNvSpPr>
          <p:nvPr>
            <p:ph idx="1"/>
          </p:nvPr>
        </p:nvSpPr>
        <p:spPr/>
        <p:txBody>
          <a:bodyPr>
            <a:normAutofit/>
          </a:bodyPr>
          <a:lstStyle/>
          <a:p>
            <a:r>
              <a:rPr lang="en-US" dirty="0"/>
              <a:t>2012-2017: Software QA, IBM GPFS / Spectrum Scale</a:t>
            </a:r>
          </a:p>
          <a:p>
            <a:r>
              <a:rPr lang="en-US" dirty="0"/>
              <a:t>2018: Summer at IBM Research @ Almaden, CA</a:t>
            </a:r>
          </a:p>
          <a:p>
            <a:r>
              <a:rPr lang="en-US" dirty="0"/>
              <a:t>2019: Summer at Microsoft Research @ Redmond, WA</a:t>
            </a:r>
          </a:p>
          <a:p>
            <a:r>
              <a:rPr lang="en-US" dirty="0"/>
              <a:t>2020-present: Assistant Professor, ECE @ Purdue</a:t>
            </a:r>
          </a:p>
          <a:p>
            <a:endParaRPr lang="en-US" dirty="0"/>
          </a:p>
          <a:p>
            <a:r>
              <a:rPr lang="en-US" dirty="0"/>
              <a:t>March 2026 – present: Saturator of 4 Claude Max 20x accounts</a:t>
            </a:r>
          </a:p>
        </p:txBody>
      </p:sp>
      <p:sp>
        <p:nvSpPr>
          <p:cNvPr id="3" name="Title 2">
            <a:extLst>
              <a:ext uri="{FF2B5EF4-FFF2-40B4-BE49-F238E27FC236}">
                <a16:creationId xmlns:a16="http://schemas.microsoft.com/office/drawing/2014/main" id="{8B725220-2252-641A-A623-B9832F21244D}"/>
              </a:ext>
            </a:extLst>
          </p:cNvPr>
          <p:cNvSpPr>
            <a:spLocks noGrp="1"/>
          </p:cNvSpPr>
          <p:nvPr>
            <p:ph type="title"/>
          </p:nvPr>
        </p:nvSpPr>
        <p:spPr/>
        <p:txBody>
          <a:bodyPr>
            <a:normAutofit fontScale="90000"/>
          </a:bodyPr>
          <a:lstStyle/>
          <a:p>
            <a:r>
              <a:rPr lang="en-US" dirty="0" err="1"/>
              <a:t>Biosketch</a:t>
            </a:r>
            <a:endParaRPr lang="en-US" dirty="0"/>
          </a:p>
        </p:txBody>
      </p:sp>
      <p:sp>
        <p:nvSpPr>
          <p:cNvPr id="4" name="Slide Number Placeholder 3">
            <a:extLst>
              <a:ext uri="{FF2B5EF4-FFF2-40B4-BE49-F238E27FC236}">
                <a16:creationId xmlns:a16="http://schemas.microsoft.com/office/drawing/2014/main" id="{12F7721E-F6D4-A6B1-54A6-03324A90EEA0}"/>
              </a:ext>
            </a:extLst>
          </p:cNvPr>
          <p:cNvSpPr>
            <a:spLocks noGrp="1"/>
          </p:cNvSpPr>
          <p:nvPr>
            <p:ph type="sldNum" sz="quarter" idx="4"/>
          </p:nvPr>
        </p:nvSpPr>
        <p:spPr/>
        <p:txBody>
          <a:bodyPr/>
          <a:lstStyle/>
          <a:p>
            <a:fld id="{B7EB45DA-9A0D-DC49-8E02-F30A5DDC21C3}" type="slidenum">
              <a:rPr lang="en-US" smtClean="0"/>
              <a:t>4</a:t>
            </a:fld>
            <a:endParaRPr lang="en-US"/>
          </a:p>
        </p:txBody>
      </p:sp>
      <p:cxnSp>
        <p:nvCxnSpPr>
          <p:cNvPr id="12" name="Straight Arrow Connector 11">
            <a:extLst>
              <a:ext uri="{FF2B5EF4-FFF2-40B4-BE49-F238E27FC236}">
                <a16:creationId xmlns:a16="http://schemas.microsoft.com/office/drawing/2014/main" id="{199C3E53-4E21-2CF2-2082-B9597B36EBE0}"/>
              </a:ext>
            </a:extLst>
          </p:cNvPr>
          <p:cNvCxnSpPr/>
          <p:nvPr/>
        </p:nvCxnSpPr>
        <p:spPr>
          <a:xfrm flipH="1" flipV="1">
            <a:off x="3543300" y="3757613"/>
            <a:ext cx="385763" cy="10001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03C82FB-530D-8A0B-488A-E1E44E67511D}"/>
              </a:ext>
            </a:extLst>
          </p:cNvPr>
          <p:cNvSpPr txBox="1"/>
          <p:nvPr/>
        </p:nvSpPr>
        <p:spPr>
          <a:xfrm>
            <a:off x="417957" y="4922331"/>
            <a:ext cx="8726043" cy="461665"/>
          </a:xfrm>
          <a:prstGeom prst="rect">
            <a:avLst/>
          </a:prstGeom>
          <a:noFill/>
        </p:spPr>
        <p:txBody>
          <a:bodyPr wrap="none" rtlCol="0">
            <a:spAutoFit/>
          </a:bodyPr>
          <a:lstStyle/>
          <a:p>
            <a:r>
              <a:rPr lang="en-US" sz="2400" dirty="0"/>
              <a:t>I am here to explain how to do this without compromising on quality</a:t>
            </a:r>
          </a:p>
        </p:txBody>
      </p:sp>
    </p:spTree>
    <p:extLst>
      <p:ext uri="{BB962C8B-B14F-4D97-AF65-F5344CB8AC3E}">
        <p14:creationId xmlns:p14="http://schemas.microsoft.com/office/powerpoint/2010/main" val="169245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AFB45-5B63-A51B-AF81-28A31C6C65D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55D4EE-79FE-10CA-14BD-1DED89A8041C}"/>
              </a:ext>
            </a:extLst>
          </p:cNvPr>
          <p:cNvSpPr>
            <a:spLocks noGrp="1"/>
          </p:cNvSpPr>
          <p:nvPr>
            <p:ph idx="1"/>
          </p:nvPr>
        </p:nvSpPr>
        <p:spPr/>
        <p:txBody>
          <a:bodyPr>
            <a:normAutofit/>
          </a:bodyPr>
          <a:lstStyle/>
          <a:p>
            <a:pPr marL="342900" indent="-342900">
              <a:buFont typeface="+mj-lt"/>
              <a:buAutoNum type="arabicPeriod"/>
            </a:pPr>
            <a:r>
              <a:rPr lang="en-US" sz="2400" dirty="0"/>
              <a:t>Who am I and why am I here</a:t>
            </a:r>
          </a:p>
          <a:p>
            <a:pPr marL="342900" indent="-342900">
              <a:buFont typeface="+mj-lt"/>
              <a:buAutoNum type="arabicPeriod"/>
            </a:pPr>
            <a:r>
              <a:rPr lang="en-US" sz="2400" b="1" dirty="0"/>
              <a:t>The problem: Trustworthy GenAI for consequential work</a:t>
            </a:r>
          </a:p>
          <a:p>
            <a:pPr marL="342900" indent="-342900">
              <a:buFont typeface="+mj-lt"/>
              <a:buAutoNum type="arabicPeriod"/>
            </a:pPr>
            <a:r>
              <a:rPr lang="en-US" sz="2400" dirty="0"/>
              <a:t>The shift: Intelligence changes the engineering bottleneck</a:t>
            </a:r>
          </a:p>
          <a:p>
            <a:pPr marL="342900" indent="-342900">
              <a:buFont typeface="+mj-lt"/>
              <a:buAutoNum type="arabicPeriod"/>
            </a:pPr>
            <a:r>
              <a:rPr lang="en-US" sz="2400" dirty="0"/>
              <a:t>MAGE: Model-Based Agentic Engineering</a:t>
            </a:r>
          </a:p>
          <a:p>
            <a:pPr marL="342900" indent="-342900">
              <a:buFont typeface="+mj-lt"/>
              <a:buAutoNum type="arabicPeriod"/>
            </a:pPr>
            <a:r>
              <a:rPr lang="en-US" sz="2400" dirty="0">
                <a:solidFill>
                  <a:schemeClr val="bg1"/>
                </a:solidFill>
              </a:rPr>
              <a:t>What this means</a:t>
            </a:r>
            <a:endParaRPr lang="en-US" sz="2400" dirty="0"/>
          </a:p>
          <a:p>
            <a:pPr marL="342900" indent="-342900">
              <a:buFont typeface="+mj-lt"/>
              <a:buAutoNum type="arabicPeriod"/>
            </a:pPr>
            <a:endParaRPr lang="en-US" sz="2400" dirty="0"/>
          </a:p>
          <a:p>
            <a:pPr marL="342900" indent="-342900">
              <a:buFont typeface="+mj-lt"/>
              <a:buAutoNum type="arabicPeriod"/>
            </a:pPr>
            <a:endParaRPr lang="en-US" sz="2400" dirty="0"/>
          </a:p>
        </p:txBody>
      </p:sp>
      <p:sp>
        <p:nvSpPr>
          <p:cNvPr id="3" name="Title 2">
            <a:extLst>
              <a:ext uri="{FF2B5EF4-FFF2-40B4-BE49-F238E27FC236}">
                <a16:creationId xmlns:a16="http://schemas.microsoft.com/office/drawing/2014/main" id="{93F7081C-CD6A-162C-F2D0-09EC97DDE956}"/>
              </a:ext>
            </a:extLst>
          </p:cNvPr>
          <p:cNvSpPr>
            <a:spLocks noGrp="1"/>
          </p:cNvSpPr>
          <p:nvPr>
            <p:ph type="title"/>
          </p:nvPr>
        </p:nvSpPr>
        <p:spPr/>
        <p:txBody>
          <a:bodyPr>
            <a:normAutofit fontScale="90000"/>
          </a:bodyPr>
          <a:lstStyle/>
          <a:p>
            <a:r>
              <a:rPr lang="en-US" dirty="0"/>
              <a:t>Talk outline</a:t>
            </a:r>
          </a:p>
        </p:txBody>
      </p:sp>
      <p:sp>
        <p:nvSpPr>
          <p:cNvPr id="4" name="Slide Number Placeholder 3">
            <a:extLst>
              <a:ext uri="{FF2B5EF4-FFF2-40B4-BE49-F238E27FC236}">
                <a16:creationId xmlns:a16="http://schemas.microsoft.com/office/drawing/2014/main" id="{D570C04D-1486-80AC-5799-6374C6982A0D}"/>
              </a:ext>
            </a:extLst>
          </p:cNvPr>
          <p:cNvSpPr>
            <a:spLocks noGrp="1"/>
          </p:cNvSpPr>
          <p:nvPr>
            <p:ph type="sldNum" sz="quarter" idx="4"/>
          </p:nvPr>
        </p:nvSpPr>
        <p:spPr/>
        <p:txBody>
          <a:bodyPr/>
          <a:lstStyle/>
          <a:p>
            <a:fld id="{B7EB45DA-9A0D-DC49-8E02-F30A5DDC21C3}" type="slidenum">
              <a:rPr lang="en-US" smtClean="0"/>
              <a:t>5</a:t>
            </a:fld>
            <a:endParaRPr lang="en-US"/>
          </a:p>
        </p:txBody>
      </p:sp>
    </p:spTree>
    <p:extLst>
      <p:ext uri="{BB962C8B-B14F-4D97-AF65-F5344CB8AC3E}">
        <p14:creationId xmlns:p14="http://schemas.microsoft.com/office/powerpoint/2010/main" val="464515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C369AF-FD48-5B2E-9E0B-E13F3922BCED}"/>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C9720876-4783-97FC-1866-C052E2804173}"/>
              </a:ext>
            </a:extLst>
          </p:cNvPr>
          <p:cNvSpPr>
            <a:spLocks noGrp="1"/>
          </p:cNvSpPr>
          <p:nvPr>
            <p:ph type="title"/>
          </p:nvPr>
        </p:nvSpPr>
        <p:spPr>
          <a:xfrm>
            <a:off x="277148" y="118428"/>
            <a:ext cx="8866852" cy="638175"/>
          </a:xfrm>
        </p:spPr>
        <p:txBody>
          <a:bodyPr>
            <a:normAutofit fontScale="90000"/>
          </a:bodyPr>
          <a:lstStyle/>
          <a:p>
            <a:r>
              <a:rPr lang="en-US" dirty="0"/>
              <a:t>GenAI is collapsing our understanding of complex systems</a:t>
            </a:r>
          </a:p>
        </p:txBody>
      </p:sp>
      <p:sp>
        <p:nvSpPr>
          <p:cNvPr id="4" name="Slide Number Placeholder 3">
            <a:extLst>
              <a:ext uri="{FF2B5EF4-FFF2-40B4-BE49-F238E27FC236}">
                <a16:creationId xmlns:a16="http://schemas.microsoft.com/office/drawing/2014/main" id="{5DF74814-254A-9A31-B8B1-A2460FD39271}"/>
              </a:ext>
            </a:extLst>
          </p:cNvPr>
          <p:cNvSpPr>
            <a:spLocks noGrp="1"/>
          </p:cNvSpPr>
          <p:nvPr>
            <p:ph type="sldNum" sz="quarter" idx="4"/>
          </p:nvPr>
        </p:nvSpPr>
        <p:spPr/>
        <p:txBody>
          <a:bodyPr/>
          <a:lstStyle/>
          <a:p>
            <a:fld id="{B7EB45DA-9A0D-DC49-8E02-F30A5DDC21C3}" type="slidenum">
              <a:rPr lang="en-US" smtClean="0"/>
              <a:t>6</a:t>
            </a:fld>
            <a:endParaRPr lang="en-US"/>
          </a:p>
        </p:txBody>
      </p:sp>
      <p:pic>
        <p:nvPicPr>
          <p:cNvPr id="5" name="Picture 4">
            <a:extLst>
              <a:ext uri="{FF2B5EF4-FFF2-40B4-BE49-F238E27FC236}">
                <a16:creationId xmlns:a16="http://schemas.microsoft.com/office/drawing/2014/main" id="{6FBCCE83-77A8-2D1E-D1EE-36B663FAAAB7}"/>
              </a:ext>
            </a:extLst>
          </p:cNvPr>
          <p:cNvPicPr>
            <a:picLocks noChangeAspect="1"/>
          </p:cNvPicPr>
          <p:nvPr/>
        </p:nvPicPr>
        <p:blipFill>
          <a:blip r:embed="rId2"/>
          <a:stretch>
            <a:fillRect/>
          </a:stretch>
        </p:blipFill>
        <p:spPr>
          <a:xfrm>
            <a:off x="114301" y="1085850"/>
            <a:ext cx="5143500" cy="5270500"/>
          </a:xfrm>
          <a:prstGeom prst="rect">
            <a:avLst/>
          </a:prstGeom>
        </p:spPr>
      </p:pic>
      <p:pic>
        <p:nvPicPr>
          <p:cNvPr id="6" name="Picture 5">
            <a:extLst>
              <a:ext uri="{FF2B5EF4-FFF2-40B4-BE49-F238E27FC236}">
                <a16:creationId xmlns:a16="http://schemas.microsoft.com/office/drawing/2014/main" id="{612ABFA9-47CF-4A86-5611-B2866AD58C4C}"/>
              </a:ext>
            </a:extLst>
          </p:cNvPr>
          <p:cNvPicPr>
            <a:picLocks noChangeAspect="1"/>
          </p:cNvPicPr>
          <p:nvPr/>
        </p:nvPicPr>
        <p:blipFill>
          <a:blip r:embed="rId3"/>
          <a:stretch>
            <a:fillRect/>
          </a:stretch>
        </p:blipFill>
        <p:spPr>
          <a:xfrm>
            <a:off x="3691416" y="2176081"/>
            <a:ext cx="5143500" cy="2222500"/>
          </a:xfrm>
          <a:prstGeom prst="rect">
            <a:avLst/>
          </a:prstGeom>
        </p:spPr>
      </p:pic>
    </p:spTree>
    <p:extLst>
      <p:ext uri="{BB962C8B-B14F-4D97-AF65-F5344CB8AC3E}">
        <p14:creationId xmlns:p14="http://schemas.microsoft.com/office/powerpoint/2010/main" val="334773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FE0C8-F8E0-6407-7F7F-38E6B02C17B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4A6A60-E033-A5C9-C35B-0B0726723920}"/>
              </a:ext>
            </a:extLst>
          </p:cNvPr>
          <p:cNvSpPr>
            <a:spLocks noGrp="1"/>
          </p:cNvSpPr>
          <p:nvPr>
            <p:ph idx="1"/>
          </p:nvPr>
        </p:nvSpPr>
        <p:spPr>
          <a:xfrm>
            <a:off x="0" y="1305004"/>
            <a:ext cx="9144000" cy="5166916"/>
          </a:xfrm>
        </p:spPr>
        <p:txBody>
          <a:bodyPr>
            <a:normAutofit/>
          </a:bodyPr>
          <a:lstStyle/>
          <a:p>
            <a:r>
              <a:rPr lang="en-US" b="1" dirty="0"/>
              <a:t xml:space="preserve">Engineering. </a:t>
            </a:r>
            <a:r>
              <a:rPr lang="en-US" dirty="0"/>
              <a:t>The profession in which a knowledge of the mathematical or physical sciences gained by study, experience and practice is applied with judgement to develop ways to utilize, economically, the materials and forces of nature for the benefit of mankind</a:t>
            </a:r>
          </a:p>
          <a:p>
            <a:pPr marL="0" indent="0">
              <a:buNone/>
            </a:pPr>
            <a:r>
              <a:rPr lang="en-US" dirty="0"/>
              <a:t xml:space="preserve">	 </a:t>
            </a:r>
            <a:r>
              <a:rPr lang="en-US" i="1" dirty="0"/>
              <a:t>ABET and IEEE</a:t>
            </a:r>
          </a:p>
          <a:p>
            <a:r>
              <a:rPr lang="en-US" b="1" dirty="0"/>
              <a:t>Engineering.</a:t>
            </a:r>
            <a:r>
              <a:rPr lang="en-US" dirty="0"/>
              <a:t xml:space="preserve"> The discipline of exercising informed </a:t>
            </a:r>
            <a:r>
              <a:rPr lang="en-US" i="1" dirty="0"/>
              <a:t>control</a:t>
            </a:r>
            <a:r>
              <a:rPr lang="en-US" dirty="0"/>
              <a:t xml:space="preserve"> over consequential systems and accepting </a:t>
            </a:r>
            <a:r>
              <a:rPr lang="en-US" i="1" dirty="0"/>
              <a:t>responsibility</a:t>
            </a:r>
            <a:r>
              <a:rPr lang="en-US" dirty="0"/>
              <a:t xml:space="preserve"> for their outcomes. </a:t>
            </a:r>
            <a:r>
              <a:rPr lang="en-US" i="1" dirty="0"/>
              <a:t>Control</a:t>
            </a:r>
            <a:r>
              <a:rPr lang="en-US" dirty="0"/>
              <a:t xml:space="preserve"> means retaining sufficient command of a system to understand and direct it, evaluate the evidence for its consequential properties, recognize when its assumptions fail, and intervene when necessary. </a:t>
            </a:r>
            <a:r>
              <a:rPr lang="en-US" i="1" dirty="0"/>
              <a:t>Responsibility</a:t>
            </a:r>
            <a:r>
              <a:rPr lang="en-US" dirty="0"/>
              <a:t xml:space="preserve"> means remaining answerable for the consequential decisions made under one's authority and for the resulting system. Engineering does not require personally performing every act of implementation, and work may be delegated to other humans or to machine intelligence. </a:t>
            </a:r>
            <a:r>
              <a:rPr lang="en-US" i="1" dirty="0"/>
              <a:t xml:space="preserve">	Davis, 2026, The MAGE Book</a:t>
            </a:r>
          </a:p>
        </p:txBody>
      </p:sp>
      <p:sp>
        <p:nvSpPr>
          <p:cNvPr id="3" name="Title 2">
            <a:extLst>
              <a:ext uri="{FF2B5EF4-FFF2-40B4-BE49-F238E27FC236}">
                <a16:creationId xmlns:a16="http://schemas.microsoft.com/office/drawing/2014/main" id="{D2DE5A0C-0CA9-3CF7-2C97-F2E63A2C1003}"/>
              </a:ext>
            </a:extLst>
          </p:cNvPr>
          <p:cNvSpPr>
            <a:spLocks noGrp="1"/>
          </p:cNvSpPr>
          <p:nvPr>
            <p:ph type="title"/>
          </p:nvPr>
        </p:nvSpPr>
        <p:spPr>
          <a:xfrm>
            <a:off x="277148" y="118428"/>
            <a:ext cx="8866852" cy="638175"/>
          </a:xfrm>
        </p:spPr>
        <p:txBody>
          <a:bodyPr>
            <a:normAutofit fontScale="90000"/>
          </a:bodyPr>
          <a:lstStyle/>
          <a:p>
            <a:r>
              <a:rPr lang="en-US" dirty="0"/>
              <a:t>What is engineering, again?</a:t>
            </a:r>
          </a:p>
        </p:txBody>
      </p:sp>
      <p:sp>
        <p:nvSpPr>
          <p:cNvPr id="4" name="Slide Number Placeholder 3">
            <a:extLst>
              <a:ext uri="{FF2B5EF4-FFF2-40B4-BE49-F238E27FC236}">
                <a16:creationId xmlns:a16="http://schemas.microsoft.com/office/drawing/2014/main" id="{BAEE8E74-E19A-D2FC-1861-11DD1AB42FC0}"/>
              </a:ext>
            </a:extLst>
          </p:cNvPr>
          <p:cNvSpPr>
            <a:spLocks noGrp="1"/>
          </p:cNvSpPr>
          <p:nvPr>
            <p:ph type="sldNum" sz="quarter" idx="4"/>
          </p:nvPr>
        </p:nvSpPr>
        <p:spPr/>
        <p:txBody>
          <a:bodyPr/>
          <a:lstStyle/>
          <a:p>
            <a:fld id="{B7EB45DA-9A0D-DC49-8E02-F30A5DDC21C3}" type="slidenum">
              <a:rPr lang="en-US" smtClean="0"/>
              <a:t>7</a:t>
            </a:fld>
            <a:endParaRPr lang="en-US"/>
          </a:p>
        </p:txBody>
      </p:sp>
      <p:sp>
        <p:nvSpPr>
          <p:cNvPr id="7" name="TextBox 6">
            <a:extLst>
              <a:ext uri="{FF2B5EF4-FFF2-40B4-BE49-F238E27FC236}">
                <a16:creationId xmlns:a16="http://schemas.microsoft.com/office/drawing/2014/main" id="{EBBD450B-F2B8-1535-A0A8-58AAEFCF6CB3}"/>
              </a:ext>
            </a:extLst>
          </p:cNvPr>
          <p:cNvSpPr txBox="1"/>
          <p:nvPr/>
        </p:nvSpPr>
        <p:spPr>
          <a:xfrm>
            <a:off x="761181" y="5389652"/>
            <a:ext cx="7621638" cy="461665"/>
          </a:xfrm>
          <a:prstGeom prst="rect">
            <a:avLst/>
          </a:prstGeom>
          <a:noFill/>
        </p:spPr>
        <p:txBody>
          <a:bodyPr wrap="none" rtlCol="0">
            <a:spAutoFit/>
          </a:bodyPr>
          <a:lstStyle/>
          <a:p>
            <a:r>
              <a:rPr lang="en-US" sz="2400" b="1" dirty="0"/>
              <a:t>Engineering requires that we understand complex systems</a:t>
            </a:r>
          </a:p>
        </p:txBody>
      </p:sp>
    </p:spTree>
    <p:extLst>
      <p:ext uri="{BB962C8B-B14F-4D97-AF65-F5344CB8AC3E}">
        <p14:creationId xmlns:p14="http://schemas.microsoft.com/office/powerpoint/2010/main" val="104918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1D470E-B79B-51B9-E71C-E237A742FED0}"/>
              </a:ext>
            </a:extLst>
          </p:cNvPr>
          <p:cNvSpPr>
            <a:spLocks noGrp="1"/>
          </p:cNvSpPr>
          <p:nvPr>
            <p:ph type="title"/>
          </p:nvPr>
        </p:nvSpPr>
        <p:spPr/>
        <p:txBody>
          <a:bodyPr>
            <a:normAutofit fontScale="90000"/>
          </a:bodyPr>
          <a:lstStyle/>
          <a:p>
            <a:r>
              <a:rPr lang="en-US" dirty="0"/>
              <a:t>Context and motivating question</a:t>
            </a:r>
          </a:p>
        </p:txBody>
      </p:sp>
      <p:sp>
        <p:nvSpPr>
          <p:cNvPr id="4" name="Slide Number Placeholder 3">
            <a:extLst>
              <a:ext uri="{FF2B5EF4-FFF2-40B4-BE49-F238E27FC236}">
                <a16:creationId xmlns:a16="http://schemas.microsoft.com/office/drawing/2014/main" id="{3DBF756A-7F67-E2D7-DAD4-D9078492F1CE}"/>
              </a:ext>
            </a:extLst>
          </p:cNvPr>
          <p:cNvSpPr>
            <a:spLocks noGrp="1"/>
          </p:cNvSpPr>
          <p:nvPr>
            <p:ph type="sldNum" sz="quarter" idx="4"/>
          </p:nvPr>
        </p:nvSpPr>
        <p:spPr/>
        <p:txBody>
          <a:bodyPr/>
          <a:lstStyle/>
          <a:p>
            <a:fld id="{B7EB45DA-9A0D-DC49-8E02-F30A5DDC21C3}" type="slidenum">
              <a:rPr lang="en-US" smtClean="0"/>
              <a:t>8</a:t>
            </a:fld>
            <a:endParaRPr lang="en-US"/>
          </a:p>
        </p:txBody>
      </p:sp>
    </p:spTree>
    <p:extLst>
      <p:ext uri="{BB962C8B-B14F-4D97-AF65-F5344CB8AC3E}">
        <p14:creationId xmlns:p14="http://schemas.microsoft.com/office/powerpoint/2010/main" val="653947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DD86E3-A6D4-3788-E183-BDFE8D26636D}"/>
              </a:ext>
            </a:extLst>
          </p:cNvPr>
          <p:cNvSpPr>
            <a:spLocks noGrp="1"/>
          </p:cNvSpPr>
          <p:nvPr>
            <p:ph type="title"/>
          </p:nvPr>
        </p:nvSpPr>
        <p:spPr/>
        <p:txBody>
          <a:bodyPr>
            <a:normAutofit fontScale="90000"/>
          </a:bodyPr>
          <a:lstStyle/>
          <a:p>
            <a:r>
              <a:rPr lang="en-US" dirty="0"/>
              <a:t>The US DOJ’s electronic-era update to the ADA</a:t>
            </a:r>
          </a:p>
        </p:txBody>
      </p:sp>
      <p:sp>
        <p:nvSpPr>
          <p:cNvPr id="4" name="Slide Number Placeholder 3">
            <a:extLst>
              <a:ext uri="{FF2B5EF4-FFF2-40B4-BE49-F238E27FC236}">
                <a16:creationId xmlns:a16="http://schemas.microsoft.com/office/drawing/2014/main" id="{B982697A-5309-C86B-58CD-B1F9CA0496A6}"/>
              </a:ext>
            </a:extLst>
          </p:cNvPr>
          <p:cNvSpPr>
            <a:spLocks noGrp="1"/>
          </p:cNvSpPr>
          <p:nvPr>
            <p:ph type="sldNum" sz="quarter" idx="4"/>
          </p:nvPr>
        </p:nvSpPr>
        <p:spPr/>
        <p:txBody>
          <a:bodyPr/>
          <a:lstStyle/>
          <a:p>
            <a:fld id="{B7EB45DA-9A0D-DC49-8E02-F30A5DDC21C3}" type="slidenum">
              <a:rPr lang="en-US" smtClean="0"/>
              <a:t>9</a:t>
            </a:fld>
            <a:endParaRPr lang="en-US"/>
          </a:p>
        </p:txBody>
      </p:sp>
      <p:graphicFrame>
        <p:nvGraphicFramePr>
          <p:cNvPr id="7" name="Diagram 6">
            <a:extLst>
              <a:ext uri="{FF2B5EF4-FFF2-40B4-BE49-F238E27FC236}">
                <a16:creationId xmlns:a16="http://schemas.microsoft.com/office/drawing/2014/main" id="{2BA1D440-47A0-84D0-0CB0-1E114CB73F0D}"/>
              </a:ext>
            </a:extLst>
          </p:cNvPr>
          <p:cNvGraphicFramePr/>
          <p:nvPr>
            <p:extLst>
              <p:ext uri="{D42A27DB-BD31-4B8C-83A1-F6EECF244321}">
                <p14:modId xmlns:p14="http://schemas.microsoft.com/office/powerpoint/2010/main" val="1933215749"/>
              </p:ext>
            </p:extLst>
          </p:nvPr>
        </p:nvGraphicFramePr>
        <p:xfrm>
          <a:off x="440872" y="756603"/>
          <a:ext cx="826225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a:extLst>
              <a:ext uri="{FF2B5EF4-FFF2-40B4-BE49-F238E27FC236}">
                <a16:creationId xmlns:a16="http://schemas.microsoft.com/office/drawing/2014/main" id="{85670E62-AA6C-A56A-5139-E0349EC0C857}"/>
              </a:ext>
            </a:extLst>
          </p:cNvPr>
          <p:cNvPicPr>
            <a:picLocks noChangeAspect="1"/>
          </p:cNvPicPr>
          <p:nvPr/>
        </p:nvPicPr>
        <p:blipFill>
          <a:blip r:embed="rId7"/>
          <a:stretch>
            <a:fillRect/>
          </a:stretch>
        </p:blipFill>
        <p:spPr>
          <a:xfrm>
            <a:off x="535331" y="992923"/>
            <a:ext cx="3480077" cy="5545989"/>
          </a:xfrm>
          <a:prstGeom prst="rect">
            <a:avLst/>
          </a:prstGeom>
          <a:ln>
            <a:solidFill>
              <a:schemeClr val="accent1"/>
            </a:solidFill>
          </a:ln>
        </p:spPr>
      </p:pic>
      <p:pic>
        <p:nvPicPr>
          <p:cNvPr id="9" name="Picture 8">
            <a:extLst>
              <a:ext uri="{FF2B5EF4-FFF2-40B4-BE49-F238E27FC236}">
                <a16:creationId xmlns:a16="http://schemas.microsoft.com/office/drawing/2014/main" id="{EBD76EBC-77F9-AE47-FB91-B8E603EB8413}"/>
              </a:ext>
            </a:extLst>
          </p:cNvPr>
          <p:cNvPicPr>
            <a:picLocks noChangeAspect="1"/>
          </p:cNvPicPr>
          <p:nvPr/>
        </p:nvPicPr>
        <p:blipFill>
          <a:blip r:embed="rId8"/>
          <a:stretch>
            <a:fillRect/>
          </a:stretch>
        </p:blipFill>
        <p:spPr>
          <a:xfrm>
            <a:off x="5429528" y="992923"/>
            <a:ext cx="3368059" cy="5545990"/>
          </a:xfrm>
          <a:prstGeom prst="rect">
            <a:avLst/>
          </a:prstGeom>
          <a:ln>
            <a:solidFill>
              <a:schemeClr val="accent1"/>
            </a:solidFill>
          </a:ln>
        </p:spPr>
      </p:pic>
      <p:cxnSp>
        <p:nvCxnSpPr>
          <p:cNvPr id="11" name="Straight Arrow Connector 10">
            <a:extLst>
              <a:ext uri="{FF2B5EF4-FFF2-40B4-BE49-F238E27FC236}">
                <a16:creationId xmlns:a16="http://schemas.microsoft.com/office/drawing/2014/main" id="{A5593CD0-E772-DE9B-B6AB-2BC38C09D563}"/>
              </a:ext>
            </a:extLst>
          </p:cNvPr>
          <p:cNvCxnSpPr>
            <a:cxnSpLocks/>
          </p:cNvCxnSpPr>
          <p:nvPr/>
        </p:nvCxnSpPr>
        <p:spPr>
          <a:xfrm>
            <a:off x="4015408" y="4135663"/>
            <a:ext cx="1414120" cy="0"/>
          </a:xfrm>
          <a:prstGeom prst="straightConnector1">
            <a:avLst/>
          </a:prstGeom>
          <a:ln w="1905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5858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7"/>
                                        </p:tgtEl>
                                        <p:attrNameLst>
                                          <p:attrName>style.opacity</p:attrName>
                                        </p:attrNameLst>
                                      </p:cBhvr>
                                      <p:to>
                                        <p:strVal val="0.5"/>
                                      </p:to>
                                    </p:set>
                                    <p:animEffect filter="image" prLst="opacity: 0.5">
                                      <p:cBhvr rctx="IE">
                                        <p:cTn id="7" dur="indefinite"/>
                                        <p:tgtEl>
                                          <p:spTgt spid="7"/>
                                        </p:tgtEl>
                                      </p:cBhvr>
                                    </p:animEffect>
                                  </p:childTnLst>
                                </p:cTn>
                              </p:par>
                              <p:par>
                                <p:cTn id="8" presetID="1"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ADEAED-6F28-5149-6A8A-3EA8DCDA41B4}"/>
              </a:ext>
            </a:extLst>
          </p:cNvPr>
          <p:cNvSpPr>
            <a:spLocks noGrp="1"/>
          </p:cNvSpPr>
          <p:nvPr>
            <p:ph idx="1"/>
          </p:nvPr>
        </p:nvSpPr>
        <p:spPr>
          <a:xfrm>
            <a:off x="125260" y="985916"/>
            <a:ext cx="9144000" cy="5753656"/>
          </a:xfrm>
        </p:spPr>
        <p:txBody>
          <a:bodyPr>
            <a:normAutofit lnSpcReduction="10000"/>
          </a:bodyPr>
          <a:lstStyle/>
          <a:p>
            <a:r>
              <a:rPr lang="en-US" sz="2000" dirty="0"/>
              <a:t>Given:</a:t>
            </a:r>
          </a:p>
          <a:p>
            <a:pPr lvl="1"/>
            <a:r>
              <a:rPr lang="en-US" sz="1800" dirty="0"/>
              <a:t xml:space="preserve">Professor or teacher salary of $50K – $200K </a:t>
            </a:r>
            <a:r>
              <a:rPr lang="en-US" sz="1800" dirty="0">
                <a:sym typeface="Wingdings" pitchFamily="2" charset="2"/>
              </a:rPr>
              <a:t> hourly rate?</a:t>
            </a:r>
            <a:endParaRPr lang="en-US" sz="1800" dirty="0"/>
          </a:p>
          <a:p>
            <a:pPr lvl="1"/>
            <a:r>
              <a:rPr lang="en-US" sz="1800" dirty="0"/>
              <a:t>16 weeks/semester x 3 slide decks/week</a:t>
            </a:r>
          </a:p>
          <a:p>
            <a:pPr lvl="1"/>
            <a:r>
              <a:rPr lang="en-US" sz="1800" dirty="0"/>
              <a:t>2 readings per week (PDF format)</a:t>
            </a:r>
          </a:p>
          <a:p>
            <a:pPr lvl="1"/>
            <a:r>
              <a:rPr lang="en-US" sz="1800" dirty="0"/>
              <a:t xml:space="preserve">3 hours per slide deck and 5 hours per PDF	</a:t>
            </a:r>
            <a:r>
              <a:rPr lang="en-US" sz="1500" i="1" dirty="0"/>
              <a:t>* L. Schumacher reported spending a week on one PDF</a:t>
            </a:r>
          </a:p>
          <a:p>
            <a:r>
              <a:rPr lang="en-US" sz="2000" dirty="0"/>
              <a:t>Find:</a:t>
            </a:r>
          </a:p>
          <a:p>
            <a:pPr lvl="1"/>
            <a:r>
              <a:rPr lang="en-US" sz="1800" dirty="0"/>
              <a:t>How many hours to remediate a course?</a:t>
            </a:r>
          </a:p>
          <a:p>
            <a:pPr lvl="1"/>
            <a:r>
              <a:rPr lang="en-US" sz="1800" dirty="0"/>
              <a:t>How much does it cost the university to remediate a course?</a:t>
            </a:r>
          </a:p>
          <a:p>
            <a:endParaRPr lang="en-US" sz="2000" dirty="0"/>
          </a:p>
          <a:p>
            <a:r>
              <a:rPr lang="en-US" sz="2000" dirty="0"/>
              <a:t>Given:</a:t>
            </a:r>
          </a:p>
          <a:p>
            <a:pPr lvl="1"/>
            <a:r>
              <a:rPr lang="en-US" sz="1800" dirty="0"/>
              <a:t>Purdue has 3000 courses in its catalogue</a:t>
            </a:r>
          </a:p>
          <a:p>
            <a:r>
              <a:rPr lang="en-US" sz="2000" dirty="0"/>
              <a:t>Find:</a:t>
            </a:r>
          </a:p>
          <a:p>
            <a:pPr lvl="1"/>
            <a:r>
              <a:rPr lang="en-US" sz="1800" dirty="0"/>
              <a:t>How much does it cost the university to become compliant by hand?</a:t>
            </a:r>
          </a:p>
          <a:p>
            <a:pPr marL="0" indent="0">
              <a:buNone/>
            </a:pPr>
            <a:r>
              <a:rPr lang="en-US" sz="2000" i="1" dirty="0"/>
              <a:t>Multiply by every public K-12 school (99,297) and university (1,600) nationwide</a:t>
            </a:r>
          </a:p>
        </p:txBody>
      </p:sp>
      <p:sp>
        <p:nvSpPr>
          <p:cNvPr id="3" name="Title 2">
            <a:extLst>
              <a:ext uri="{FF2B5EF4-FFF2-40B4-BE49-F238E27FC236}">
                <a16:creationId xmlns:a16="http://schemas.microsoft.com/office/drawing/2014/main" id="{3323A2CE-D976-F53C-4C11-34F3821E8145}"/>
              </a:ext>
            </a:extLst>
          </p:cNvPr>
          <p:cNvSpPr>
            <a:spLocks noGrp="1"/>
          </p:cNvSpPr>
          <p:nvPr>
            <p:ph type="title"/>
          </p:nvPr>
        </p:nvSpPr>
        <p:spPr/>
        <p:txBody>
          <a:bodyPr>
            <a:normAutofit fontScale="90000"/>
          </a:bodyPr>
          <a:lstStyle/>
          <a:p>
            <a:r>
              <a:rPr lang="en-US" dirty="0"/>
              <a:t>Manual remediation: Some back-of-envelope math</a:t>
            </a:r>
          </a:p>
        </p:txBody>
      </p:sp>
      <p:sp>
        <p:nvSpPr>
          <p:cNvPr id="4" name="Slide Number Placeholder 3">
            <a:extLst>
              <a:ext uri="{FF2B5EF4-FFF2-40B4-BE49-F238E27FC236}">
                <a16:creationId xmlns:a16="http://schemas.microsoft.com/office/drawing/2014/main" id="{46AA5100-55EE-FE95-8498-5B7E9699FCE5}"/>
              </a:ext>
            </a:extLst>
          </p:cNvPr>
          <p:cNvSpPr>
            <a:spLocks noGrp="1"/>
          </p:cNvSpPr>
          <p:nvPr>
            <p:ph type="sldNum" sz="quarter" idx="4"/>
          </p:nvPr>
        </p:nvSpPr>
        <p:spPr/>
        <p:txBody>
          <a:bodyPr/>
          <a:lstStyle/>
          <a:p>
            <a:fld id="{B7EB45DA-9A0D-DC49-8E02-F30A5DDC21C3}" type="slidenum">
              <a:rPr lang="en-US" smtClean="0"/>
              <a:t>10</a:t>
            </a:fld>
            <a:endParaRPr lang="en-US"/>
          </a:p>
        </p:txBody>
      </p:sp>
      <p:sp>
        <p:nvSpPr>
          <p:cNvPr id="5" name="TextBox 4">
            <a:extLst>
              <a:ext uri="{FF2B5EF4-FFF2-40B4-BE49-F238E27FC236}">
                <a16:creationId xmlns:a16="http://schemas.microsoft.com/office/drawing/2014/main" id="{54862DAC-EBC4-6083-5EC3-25E3B88D6608}"/>
              </a:ext>
            </a:extLst>
          </p:cNvPr>
          <p:cNvSpPr txBox="1"/>
          <p:nvPr/>
        </p:nvSpPr>
        <p:spPr>
          <a:xfrm>
            <a:off x="-50596" y="6488668"/>
            <a:ext cx="8072082" cy="307777"/>
          </a:xfrm>
          <a:prstGeom prst="rect">
            <a:avLst/>
          </a:prstGeom>
          <a:noFill/>
        </p:spPr>
        <p:txBody>
          <a:bodyPr wrap="none" rtlCol="0">
            <a:spAutoFit/>
          </a:bodyPr>
          <a:lstStyle/>
          <a:p>
            <a:r>
              <a:rPr lang="en-US" sz="1400" i="1" dirty="0">
                <a:hlinkClick r:id="rId3"/>
              </a:rPr>
              <a:t>https://nces.ed.gov/ccd/tables/202324_summary_3.asp</a:t>
            </a:r>
            <a:r>
              <a:rPr lang="en-US" sz="1400" i="1" dirty="0"/>
              <a:t xml:space="preserve">, </a:t>
            </a:r>
            <a:r>
              <a:rPr lang="en-US" sz="1400" i="1" dirty="0">
                <a:hlinkClick r:id="rId4"/>
              </a:rPr>
              <a:t>https://nces.ed.gov/fastfacts/display.asp?id=1122</a:t>
            </a:r>
            <a:endParaRPr lang="en-US" sz="1400" i="1" dirty="0"/>
          </a:p>
        </p:txBody>
      </p:sp>
    </p:spTree>
    <p:extLst>
      <p:ext uri="{BB962C8B-B14F-4D97-AF65-F5344CB8AC3E}">
        <p14:creationId xmlns:p14="http://schemas.microsoft.com/office/powerpoint/2010/main" val="4078353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51C3F7-B5D4-D15B-6C7E-84826D2884AF}"/>
              </a:ext>
            </a:extLst>
          </p:cNvPr>
          <p:cNvSpPr>
            <a:spLocks noGrp="1"/>
          </p:cNvSpPr>
          <p:nvPr>
            <p:ph idx="1"/>
          </p:nvPr>
        </p:nvSpPr>
        <p:spPr/>
        <p:txBody>
          <a:bodyPr/>
          <a:lstStyle/>
          <a:p>
            <a:endParaRPr lang="en-US" dirty="0"/>
          </a:p>
        </p:txBody>
      </p:sp>
      <p:sp>
        <p:nvSpPr>
          <p:cNvPr id="3" name="Title 2">
            <a:extLst>
              <a:ext uri="{FF2B5EF4-FFF2-40B4-BE49-F238E27FC236}">
                <a16:creationId xmlns:a16="http://schemas.microsoft.com/office/drawing/2014/main" id="{235DF4BF-FFFF-1900-23BC-2565EE75CD3A}"/>
              </a:ext>
            </a:extLst>
          </p:cNvPr>
          <p:cNvSpPr>
            <a:spLocks noGrp="1"/>
          </p:cNvSpPr>
          <p:nvPr>
            <p:ph type="title"/>
          </p:nvPr>
        </p:nvSpPr>
        <p:spPr/>
        <p:txBody>
          <a:bodyPr>
            <a:normAutofit fontScale="90000"/>
          </a:bodyPr>
          <a:lstStyle/>
          <a:p>
            <a:r>
              <a:rPr lang="en-US" dirty="0"/>
              <a:t>Why did the DOJ extend the deadline?</a:t>
            </a:r>
          </a:p>
        </p:txBody>
      </p:sp>
      <p:sp>
        <p:nvSpPr>
          <p:cNvPr id="4" name="Slide Number Placeholder 3">
            <a:extLst>
              <a:ext uri="{FF2B5EF4-FFF2-40B4-BE49-F238E27FC236}">
                <a16:creationId xmlns:a16="http://schemas.microsoft.com/office/drawing/2014/main" id="{4C6C6BF7-2BBC-B307-5CEA-E39FA40DEE20}"/>
              </a:ext>
            </a:extLst>
          </p:cNvPr>
          <p:cNvSpPr>
            <a:spLocks noGrp="1"/>
          </p:cNvSpPr>
          <p:nvPr>
            <p:ph type="sldNum" sz="quarter" idx="4"/>
          </p:nvPr>
        </p:nvSpPr>
        <p:spPr/>
        <p:txBody>
          <a:bodyPr/>
          <a:lstStyle/>
          <a:p>
            <a:fld id="{B7EB45DA-9A0D-DC49-8E02-F30A5DDC21C3}" type="slidenum">
              <a:rPr lang="en-US" smtClean="0"/>
              <a:t>11</a:t>
            </a:fld>
            <a:endParaRPr lang="en-US"/>
          </a:p>
        </p:txBody>
      </p:sp>
      <p:pic>
        <p:nvPicPr>
          <p:cNvPr id="6" name="Picture 5">
            <a:extLst>
              <a:ext uri="{FF2B5EF4-FFF2-40B4-BE49-F238E27FC236}">
                <a16:creationId xmlns:a16="http://schemas.microsoft.com/office/drawing/2014/main" id="{4A72B979-9E96-EE4B-67A2-7CBA50EFA1A5}"/>
              </a:ext>
            </a:extLst>
          </p:cNvPr>
          <p:cNvPicPr>
            <a:picLocks noChangeAspect="1"/>
          </p:cNvPicPr>
          <p:nvPr/>
        </p:nvPicPr>
        <p:blipFill>
          <a:blip r:embed="rId2"/>
          <a:stretch>
            <a:fillRect/>
          </a:stretch>
        </p:blipFill>
        <p:spPr>
          <a:xfrm>
            <a:off x="112735" y="966735"/>
            <a:ext cx="8425870" cy="3354744"/>
          </a:xfrm>
          <a:prstGeom prst="rect">
            <a:avLst/>
          </a:prstGeom>
          <a:ln>
            <a:solidFill>
              <a:schemeClr val="accent1"/>
            </a:solidFill>
          </a:ln>
        </p:spPr>
      </p:pic>
      <p:pic>
        <p:nvPicPr>
          <p:cNvPr id="5" name="Picture 4">
            <a:extLst>
              <a:ext uri="{FF2B5EF4-FFF2-40B4-BE49-F238E27FC236}">
                <a16:creationId xmlns:a16="http://schemas.microsoft.com/office/drawing/2014/main" id="{455C9916-A5A6-746B-909B-57433D514D74}"/>
              </a:ext>
            </a:extLst>
          </p:cNvPr>
          <p:cNvPicPr>
            <a:picLocks noChangeAspect="1"/>
          </p:cNvPicPr>
          <p:nvPr/>
        </p:nvPicPr>
        <p:blipFill>
          <a:blip r:embed="rId3"/>
          <a:stretch>
            <a:fillRect/>
          </a:stretch>
        </p:blipFill>
        <p:spPr>
          <a:xfrm>
            <a:off x="180600" y="2934438"/>
            <a:ext cx="8529939" cy="1963239"/>
          </a:xfrm>
          <a:prstGeom prst="rect">
            <a:avLst/>
          </a:prstGeom>
          <a:ln>
            <a:solidFill>
              <a:schemeClr val="accent1"/>
            </a:solidFill>
          </a:ln>
        </p:spPr>
      </p:pic>
      <p:pic>
        <p:nvPicPr>
          <p:cNvPr id="7" name="Picture 6">
            <a:extLst>
              <a:ext uri="{FF2B5EF4-FFF2-40B4-BE49-F238E27FC236}">
                <a16:creationId xmlns:a16="http://schemas.microsoft.com/office/drawing/2014/main" id="{19B56FA4-DBCA-2A79-0490-54D4F2D8F7D8}"/>
              </a:ext>
            </a:extLst>
          </p:cNvPr>
          <p:cNvPicPr>
            <a:picLocks noChangeAspect="1"/>
          </p:cNvPicPr>
          <p:nvPr/>
        </p:nvPicPr>
        <p:blipFill>
          <a:blip r:embed="rId4"/>
          <a:stretch>
            <a:fillRect/>
          </a:stretch>
        </p:blipFill>
        <p:spPr>
          <a:xfrm>
            <a:off x="587625" y="3606696"/>
            <a:ext cx="8281827" cy="2749654"/>
          </a:xfrm>
          <a:prstGeom prst="rect">
            <a:avLst/>
          </a:prstGeom>
          <a:ln>
            <a:solidFill>
              <a:schemeClr val="accent1"/>
            </a:solidFill>
          </a:ln>
        </p:spPr>
      </p:pic>
    </p:spTree>
    <p:extLst>
      <p:ext uri="{BB962C8B-B14F-4D97-AF65-F5344CB8AC3E}">
        <p14:creationId xmlns:p14="http://schemas.microsoft.com/office/powerpoint/2010/main" val="96664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A2D8D3-2D4E-927A-A219-FA5DC544CAB4}"/>
              </a:ext>
            </a:extLst>
          </p:cNvPr>
          <p:cNvSpPr>
            <a:spLocks noGrp="1"/>
          </p:cNvSpPr>
          <p:nvPr>
            <p:ph type="title"/>
          </p:nvPr>
        </p:nvSpPr>
        <p:spPr>
          <a:xfrm>
            <a:off x="685800" y="535107"/>
            <a:ext cx="7772400" cy="2575599"/>
          </a:xfrm>
        </p:spPr>
        <p:txBody>
          <a:bodyPr>
            <a:normAutofit/>
          </a:bodyPr>
          <a:lstStyle/>
          <a:p>
            <a:r>
              <a:rPr lang="en-US" b="1" dirty="0"/>
              <a:t>Question of this talk</a:t>
            </a:r>
            <a:br>
              <a:rPr lang="en-US" dirty="0"/>
            </a:br>
            <a:r>
              <a:rPr lang="en-US" dirty="0"/>
              <a:t>Is this a problem of technology or of engineering?</a:t>
            </a:r>
          </a:p>
        </p:txBody>
      </p:sp>
      <p:sp>
        <p:nvSpPr>
          <p:cNvPr id="4" name="Slide Number Placeholder 3">
            <a:extLst>
              <a:ext uri="{FF2B5EF4-FFF2-40B4-BE49-F238E27FC236}">
                <a16:creationId xmlns:a16="http://schemas.microsoft.com/office/drawing/2014/main" id="{A00AC69E-9BB8-F76D-A294-E6652716283D}"/>
              </a:ext>
            </a:extLst>
          </p:cNvPr>
          <p:cNvSpPr>
            <a:spLocks noGrp="1"/>
          </p:cNvSpPr>
          <p:nvPr>
            <p:ph type="sldNum" sz="quarter" idx="4"/>
          </p:nvPr>
        </p:nvSpPr>
        <p:spPr/>
        <p:txBody>
          <a:bodyPr/>
          <a:lstStyle/>
          <a:p>
            <a:fld id="{B7EB45DA-9A0D-DC49-8E02-F30A5DDC21C3}" type="slidenum">
              <a:rPr lang="en-US" smtClean="0"/>
              <a:t>12</a:t>
            </a:fld>
            <a:endParaRPr lang="en-US"/>
          </a:p>
        </p:txBody>
      </p:sp>
      <p:sp>
        <p:nvSpPr>
          <p:cNvPr id="5" name="TextBox 4">
            <a:extLst>
              <a:ext uri="{FF2B5EF4-FFF2-40B4-BE49-F238E27FC236}">
                <a16:creationId xmlns:a16="http://schemas.microsoft.com/office/drawing/2014/main" id="{9AD14ED5-AC94-455A-8F33-F4517349788E}"/>
              </a:ext>
            </a:extLst>
          </p:cNvPr>
          <p:cNvSpPr txBox="1"/>
          <p:nvPr/>
        </p:nvSpPr>
        <p:spPr>
          <a:xfrm>
            <a:off x="395023" y="2644170"/>
            <a:ext cx="8353954" cy="1569660"/>
          </a:xfrm>
          <a:prstGeom prst="rect">
            <a:avLst/>
          </a:prstGeom>
          <a:noFill/>
        </p:spPr>
        <p:txBody>
          <a:bodyPr wrap="none" rtlCol="0">
            <a:spAutoFit/>
          </a:bodyPr>
          <a:lstStyle/>
          <a:p>
            <a:pPr algn="ctr"/>
            <a:r>
              <a:rPr lang="en-US" dirty="0"/>
              <a:t>“[C]</a:t>
            </a:r>
            <a:r>
              <a:rPr lang="en-US" dirty="0" err="1"/>
              <a:t>urrent</a:t>
            </a:r>
            <a:r>
              <a:rPr lang="en-US" dirty="0"/>
              <a:t xml:space="preserve"> technology…cannot reliably automate the remediation of STEM materials….”</a:t>
            </a:r>
          </a:p>
          <a:p>
            <a:pPr algn="ctr"/>
            <a:endParaRPr lang="en-US" dirty="0"/>
          </a:p>
          <a:p>
            <a:pPr algn="ctr"/>
            <a:r>
              <a:rPr lang="en-US" sz="2400" dirty="0"/>
              <a:t>vs.</a:t>
            </a:r>
          </a:p>
          <a:p>
            <a:pPr algn="ctr"/>
            <a:endParaRPr lang="en-US" dirty="0"/>
          </a:p>
          <a:p>
            <a:pPr algn="ctr"/>
            <a:r>
              <a:rPr lang="en-US" dirty="0"/>
              <a:t>“The…availability of technology did not meet the Department’s expectations”</a:t>
            </a:r>
          </a:p>
        </p:txBody>
      </p:sp>
      <p:sp>
        <p:nvSpPr>
          <p:cNvPr id="7" name="TextBox 6">
            <a:extLst>
              <a:ext uri="{FF2B5EF4-FFF2-40B4-BE49-F238E27FC236}">
                <a16:creationId xmlns:a16="http://schemas.microsoft.com/office/drawing/2014/main" id="{A6CF385B-CCC2-7A51-E95F-4DC24D80DE0C}"/>
              </a:ext>
            </a:extLst>
          </p:cNvPr>
          <p:cNvSpPr txBox="1"/>
          <p:nvPr/>
        </p:nvSpPr>
        <p:spPr>
          <a:xfrm>
            <a:off x="395023" y="4850437"/>
            <a:ext cx="8353954" cy="523220"/>
          </a:xfrm>
          <a:prstGeom prst="rect">
            <a:avLst/>
          </a:prstGeom>
          <a:noFill/>
        </p:spPr>
        <p:txBody>
          <a:bodyPr wrap="square" rtlCol="0">
            <a:spAutoFit/>
          </a:bodyPr>
          <a:lstStyle/>
          <a:p>
            <a:pPr algn="ctr"/>
            <a:r>
              <a:rPr lang="en-US" sz="2800" b="1" dirty="0"/>
              <a:t xml:space="preserve">Question: How does one answer such a question?  </a:t>
            </a:r>
          </a:p>
        </p:txBody>
      </p:sp>
    </p:spTree>
    <p:extLst>
      <p:ext uri="{BB962C8B-B14F-4D97-AF65-F5344CB8AC3E}">
        <p14:creationId xmlns:p14="http://schemas.microsoft.com/office/powerpoint/2010/main" val="51426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DCECD-34AF-E8FD-08D1-4ADD8F1CCB8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A7DEC3A-165B-70D2-E071-F72A6C72D0D9}"/>
              </a:ext>
            </a:extLst>
          </p:cNvPr>
          <p:cNvSpPr>
            <a:spLocks noGrp="1"/>
          </p:cNvSpPr>
          <p:nvPr>
            <p:ph type="title"/>
          </p:nvPr>
        </p:nvSpPr>
        <p:spPr/>
        <p:txBody>
          <a:bodyPr>
            <a:normAutofit/>
          </a:bodyPr>
          <a:lstStyle/>
          <a:p>
            <a:r>
              <a:rPr lang="en-US" dirty="0"/>
              <a:t>Answering the question</a:t>
            </a:r>
          </a:p>
        </p:txBody>
      </p:sp>
      <p:sp>
        <p:nvSpPr>
          <p:cNvPr id="4" name="Slide Number Placeholder 3">
            <a:extLst>
              <a:ext uri="{FF2B5EF4-FFF2-40B4-BE49-F238E27FC236}">
                <a16:creationId xmlns:a16="http://schemas.microsoft.com/office/drawing/2014/main" id="{F973AC5F-78F2-E517-269C-16DE202C2C3D}"/>
              </a:ext>
            </a:extLst>
          </p:cNvPr>
          <p:cNvSpPr>
            <a:spLocks noGrp="1"/>
          </p:cNvSpPr>
          <p:nvPr>
            <p:ph type="sldNum" sz="quarter" idx="4"/>
          </p:nvPr>
        </p:nvSpPr>
        <p:spPr/>
        <p:txBody>
          <a:bodyPr/>
          <a:lstStyle/>
          <a:p>
            <a:fld id="{B7EB45DA-9A0D-DC49-8E02-F30A5DDC21C3}" type="slidenum">
              <a:rPr lang="en-US" smtClean="0"/>
              <a:t>13</a:t>
            </a:fld>
            <a:endParaRPr lang="en-US"/>
          </a:p>
        </p:txBody>
      </p:sp>
    </p:spTree>
    <p:extLst>
      <p:ext uri="{BB962C8B-B14F-4D97-AF65-F5344CB8AC3E}">
        <p14:creationId xmlns:p14="http://schemas.microsoft.com/office/powerpoint/2010/main" val="2718798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9236951-979C-C772-A2C0-BB543B4605DC}"/>
              </a:ext>
            </a:extLst>
          </p:cNvPr>
          <p:cNvSpPr>
            <a:spLocks noGrp="1"/>
          </p:cNvSpPr>
          <p:nvPr>
            <p:ph idx="1"/>
          </p:nvPr>
        </p:nvSpPr>
        <p:spPr>
          <a:xfrm>
            <a:off x="277148" y="756603"/>
            <a:ext cx="8573736" cy="5637952"/>
          </a:xfrm>
        </p:spPr>
        <p:txBody>
          <a:bodyPr>
            <a:normAutofit fontScale="92500" lnSpcReduction="10000"/>
          </a:bodyPr>
          <a:lstStyle/>
          <a:p>
            <a:r>
              <a:rPr lang="en-US" dirty="0"/>
              <a:t>Q: What will an ADA Automator need to do?</a:t>
            </a:r>
          </a:p>
          <a:p>
            <a:pPr lvl="1"/>
            <a:r>
              <a:rPr lang="en-US" dirty="0"/>
              <a:t>(Please surface responses in Teams chat or at least ponder it yourself)</a:t>
            </a:r>
          </a:p>
          <a:p>
            <a:pPr marL="228600" lvl="1" indent="0">
              <a:buNone/>
            </a:pPr>
            <a:r>
              <a:rPr lang="en-US" sz="300" dirty="0"/>
              <a:t xml:space="preserve"> </a:t>
            </a:r>
          </a:p>
          <a:p>
            <a:r>
              <a:rPr lang="en-US" dirty="0"/>
              <a:t>Input: A document</a:t>
            </a:r>
          </a:p>
          <a:p>
            <a:r>
              <a:rPr lang="en-US" dirty="0"/>
              <a:t>Output: A document with the following properties:</a:t>
            </a:r>
          </a:p>
          <a:p>
            <a:pPr lvl="1"/>
            <a:r>
              <a:rPr lang="en-US" dirty="0"/>
              <a:t>Is minimally changed for non-assistive use</a:t>
            </a:r>
          </a:p>
          <a:p>
            <a:pPr lvl="1"/>
            <a:r>
              <a:rPr lang="en-US" dirty="0"/>
              <a:t>Provides “substantially equivalent experience” using assistive technology (</a:t>
            </a:r>
            <a:r>
              <a:rPr lang="en-US" i="1" dirty="0"/>
              <a:t>WCAG 2.1 Level AA</a:t>
            </a:r>
            <a:r>
              <a:rPr lang="en-US" dirty="0"/>
              <a:t>)</a:t>
            </a:r>
          </a:p>
          <a:p>
            <a:pPr lvl="2"/>
            <a:r>
              <a:rPr lang="en-US" dirty="0"/>
              <a:t>Alt-text on figures</a:t>
            </a:r>
          </a:p>
          <a:p>
            <a:pPr lvl="2"/>
            <a:r>
              <a:rPr lang="en-US" dirty="0"/>
              <a:t>Reading order established</a:t>
            </a:r>
          </a:p>
          <a:p>
            <a:pPr lvl="2"/>
            <a:r>
              <a:rPr lang="en-US" dirty="0"/>
              <a:t>Scans transcribed</a:t>
            </a:r>
          </a:p>
          <a:p>
            <a:pPr lvl="2"/>
            <a:r>
              <a:rPr lang="en-US" dirty="0"/>
              <a:t>Media captioned</a:t>
            </a:r>
          </a:p>
          <a:p>
            <a:pPr lvl="2"/>
            <a:r>
              <a:rPr lang="en-US" dirty="0"/>
              <a:t>Fonts large enough and with enough color-contrast on their backgrounds</a:t>
            </a:r>
          </a:p>
          <a:p>
            <a:pPr marL="0" indent="0">
              <a:buNone/>
            </a:pPr>
            <a:r>
              <a:rPr lang="en-US" sz="300" dirty="0"/>
              <a:t xml:space="preserve"> </a:t>
            </a:r>
          </a:p>
          <a:p>
            <a:pPr marL="0" indent="0">
              <a:buNone/>
            </a:pPr>
            <a:r>
              <a:rPr lang="en-US" b="1" dirty="0"/>
              <a:t>Target formats:</a:t>
            </a:r>
          </a:p>
          <a:p>
            <a:r>
              <a:rPr lang="en-US" i="1" dirty="0"/>
              <a:t>Plaintext formats</a:t>
            </a:r>
            <a:r>
              <a:rPr lang="en-US" dirty="0"/>
              <a:t xml:space="preserve">: LaTeX, </a:t>
            </a:r>
            <a:r>
              <a:rPr lang="en-US" dirty="0" err="1"/>
              <a:t>Typst</a:t>
            </a:r>
            <a:r>
              <a:rPr lang="en-US" dirty="0"/>
              <a:t>, HTML</a:t>
            </a:r>
          </a:p>
          <a:p>
            <a:r>
              <a:rPr lang="en-US" i="1" dirty="0"/>
              <a:t>Structured document formats</a:t>
            </a:r>
            <a:r>
              <a:rPr lang="en-US" dirty="0"/>
              <a:t>: Office, LibreOffice</a:t>
            </a:r>
          </a:p>
          <a:p>
            <a:r>
              <a:rPr lang="en-US" i="1" dirty="0"/>
              <a:t>The accumulated arbitrary madness of decades</a:t>
            </a:r>
            <a:r>
              <a:rPr lang="en-US" dirty="0"/>
              <a:t>: PDF</a:t>
            </a:r>
          </a:p>
        </p:txBody>
      </p:sp>
      <p:sp>
        <p:nvSpPr>
          <p:cNvPr id="4" name="Title 3">
            <a:extLst>
              <a:ext uri="{FF2B5EF4-FFF2-40B4-BE49-F238E27FC236}">
                <a16:creationId xmlns:a16="http://schemas.microsoft.com/office/drawing/2014/main" id="{7EA20AF2-8112-50CB-8B4F-DC4B574E1664}"/>
              </a:ext>
            </a:extLst>
          </p:cNvPr>
          <p:cNvSpPr>
            <a:spLocks noGrp="1"/>
          </p:cNvSpPr>
          <p:nvPr>
            <p:ph type="title"/>
          </p:nvPr>
        </p:nvSpPr>
        <p:spPr/>
        <p:txBody>
          <a:bodyPr>
            <a:normAutofit fontScale="90000"/>
          </a:bodyPr>
          <a:lstStyle/>
          <a:p>
            <a:r>
              <a:rPr lang="en-US" dirty="0"/>
              <a:t>Scope of work</a:t>
            </a:r>
          </a:p>
        </p:txBody>
      </p:sp>
      <p:sp>
        <p:nvSpPr>
          <p:cNvPr id="3" name="Slide Number Placeholder 2">
            <a:extLst>
              <a:ext uri="{FF2B5EF4-FFF2-40B4-BE49-F238E27FC236}">
                <a16:creationId xmlns:a16="http://schemas.microsoft.com/office/drawing/2014/main" id="{1B34B351-C52C-C9FB-84DE-2A75D0B0A289}"/>
              </a:ext>
            </a:extLst>
          </p:cNvPr>
          <p:cNvSpPr>
            <a:spLocks noGrp="1"/>
          </p:cNvSpPr>
          <p:nvPr>
            <p:ph type="sldNum" sz="quarter" idx="4"/>
          </p:nvPr>
        </p:nvSpPr>
        <p:spPr/>
        <p:txBody>
          <a:bodyPr/>
          <a:lstStyle/>
          <a:p>
            <a:fld id="{B7EB45DA-9A0D-DC49-8E02-F30A5DDC21C3}" type="slidenum">
              <a:rPr lang="en-US" smtClean="0"/>
              <a:t>14</a:t>
            </a:fld>
            <a:endParaRPr lang="en-US"/>
          </a:p>
        </p:txBody>
      </p:sp>
      <p:sp>
        <p:nvSpPr>
          <p:cNvPr id="6" name="TextBox 5">
            <a:extLst>
              <a:ext uri="{FF2B5EF4-FFF2-40B4-BE49-F238E27FC236}">
                <a16:creationId xmlns:a16="http://schemas.microsoft.com/office/drawing/2014/main" id="{AB238BA0-8E57-DA01-AAD7-D2C5179A7A81}"/>
              </a:ext>
            </a:extLst>
          </p:cNvPr>
          <p:cNvSpPr txBox="1"/>
          <p:nvPr/>
        </p:nvSpPr>
        <p:spPr>
          <a:xfrm>
            <a:off x="-85725" y="6075144"/>
            <a:ext cx="9315450" cy="646331"/>
          </a:xfrm>
          <a:prstGeom prst="rect">
            <a:avLst/>
          </a:prstGeom>
          <a:solidFill>
            <a:schemeClr val="accent4"/>
          </a:solidFill>
        </p:spPr>
        <p:txBody>
          <a:bodyPr wrap="square" rtlCol="0">
            <a:spAutoFit/>
          </a:bodyPr>
          <a:lstStyle/>
          <a:p>
            <a:r>
              <a:rPr lang="en-US" dirty="0"/>
              <a:t>Clearly we can ask our favorite LLM to do most of these things for us.</a:t>
            </a:r>
          </a:p>
          <a:p>
            <a:r>
              <a:rPr lang="en-US" dirty="0"/>
              <a:t>The engineering challenge: (1) Can we rely on its answers, and (2) Can we cheaply build a system?</a:t>
            </a:r>
          </a:p>
        </p:txBody>
      </p:sp>
    </p:spTree>
    <p:extLst>
      <p:ext uri="{BB962C8B-B14F-4D97-AF65-F5344CB8AC3E}">
        <p14:creationId xmlns:p14="http://schemas.microsoft.com/office/powerpoint/2010/main" val="468738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5" end="1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6" end="1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4C968C6-7682-615F-82AE-49C134D0EB5C}"/>
              </a:ext>
            </a:extLst>
          </p:cNvPr>
          <p:cNvSpPr>
            <a:spLocks noGrp="1"/>
          </p:cNvSpPr>
          <p:nvPr>
            <p:ph type="title"/>
          </p:nvPr>
        </p:nvSpPr>
        <p:spPr/>
        <p:txBody>
          <a:bodyPr>
            <a:normAutofit fontScale="90000"/>
          </a:bodyPr>
          <a:lstStyle/>
          <a:p>
            <a:r>
              <a:rPr lang="en-US" dirty="0"/>
              <a:t>(1) Relying on its answers?</a:t>
            </a:r>
          </a:p>
        </p:txBody>
      </p:sp>
      <p:sp>
        <p:nvSpPr>
          <p:cNvPr id="4" name="Slide Number Placeholder 3">
            <a:extLst>
              <a:ext uri="{FF2B5EF4-FFF2-40B4-BE49-F238E27FC236}">
                <a16:creationId xmlns:a16="http://schemas.microsoft.com/office/drawing/2014/main" id="{E612FECB-3F64-1009-876C-E869C65E238D}"/>
              </a:ext>
            </a:extLst>
          </p:cNvPr>
          <p:cNvSpPr>
            <a:spLocks noGrp="1"/>
          </p:cNvSpPr>
          <p:nvPr>
            <p:ph type="sldNum" sz="quarter" idx="4"/>
          </p:nvPr>
        </p:nvSpPr>
        <p:spPr/>
        <p:txBody>
          <a:bodyPr/>
          <a:lstStyle/>
          <a:p>
            <a:fld id="{B7EB45DA-9A0D-DC49-8E02-F30A5DDC21C3}" type="slidenum">
              <a:rPr lang="en-US" smtClean="0"/>
              <a:t>15</a:t>
            </a:fld>
            <a:endParaRPr lang="en-US"/>
          </a:p>
        </p:txBody>
      </p:sp>
      <p:pic>
        <p:nvPicPr>
          <p:cNvPr id="5" name="Picture 4">
            <a:extLst>
              <a:ext uri="{FF2B5EF4-FFF2-40B4-BE49-F238E27FC236}">
                <a16:creationId xmlns:a16="http://schemas.microsoft.com/office/drawing/2014/main" id="{EDF95307-7341-E93B-D1A9-AAD5E4362A45}"/>
              </a:ext>
            </a:extLst>
          </p:cNvPr>
          <p:cNvPicPr>
            <a:picLocks noChangeAspect="1"/>
          </p:cNvPicPr>
          <p:nvPr/>
        </p:nvPicPr>
        <p:blipFill>
          <a:blip r:embed="rId2"/>
          <a:srcRect b="36851"/>
          <a:stretch>
            <a:fillRect/>
          </a:stretch>
        </p:blipFill>
        <p:spPr>
          <a:xfrm>
            <a:off x="264887" y="926660"/>
            <a:ext cx="3949926" cy="2031325"/>
          </a:xfrm>
          <a:prstGeom prst="rect">
            <a:avLst/>
          </a:prstGeom>
        </p:spPr>
      </p:pic>
      <p:sp>
        <p:nvSpPr>
          <p:cNvPr id="7" name="TextBox 6">
            <a:extLst>
              <a:ext uri="{FF2B5EF4-FFF2-40B4-BE49-F238E27FC236}">
                <a16:creationId xmlns:a16="http://schemas.microsoft.com/office/drawing/2014/main" id="{8B385BFB-0C99-33FB-449A-34110EE1C93F}"/>
              </a:ext>
            </a:extLst>
          </p:cNvPr>
          <p:cNvSpPr txBox="1"/>
          <p:nvPr/>
        </p:nvSpPr>
        <p:spPr>
          <a:xfrm>
            <a:off x="628649" y="3686885"/>
            <a:ext cx="6543675" cy="2308324"/>
          </a:xfrm>
          <a:prstGeom prst="rect">
            <a:avLst/>
          </a:prstGeom>
          <a:noFill/>
        </p:spPr>
        <p:txBody>
          <a:bodyPr wrap="square">
            <a:spAutoFit/>
          </a:bodyPr>
          <a:lstStyle/>
          <a:p>
            <a:r>
              <a:rPr lang="en-US" b="1" i="1" dirty="0"/>
              <a:t>Network diagram showing six switches</a:t>
            </a:r>
            <a:r>
              <a:rPr lang="en-US" i="1" dirty="0"/>
              <a:t xml:space="preserve"> labeled 0 through 5, with </a:t>
            </a:r>
            <a:r>
              <a:rPr lang="en-US" b="1" i="1" dirty="0"/>
              <a:t xml:space="preserve">bidirectional links </a:t>
            </a:r>
            <a:r>
              <a:rPr lang="en-US" i="1" dirty="0"/>
              <a:t>between them.</a:t>
            </a:r>
          </a:p>
          <a:p>
            <a:endParaRPr lang="en-US" i="1" dirty="0"/>
          </a:p>
          <a:p>
            <a:r>
              <a:rPr lang="en-US" i="1" dirty="0"/>
              <a:t>Each link is annotated with its distance: switch 0 connects to switch 1 with distance 100, to switch 5 with 80, and to switch 3 with 200; switch 1 connects to switch 2 with 50 and to switch 4 with 180; switch 2 connects to switch 3 with 50 and switch 5 with 150; switch 4 connects to switch 3 with 100 and to switch 5 with 150.</a:t>
            </a:r>
          </a:p>
        </p:txBody>
      </p:sp>
      <p:sp>
        <p:nvSpPr>
          <p:cNvPr id="11" name="TextBox 10">
            <a:extLst>
              <a:ext uri="{FF2B5EF4-FFF2-40B4-BE49-F238E27FC236}">
                <a16:creationId xmlns:a16="http://schemas.microsoft.com/office/drawing/2014/main" id="{0CF5AC03-42EA-0F21-9913-6AD84A50A9EC}"/>
              </a:ext>
            </a:extLst>
          </p:cNvPr>
          <p:cNvSpPr txBox="1"/>
          <p:nvPr/>
        </p:nvSpPr>
        <p:spPr>
          <a:xfrm>
            <a:off x="4299079" y="971153"/>
            <a:ext cx="4652039" cy="2585323"/>
          </a:xfrm>
          <a:prstGeom prst="rect">
            <a:avLst/>
          </a:prstGeom>
          <a:noFill/>
        </p:spPr>
        <p:txBody>
          <a:bodyPr wrap="square">
            <a:spAutoFit/>
          </a:bodyPr>
          <a:lstStyle/>
          <a:p>
            <a:r>
              <a:rPr lang="en-US" i="1" dirty="0"/>
              <a:t xml:space="preserve">Diagram showing a </a:t>
            </a:r>
            <a:r>
              <a:rPr lang="en-US" b="1" i="1" dirty="0"/>
              <a:t xml:space="preserve">directed weighted graph </a:t>
            </a:r>
            <a:r>
              <a:rPr lang="en-US" i="1" dirty="0"/>
              <a:t xml:space="preserve">with six nodes labeled 0 to 5, </a:t>
            </a:r>
            <a:r>
              <a:rPr lang="en-US" b="1" i="1" dirty="0"/>
              <a:t>each represented by a blue cube with a drone icon</a:t>
            </a:r>
            <a:r>
              <a:rPr lang="en-US" i="1" dirty="0"/>
              <a:t xml:space="preserve">. Arrows indicate connections between nodes with weights ranging from 50 to 200, </a:t>
            </a:r>
            <a:r>
              <a:rPr lang="en-US" b="1" i="1" dirty="0"/>
              <a:t>illustrating distances or costs between nodes for pathfinding or network analysis.</a:t>
            </a:r>
          </a:p>
          <a:p>
            <a:endParaRPr lang="en-US" i="1" dirty="0"/>
          </a:p>
          <a:p>
            <a:r>
              <a:rPr lang="en-US" i="1" dirty="0"/>
              <a:t>AI-generated content may be incorrect.</a:t>
            </a:r>
          </a:p>
        </p:txBody>
      </p:sp>
      <p:pic>
        <p:nvPicPr>
          <p:cNvPr id="12" name="Picture 11">
            <a:extLst>
              <a:ext uri="{FF2B5EF4-FFF2-40B4-BE49-F238E27FC236}">
                <a16:creationId xmlns:a16="http://schemas.microsoft.com/office/drawing/2014/main" id="{5C98F4A1-B082-8039-BB25-BA95DF568D32}"/>
              </a:ext>
            </a:extLst>
          </p:cNvPr>
          <p:cNvPicPr>
            <a:picLocks noChangeAspect="1"/>
          </p:cNvPicPr>
          <p:nvPr/>
        </p:nvPicPr>
        <p:blipFill>
          <a:blip r:embed="rId3"/>
          <a:stretch>
            <a:fillRect/>
          </a:stretch>
        </p:blipFill>
        <p:spPr>
          <a:xfrm>
            <a:off x="7673309" y="2703985"/>
            <a:ext cx="1447800" cy="508000"/>
          </a:xfrm>
          <a:prstGeom prst="rect">
            <a:avLst/>
          </a:prstGeom>
        </p:spPr>
      </p:pic>
      <p:pic>
        <p:nvPicPr>
          <p:cNvPr id="13" name="Picture 12">
            <a:extLst>
              <a:ext uri="{FF2B5EF4-FFF2-40B4-BE49-F238E27FC236}">
                <a16:creationId xmlns:a16="http://schemas.microsoft.com/office/drawing/2014/main" id="{B9441F41-C304-A979-3BD0-359C1F91F7D0}"/>
              </a:ext>
            </a:extLst>
          </p:cNvPr>
          <p:cNvPicPr>
            <a:picLocks noChangeAspect="1"/>
          </p:cNvPicPr>
          <p:nvPr/>
        </p:nvPicPr>
        <p:blipFill>
          <a:blip r:embed="rId4"/>
          <a:stretch>
            <a:fillRect/>
          </a:stretch>
        </p:blipFill>
        <p:spPr>
          <a:xfrm>
            <a:off x="6983300" y="4267262"/>
            <a:ext cx="1213829" cy="448950"/>
          </a:xfrm>
          <a:prstGeom prst="rect">
            <a:avLst/>
          </a:prstGeom>
        </p:spPr>
      </p:pic>
      <p:sp>
        <p:nvSpPr>
          <p:cNvPr id="14" name="TextBox 13">
            <a:extLst>
              <a:ext uri="{FF2B5EF4-FFF2-40B4-BE49-F238E27FC236}">
                <a16:creationId xmlns:a16="http://schemas.microsoft.com/office/drawing/2014/main" id="{440F7230-03DB-B6C7-CA87-E8FEC5E931E6}"/>
              </a:ext>
            </a:extLst>
          </p:cNvPr>
          <p:cNvSpPr txBox="1"/>
          <p:nvPr/>
        </p:nvSpPr>
        <p:spPr>
          <a:xfrm>
            <a:off x="0" y="5986742"/>
            <a:ext cx="9212458" cy="461665"/>
          </a:xfrm>
          <a:prstGeom prst="rect">
            <a:avLst/>
          </a:prstGeom>
          <a:noFill/>
        </p:spPr>
        <p:txBody>
          <a:bodyPr wrap="none" rtlCol="0">
            <a:spAutoFit/>
          </a:bodyPr>
          <a:lstStyle/>
          <a:p>
            <a:r>
              <a:rPr lang="en-US" sz="2400" b="1" dirty="0"/>
              <a:t>Answer: Yes – if the LLM has appropriate representations for reasoning</a:t>
            </a:r>
          </a:p>
        </p:txBody>
      </p:sp>
    </p:spTree>
    <p:extLst>
      <p:ext uri="{BB962C8B-B14F-4D97-AF65-F5344CB8AC3E}">
        <p14:creationId xmlns:p14="http://schemas.microsoft.com/office/powerpoint/2010/main" val="2388037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9E2421-DFFD-18F7-F7C6-DE2D7C5D6FB3}"/>
              </a:ext>
            </a:extLst>
          </p:cNvPr>
          <p:cNvSpPr>
            <a:spLocks noGrp="1"/>
          </p:cNvSpPr>
          <p:nvPr>
            <p:ph type="title"/>
          </p:nvPr>
        </p:nvSpPr>
        <p:spPr>
          <a:xfrm>
            <a:off x="277147" y="118428"/>
            <a:ext cx="8686979" cy="638175"/>
          </a:xfrm>
        </p:spPr>
        <p:txBody>
          <a:bodyPr>
            <a:normAutofit fontScale="90000"/>
          </a:bodyPr>
          <a:lstStyle/>
          <a:p>
            <a:r>
              <a:rPr lang="en-US" dirty="0"/>
              <a:t>(2) Cheaply build a system?</a:t>
            </a:r>
          </a:p>
        </p:txBody>
      </p:sp>
      <p:sp>
        <p:nvSpPr>
          <p:cNvPr id="4" name="Slide Number Placeholder 3">
            <a:extLst>
              <a:ext uri="{FF2B5EF4-FFF2-40B4-BE49-F238E27FC236}">
                <a16:creationId xmlns:a16="http://schemas.microsoft.com/office/drawing/2014/main" id="{C5C054CC-1007-E7CB-75E0-E2131C208D9F}"/>
              </a:ext>
            </a:extLst>
          </p:cNvPr>
          <p:cNvSpPr>
            <a:spLocks noGrp="1"/>
          </p:cNvSpPr>
          <p:nvPr>
            <p:ph type="sldNum" sz="quarter" idx="4"/>
          </p:nvPr>
        </p:nvSpPr>
        <p:spPr/>
        <p:txBody>
          <a:bodyPr/>
          <a:lstStyle/>
          <a:p>
            <a:fld id="{B7EB45DA-9A0D-DC49-8E02-F30A5DDC21C3}" type="slidenum">
              <a:rPr lang="en-US" smtClean="0"/>
              <a:t>16</a:t>
            </a:fld>
            <a:endParaRPr lang="en-US"/>
          </a:p>
        </p:txBody>
      </p:sp>
      <p:pic>
        <p:nvPicPr>
          <p:cNvPr id="9" name="Picture 8">
            <a:extLst>
              <a:ext uri="{FF2B5EF4-FFF2-40B4-BE49-F238E27FC236}">
                <a16:creationId xmlns:a16="http://schemas.microsoft.com/office/drawing/2014/main" id="{F0A2D042-AA2A-F75C-8120-E42DFC9ECBDF}"/>
              </a:ext>
            </a:extLst>
          </p:cNvPr>
          <p:cNvPicPr>
            <a:picLocks noChangeAspect="1"/>
          </p:cNvPicPr>
          <p:nvPr/>
        </p:nvPicPr>
        <p:blipFill>
          <a:blip r:embed="rId2"/>
          <a:stretch>
            <a:fillRect/>
          </a:stretch>
        </p:blipFill>
        <p:spPr>
          <a:xfrm>
            <a:off x="80210" y="833078"/>
            <a:ext cx="6644932" cy="1242183"/>
          </a:xfrm>
          <a:prstGeom prst="rect">
            <a:avLst/>
          </a:prstGeom>
        </p:spPr>
      </p:pic>
      <p:pic>
        <p:nvPicPr>
          <p:cNvPr id="2" name="Picture 1">
            <a:extLst>
              <a:ext uri="{FF2B5EF4-FFF2-40B4-BE49-F238E27FC236}">
                <a16:creationId xmlns:a16="http://schemas.microsoft.com/office/drawing/2014/main" id="{7309B1E8-DDF8-7074-7DEB-81EF4233AF18}"/>
              </a:ext>
            </a:extLst>
          </p:cNvPr>
          <p:cNvPicPr>
            <a:picLocks noChangeAspect="1"/>
          </p:cNvPicPr>
          <p:nvPr/>
        </p:nvPicPr>
        <p:blipFill>
          <a:blip r:embed="rId3"/>
          <a:stretch>
            <a:fillRect/>
          </a:stretch>
        </p:blipFill>
        <p:spPr>
          <a:xfrm>
            <a:off x="208297" y="1453050"/>
            <a:ext cx="7278353" cy="4385208"/>
          </a:xfrm>
          <a:prstGeom prst="rect">
            <a:avLst/>
          </a:prstGeom>
        </p:spPr>
      </p:pic>
      <p:sp>
        <p:nvSpPr>
          <p:cNvPr id="6" name="TextBox 5">
            <a:extLst>
              <a:ext uri="{FF2B5EF4-FFF2-40B4-BE49-F238E27FC236}">
                <a16:creationId xmlns:a16="http://schemas.microsoft.com/office/drawing/2014/main" id="{41030181-88D8-017F-EC9D-6421652380B6}"/>
              </a:ext>
            </a:extLst>
          </p:cNvPr>
          <p:cNvSpPr txBox="1"/>
          <p:nvPr/>
        </p:nvSpPr>
        <p:spPr>
          <a:xfrm>
            <a:off x="0" y="6277907"/>
            <a:ext cx="6492611" cy="646331"/>
          </a:xfrm>
          <a:prstGeom prst="rect">
            <a:avLst/>
          </a:prstGeom>
          <a:noFill/>
        </p:spPr>
        <p:txBody>
          <a:bodyPr wrap="none" rtlCol="0">
            <a:spAutoFit/>
          </a:bodyPr>
          <a:lstStyle/>
          <a:p>
            <a:r>
              <a:rPr lang="en-US" sz="1200" dirty="0">
                <a:hlinkClick r:id="rId4"/>
              </a:rPr>
              <a:t>https://daplab.cs.columbia.edu/general/2026/01/07/why-vibe-coding-fails-and-how-to-fix-it.html</a:t>
            </a:r>
            <a:endParaRPr lang="en-US" sz="1200" dirty="0"/>
          </a:p>
          <a:p>
            <a:r>
              <a:rPr lang="en-US" sz="1200" dirty="0">
                <a:hlinkClick r:id="rId5"/>
              </a:rPr>
              <a:t>https://daplab.cs.columbia.edu/general/2026/01/08/9-critical-failure-patterns-of-coding-agents.html</a:t>
            </a:r>
            <a:endParaRPr lang="en-US" sz="1200" dirty="0"/>
          </a:p>
          <a:p>
            <a:r>
              <a:rPr lang="en-US" sz="1200" dirty="0">
                <a:hlinkClick r:id="rId6"/>
              </a:rPr>
              <a:t>https://www.wsj.com/tech/ai/vibe-coding-slop-ai-tools-e6a99394</a:t>
            </a:r>
            <a:endParaRPr lang="en-US" sz="1200" dirty="0"/>
          </a:p>
        </p:txBody>
      </p:sp>
      <p:pic>
        <p:nvPicPr>
          <p:cNvPr id="7" name="Picture 6">
            <a:extLst>
              <a:ext uri="{FF2B5EF4-FFF2-40B4-BE49-F238E27FC236}">
                <a16:creationId xmlns:a16="http://schemas.microsoft.com/office/drawing/2014/main" id="{C8E84372-E108-C8AB-3100-41B7663D3189}"/>
              </a:ext>
            </a:extLst>
          </p:cNvPr>
          <p:cNvPicPr>
            <a:picLocks noChangeAspect="1"/>
          </p:cNvPicPr>
          <p:nvPr/>
        </p:nvPicPr>
        <p:blipFill>
          <a:blip r:embed="rId7"/>
          <a:stretch>
            <a:fillRect/>
          </a:stretch>
        </p:blipFill>
        <p:spPr>
          <a:xfrm>
            <a:off x="2481943" y="5087382"/>
            <a:ext cx="6033407" cy="937540"/>
          </a:xfrm>
          <a:prstGeom prst="rect">
            <a:avLst/>
          </a:prstGeom>
          <a:ln>
            <a:solidFill>
              <a:schemeClr val="accent1"/>
            </a:solidFill>
          </a:ln>
        </p:spPr>
      </p:pic>
      <p:sp>
        <p:nvSpPr>
          <p:cNvPr id="8" name="TextBox 7">
            <a:extLst>
              <a:ext uri="{FF2B5EF4-FFF2-40B4-BE49-F238E27FC236}">
                <a16:creationId xmlns:a16="http://schemas.microsoft.com/office/drawing/2014/main" id="{6544F38B-8714-1384-D908-691DE16AE33E}"/>
              </a:ext>
            </a:extLst>
          </p:cNvPr>
          <p:cNvSpPr txBox="1"/>
          <p:nvPr/>
        </p:nvSpPr>
        <p:spPr>
          <a:xfrm>
            <a:off x="6866021" y="897054"/>
            <a:ext cx="1404872" cy="461665"/>
          </a:xfrm>
          <a:prstGeom prst="rect">
            <a:avLst/>
          </a:prstGeom>
          <a:noFill/>
        </p:spPr>
        <p:txBody>
          <a:bodyPr wrap="none" rtlCol="0">
            <a:spAutoFit/>
          </a:bodyPr>
          <a:lstStyle/>
          <a:p>
            <a:r>
              <a:rPr lang="en-US" sz="2400" dirty="0"/>
              <a:t>Feb. 2025</a:t>
            </a:r>
          </a:p>
        </p:txBody>
      </p:sp>
      <p:sp>
        <p:nvSpPr>
          <p:cNvPr id="10" name="TextBox 9">
            <a:extLst>
              <a:ext uri="{FF2B5EF4-FFF2-40B4-BE49-F238E27FC236}">
                <a16:creationId xmlns:a16="http://schemas.microsoft.com/office/drawing/2014/main" id="{270E2CA1-DC1B-9004-7BD8-DD2C7CFAE708}"/>
              </a:ext>
            </a:extLst>
          </p:cNvPr>
          <p:cNvSpPr txBox="1"/>
          <p:nvPr/>
        </p:nvSpPr>
        <p:spPr>
          <a:xfrm>
            <a:off x="7574450" y="1928437"/>
            <a:ext cx="1359668" cy="461665"/>
          </a:xfrm>
          <a:prstGeom prst="rect">
            <a:avLst/>
          </a:prstGeom>
          <a:noFill/>
        </p:spPr>
        <p:txBody>
          <a:bodyPr wrap="none" rtlCol="0">
            <a:spAutoFit/>
          </a:bodyPr>
          <a:lstStyle/>
          <a:p>
            <a:r>
              <a:rPr lang="en-US" sz="2400" dirty="0"/>
              <a:t>Jan. 2026</a:t>
            </a:r>
          </a:p>
        </p:txBody>
      </p:sp>
      <p:sp>
        <p:nvSpPr>
          <p:cNvPr id="11" name="TextBox 10">
            <a:extLst>
              <a:ext uri="{FF2B5EF4-FFF2-40B4-BE49-F238E27FC236}">
                <a16:creationId xmlns:a16="http://schemas.microsoft.com/office/drawing/2014/main" id="{95225309-C4B7-5FE4-6C3A-427E7DD6E3C3}"/>
              </a:ext>
            </a:extLst>
          </p:cNvPr>
          <p:cNvSpPr txBox="1"/>
          <p:nvPr/>
        </p:nvSpPr>
        <p:spPr>
          <a:xfrm>
            <a:off x="7544442" y="4625717"/>
            <a:ext cx="1419684" cy="461665"/>
          </a:xfrm>
          <a:prstGeom prst="rect">
            <a:avLst/>
          </a:prstGeom>
          <a:noFill/>
        </p:spPr>
        <p:txBody>
          <a:bodyPr wrap="none" rtlCol="0">
            <a:spAutoFit/>
          </a:bodyPr>
          <a:lstStyle/>
          <a:p>
            <a:r>
              <a:rPr lang="en-US" sz="2400" dirty="0"/>
              <a:t>May 2026</a:t>
            </a:r>
          </a:p>
        </p:txBody>
      </p:sp>
    </p:spTree>
    <p:extLst>
      <p:ext uri="{BB962C8B-B14F-4D97-AF65-F5344CB8AC3E}">
        <p14:creationId xmlns:p14="http://schemas.microsoft.com/office/powerpoint/2010/main" val="307920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CADA35-D584-CA5B-8B35-B0D8BEE08E04}"/>
              </a:ext>
            </a:extLst>
          </p:cNvPr>
          <p:cNvSpPr>
            <a:spLocks noGrp="1"/>
          </p:cNvSpPr>
          <p:nvPr>
            <p:ph type="title"/>
          </p:nvPr>
        </p:nvSpPr>
        <p:spPr/>
        <p:txBody>
          <a:bodyPr>
            <a:normAutofit fontScale="90000"/>
          </a:bodyPr>
          <a:lstStyle/>
          <a:p>
            <a:r>
              <a:rPr lang="en-US" dirty="0"/>
              <a:t>The obvious answers: More oversight, more process</a:t>
            </a:r>
          </a:p>
        </p:txBody>
      </p:sp>
      <p:sp>
        <p:nvSpPr>
          <p:cNvPr id="4" name="Slide Number Placeholder 3">
            <a:extLst>
              <a:ext uri="{FF2B5EF4-FFF2-40B4-BE49-F238E27FC236}">
                <a16:creationId xmlns:a16="http://schemas.microsoft.com/office/drawing/2014/main" id="{CF8026C0-C3B3-9BA6-4CFC-1575A3CD52DA}"/>
              </a:ext>
            </a:extLst>
          </p:cNvPr>
          <p:cNvSpPr>
            <a:spLocks noGrp="1"/>
          </p:cNvSpPr>
          <p:nvPr>
            <p:ph type="sldNum" sz="quarter" idx="4"/>
          </p:nvPr>
        </p:nvSpPr>
        <p:spPr/>
        <p:txBody>
          <a:bodyPr/>
          <a:lstStyle/>
          <a:p>
            <a:fld id="{B7EB45DA-9A0D-DC49-8E02-F30A5DDC21C3}" type="slidenum">
              <a:rPr lang="en-US" smtClean="0"/>
              <a:t>17</a:t>
            </a:fld>
            <a:endParaRPr lang="en-US"/>
          </a:p>
        </p:txBody>
      </p:sp>
      <p:pic>
        <p:nvPicPr>
          <p:cNvPr id="5" name="Picture 4">
            <a:extLst>
              <a:ext uri="{FF2B5EF4-FFF2-40B4-BE49-F238E27FC236}">
                <a16:creationId xmlns:a16="http://schemas.microsoft.com/office/drawing/2014/main" id="{E0F4E85F-3826-2376-EF26-D5756B6DC427}"/>
              </a:ext>
            </a:extLst>
          </p:cNvPr>
          <p:cNvPicPr>
            <a:picLocks noChangeAspect="1"/>
          </p:cNvPicPr>
          <p:nvPr/>
        </p:nvPicPr>
        <p:blipFill>
          <a:blip r:embed="rId2"/>
          <a:stretch>
            <a:fillRect/>
          </a:stretch>
        </p:blipFill>
        <p:spPr>
          <a:xfrm>
            <a:off x="4810297" y="1502967"/>
            <a:ext cx="4038714" cy="1646030"/>
          </a:xfrm>
          <a:prstGeom prst="rect">
            <a:avLst/>
          </a:prstGeom>
          <a:ln>
            <a:solidFill>
              <a:schemeClr val="accent1"/>
            </a:solidFill>
          </a:ln>
        </p:spPr>
      </p:pic>
      <p:pic>
        <p:nvPicPr>
          <p:cNvPr id="6" name="Picture 5">
            <a:extLst>
              <a:ext uri="{FF2B5EF4-FFF2-40B4-BE49-F238E27FC236}">
                <a16:creationId xmlns:a16="http://schemas.microsoft.com/office/drawing/2014/main" id="{3355735C-080B-6C37-39FC-C33504F0CDBC}"/>
              </a:ext>
            </a:extLst>
          </p:cNvPr>
          <p:cNvPicPr>
            <a:picLocks noChangeAspect="1"/>
          </p:cNvPicPr>
          <p:nvPr/>
        </p:nvPicPr>
        <p:blipFill>
          <a:blip r:embed="rId3"/>
          <a:stretch>
            <a:fillRect/>
          </a:stretch>
        </p:blipFill>
        <p:spPr>
          <a:xfrm>
            <a:off x="277148" y="1502968"/>
            <a:ext cx="4320760" cy="1646030"/>
          </a:xfrm>
          <a:prstGeom prst="rect">
            <a:avLst/>
          </a:prstGeom>
          <a:ln>
            <a:solidFill>
              <a:schemeClr val="accent1"/>
            </a:solidFill>
          </a:ln>
        </p:spPr>
      </p:pic>
      <p:sp>
        <p:nvSpPr>
          <p:cNvPr id="7" name="TextBox 6">
            <a:extLst>
              <a:ext uri="{FF2B5EF4-FFF2-40B4-BE49-F238E27FC236}">
                <a16:creationId xmlns:a16="http://schemas.microsoft.com/office/drawing/2014/main" id="{38635370-B20C-204E-5350-8B054016121C}"/>
              </a:ext>
            </a:extLst>
          </p:cNvPr>
          <p:cNvSpPr txBox="1"/>
          <p:nvPr/>
        </p:nvSpPr>
        <p:spPr>
          <a:xfrm>
            <a:off x="1529138" y="883246"/>
            <a:ext cx="1816779" cy="584775"/>
          </a:xfrm>
          <a:prstGeom prst="rect">
            <a:avLst/>
          </a:prstGeom>
          <a:noFill/>
        </p:spPr>
        <p:txBody>
          <a:bodyPr wrap="none" rtlCol="0">
            <a:spAutoFit/>
          </a:bodyPr>
          <a:lstStyle/>
          <a:p>
            <a:r>
              <a:rPr lang="en-US" sz="3200" b="1" dirty="0"/>
              <a:t>Oversight</a:t>
            </a:r>
          </a:p>
        </p:txBody>
      </p:sp>
      <p:sp>
        <p:nvSpPr>
          <p:cNvPr id="8" name="TextBox 7">
            <a:extLst>
              <a:ext uri="{FF2B5EF4-FFF2-40B4-BE49-F238E27FC236}">
                <a16:creationId xmlns:a16="http://schemas.microsoft.com/office/drawing/2014/main" id="{3FF4F540-D5D5-CFAB-3BD6-889EA5BF65F5}"/>
              </a:ext>
            </a:extLst>
          </p:cNvPr>
          <p:cNvSpPr txBox="1"/>
          <p:nvPr/>
        </p:nvSpPr>
        <p:spPr>
          <a:xfrm>
            <a:off x="5269771" y="883246"/>
            <a:ext cx="3119765" cy="584775"/>
          </a:xfrm>
          <a:prstGeom prst="rect">
            <a:avLst/>
          </a:prstGeom>
          <a:noFill/>
        </p:spPr>
        <p:txBody>
          <a:bodyPr wrap="none" rtlCol="0">
            <a:spAutoFit/>
          </a:bodyPr>
          <a:lstStyle/>
          <a:p>
            <a:r>
              <a:rPr lang="en-US" sz="3200" b="1" dirty="0"/>
              <a:t>Process imitation</a:t>
            </a:r>
          </a:p>
        </p:txBody>
      </p:sp>
      <p:sp>
        <p:nvSpPr>
          <p:cNvPr id="9" name="TextBox 8">
            <a:extLst>
              <a:ext uri="{FF2B5EF4-FFF2-40B4-BE49-F238E27FC236}">
                <a16:creationId xmlns:a16="http://schemas.microsoft.com/office/drawing/2014/main" id="{F892E668-00EF-BD80-1A57-2881AEB0E857}"/>
              </a:ext>
            </a:extLst>
          </p:cNvPr>
          <p:cNvSpPr txBox="1"/>
          <p:nvPr/>
        </p:nvSpPr>
        <p:spPr>
          <a:xfrm>
            <a:off x="5208767" y="3183943"/>
            <a:ext cx="3246979" cy="369332"/>
          </a:xfrm>
          <a:prstGeom prst="rect">
            <a:avLst/>
          </a:prstGeom>
          <a:noFill/>
        </p:spPr>
        <p:txBody>
          <a:bodyPr wrap="none" rtlCol="0">
            <a:spAutoFit/>
          </a:bodyPr>
          <a:lstStyle/>
          <a:p>
            <a:r>
              <a:rPr lang="en-US" b="1" i="1" dirty="0"/>
              <a:t xml:space="preserve">Personas, </a:t>
            </a:r>
            <a:r>
              <a:rPr lang="en-US" b="1" dirty="0"/>
              <a:t>e.g.</a:t>
            </a:r>
            <a:r>
              <a:rPr lang="en-US" b="1" i="1" dirty="0"/>
              <a:t>, Yegge’s Gastown</a:t>
            </a:r>
          </a:p>
        </p:txBody>
      </p:sp>
      <p:sp>
        <p:nvSpPr>
          <p:cNvPr id="11" name="TextBox 10">
            <a:extLst>
              <a:ext uri="{FF2B5EF4-FFF2-40B4-BE49-F238E27FC236}">
                <a16:creationId xmlns:a16="http://schemas.microsoft.com/office/drawing/2014/main" id="{A00020D7-F991-4AF1-38AD-ADED9469A8F9}"/>
              </a:ext>
            </a:extLst>
          </p:cNvPr>
          <p:cNvSpPr txBox="1"/>
          <p:nvPr/>
        </p:nvSpPr>
        <p:spPr>
          <a:xfrm>
            <a:off x="454273" y="3602975"/>
            <a:ext cx="4143635" cy="584775"/>
          </a:xfrm>
          <a:prstGeom prst="rect">
            <a:avLst/>
          </a:prstGeom>
          <a:noFill/>
        </p:spPr>
        <p:txBody>
          <a:bodyPr wrap="none" rtlCol="0">
            <a:spAutoFit/>
          </a:bodyPr>
          <a:lstStyle/>
          <a:p>
            <a:r>
              <a:rPr lang="en-US" sz="3200" i="1" dirty="0"/>
              <a:t xml:space="preserve">Does not scale / </a:t>
            </a:r>
            <a:r>
              <a:rPr lang="en-US" sz="3200" i="1" dirty="0" err="1"/>
              <a:t>DevExp</a:t>
            </a:r>
            <a:endParaRPr lang="en-US" sz="3200" i="1" dirty="0"/>
          </a:p>
        </p:txBody>
      </p:sp>
      <p:sp>
        <p:nvSpPr>
          <p:cNvPr id="12" name="TextBox 11">
            <a:extLst>
              <a:ext uri="{FF2B5EF4-FFF2-40B4-BE49-F238E27FC236}">
                <a16:creationId xmlns:a16="http://schemas.microsoft.com/office/drawing/2014/main" id="{80441E97-BACB-0B0D-AD60-25F5D7C1C5ED}"/>
              </a:ext>
            </a:extLst>
          </p:cNvPr>
          <p:cNvSpPr txBox="1"/>
          <p:nvPr/>
        </p:nvSpPr>
        <p:spPr>
          <a:xfrm>
            <a:off x="4765241" y="3565266"/>
            <a:ext cx="4124591" cy="584775"/>
          </a:xfrm>
          <a:prstGeom prst="rect">
            <a:avLst/>
          </a:prstGeom>
          <a:noFill/>
        </p:spPr>
        <p:txBody>
          <a:bodyPr wrap="none" rtlCol="0">
            <a:spAutoFit/>
          </a:bodyPr>
          <a:lstStyle/>
          <a:p>
            <a:r>
              <a:rPr lang="en-US" sz="3200" i="1" dirty="0"/>
              <a:t>Process is not judgment</a:t>
            </a:r>
          </a:p>
        </p:txBody>
      </p:sp>
      <p:sp>
        <p:nvSpPr>
          <p:cNvPr id="14" name="TextBox 13">
            <a:extLst>
              <a:ext uri="{FF2B5EF4-FFF2-40B4-BE49-F238E27FC236}">
                <a16:creationId xmlns:a16="http://schemas.microsoft.com/office/drawing/2014/main" id="{A56DA766-880A-AE61-221C-644517DA759F}"/>
              </a:ext>
            </a:extLst>
          </p:cNvPr>
          <p:cNvSpPr txBox="1"/>
          <p:nvPr/>
        </p:nvSpPr>
        <p:spPr>
          <a:xfrm>
            <a:off x="0" y="4782522"/>
            <a:ext cx="9067972" cy="954107"/>
          </a:xfrm>
          <a:prstGeom prst="rect">
            <a:avLst/>
          </a:prstGeom>
          <a:noFill/>
        </p:spPr>
        <p:txBody>
          <a:bodyPr wrap="square" rtlCol="0">
            <a:spAutoFit/>
          </a:bodyPr>
          <a:lstStyle/>
          <a:p>
            <a:pPr algn="ctr"/>
            <a:r>
              <a:rPr lang="en-US" sz="2800" b="1" i="1" dirty="0"/>
              <a:t>Q: How do we retain agentic velocity while preserving engineering judgment &amp; oversight?</a:t>
            </a:r>
          </a:p>
        </p:txBody>
      </p:sp>
      <p:sp>
        <p:nvSpPr>
          <p:cNvPr id="15" name="TextBox 14">
            <a:extLst>
              <a:ext uri="{FF2B5EF4-FFF2-40B4-BE49-F238E27FC236}">
                <a16:creationId xmlns:a16="http://schemas.microsoft.com/office/drawing/2014/main" id="{2B71936A-7704-7794-2C33-F1A1B728C1A0}"/>
              </a:ext>
            </a:extLst>
          </p:cNvPr>
          <p:cNvSpPr txBox="1"/>
          <p:nvPr/>
        </p:nvSpPr>
        <p:spPr>
          <a:xfrm>
            <a:off x="1131781" y="3244334"/>
            <a:ext cx="2918941" cy="369332"/>
          </a:xfrm>
          <a:prstGeom prst="rect">
            <a:avLst/>
          </a:prstGeom>
          <a:noFill/>
        </p:spPr>
        <p:txBody>
          <a:bodyPr wrap="none" rtlCol="0">
            <a:spAutoFit/>
          </a:bodyPr>
          <a:lstStyle/>
          <a:p>
            <a:r>
              <a:rPr lang="en-US" b="1" i="1" dirty="0"/>
              <a:t>“My job is now code review”</a:t>
            </a:r>
          </a:p>
        </p:txBody>
      </p:sp>
      <p:sp>
        <p:nvSpPr>
          <p:cNvPr id="2" name="TextBox 1">
            <a:extLst>
              <a:ext uri="{FF2B5EF4-FFF2-40B4-BE49-F238E27FC236}">
                <a16:creationId xmlns:a16="http://schemas.microsoft.com/office/drawing/2014/main" id="{D1F8FEBB-9BB2-4881-6713-F06C205E778B}"/>
              </a:ext>
            </a:extLst>
          </p:cNvPr>
          <p:cNvSpPr txBox="1"/>
          <p:nvPr/>
        </p:nvSpPr>
        <p:spPr>
          <a:xfrm>
            <a:off x="20565" y="5986106"/>
            <a:ext cx="9073381" cy="492443"/>
          </a:xfrm>
          <a:prstGeom prst="rect">
            <a:avLst/>
          </a:prstGeom>
          <a:noFill/>
        </p:spPr>
        <p:txBody>
          <a:bodyPr wrap="none" rtlCol="0">
            <a:spAutoFit/>
          </a:bodyPr>
          <a:lstStyle/>
          <a:p>
            <a:r>
              <a:rPr lang="en-US" sz="2600" b="1" dirty="0"/>
              <a:t>A: Introduce appropriate representations for LLM to reason over</a:t>
            </a:r>
          </a:p>
        </p:txBody>
      </p:sp>
    </p:spTree>
    <p:extLst>
      <p:ext uri="{BB962C8B-B14F-4D97-AF65-F5344CB8AC3E}">
        <p14:creationId xmlns:p14="http://schemas.microsoft.com/office/powerpoint/2010/main" val="235428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4" grpId="0"/>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C80D7-2D01-6B9F-709D-E882E453087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5483D3-5EFD-4BF2-6BBB-05CC81391892}"/>
              </a:ext>
            </a:extLst>
          </p:cNvPr>
          <p:cNvSpPr>
            <a:spLocks noGrp="1"/>
          </p:cNvSpPr>
          <p:nvPr>
            <p:ph idx="1"/>
          </p:nvPr>
        </p:nvSpPr>
        <p:spPr/>
        <p:txBody>
          <a:bodyPr>
            <a:normAutofit/>
          </a:bodyPr>
          <a:lstStyle/>
          <a:p>
            <a:pPr marL="342900" indent="-342900">
              <a:buFont typeface="+mj-lt"/>
              <a:buAutoNum type="arabicPeriod"/>
            </a:pPr>
            <a:r>
              <a:rPr lang="en-US" sz="2400" dirty="0"/>
              <a:t>Who am I and why am I here</a:t>
            </a:r>
          </a:p>
          <a:p>
            <a:pPr marL="342900" indent="-342900">
              <a:buFont typeface="+mj-lt"/>
              <a:buAutoNum type="arabicPeriod"/>
            </a:pPr>
            <a:r>
              <a:rPr lang="en-US" sz="2400" dirty="0"/>
              <a:t>The problem: Trustworthy GenAI for consequential work</a:t>
            </a:r>
          </a:p>
          <a:p>
            <a:pPr marL="342900" indent="-342900">
              <a:buFont typeface="+mj-lt"/>
              <a:buAutoNum type="arabicPeriod"/>
            </a:pPr>
            <a:r>
              <a:rPr lang="en-US" sz="2400" b="1" dirty="0"/>
              <a:t>The shift: Intelligence changes the engineering bottleneck</a:t>
            </a:r>
          </a:p>
          <a:p>
            <a:pPr marL="342900" indent="-342900">
              <a:buFont typeface="+mj-lt"/>
              <a:buAutoNum type="arabicPeriod"/>
            </a:pPr>
            <a:r>
              <a:rPr lang="en-US" sz="2400" dirty="0"/>
              <a:t>MAGE: Model-Based Agentic Engineering</a:t>
            </a:r>
          </a:p>
          <a:p>
            <a:pPr marL="342900" indent="-342900">
              <a:buFont typeface="+mj-lt"/>
              <a:buAutoNum type="arabicPeriod"/>
            </a:pPr>
            <a:r>
              <a:rPr lang="en-US" sz="2400" dirty="0">
                <a:solidFill>
                  <a:schemeClr val="bg1"/>
                </a:solidFill>
              </a:rPr>
              <a:t>What this means</a:t>
            </a:r>
            <a:endParaRPr lang="en-US" sz="2400" dirty="0"/>
          </a:p>
          <a:p>
            <a:pPr marL="342900" indent="-342900">
              <a:buFont typeface="+mj-lt"/>
              <a:buAutoNum type="arabicPeriod"/>
            </a:pPr>
            <a:endParaRPr lang="en-US" sz="2400" dirty="0"/>
          </a:p>
          <a:p>
            <a:pPr marL="342900" indent="-342900">
              <a:buFont typeface="+mj-lt"/>
              <a:buAutoNum type="arabicPeriod"/>
            </a:pPr>
            <a:endParaRPr lang="en-US" sz="2400" dirty="0"/>
          </a:p>
        </p:txBody>
      </p:sp>
      <p:sp>
        <p:nvSpPr>
          <p:cNvPr id="3" name="Title 2">
            <a:extLst>
              <a:ext uri="{FF2B5EF4-FFF2-40B4-BE49-F238E27FC236}">
                <a16:creationId xmlns:a16="http://schemas.microsoft.com/office/drawing/2014/main" id="{3F49DF2D-8ED7-99D9-7ABF-513EB6074FFF}"/>
              </a:ext>
            </a:extLst>
          </p:cNvPr>
          <p:cNvSpPr>
            <a:spLocks noGrp="1"/>
          </p:cNvSpPr>
          <p:nvPr>
            <p:ph type="title"/>
          </p:nvPr>
        </p:nvSpPr>
        <p:spPr/>
        <p:txBody>
          <a:bodyPr>
            <a:normAutofit fontScale="90000"/>
          </a:bodyPr>
          <a:lstStyle/>
          <a:p>
            <a:r>
              <a:rPr lang="en-US" dirty="0"/>
              <a:t>Talk outline</a:t>
            </a:r>
          </a:p>
        </p:txBody>
      </p:sp>
      <p:sp>
        <p:nvSpPr>
          <p:cNvPr id="4" name="Slide Number Placeholder 3">
            <a:extLst>
              <a:ext uri="{FF2B5EF4-FFF2-40B4-BE49-F238E27FC236}">
                <a16:creationId xmlns:a16="http://schemas.microsoft.com/office/drawing/2014/main" id="{DD02F60C-59DB-0F3E-02BD-67CAEAD54D7C}"/>
              </a:ext>
            </a:extLst>
          </p:cNvPr>
          <p:cNvSpPr>
            <a:spLocks noGrp="1"/>
          </p:cNvSpPr>
          <p:nvPr>
            <p:ph type="sldNum" sz="quarter" idx="4"/>
          </p:nvPr>
        </p:nvSpPr>
        <p:spPr/>
        <p:txBody>
          <a:bodyPr/>
          <a:lstStyle/>
          <a:p>
            <a:fld id="{B7EB45DA-9A0D-DC49-8E02-F30A5DDC21C3}" type="slidenum">
              <a:rPr lang="en-US" smtClean="0"/>
              <a:t>18</a:t>
            </a:fld>
            <a:endParaRPr lang="en-US"/>
          </a:p>
        </p:txBody>
      </p:sp>
    </p:spTree>
    <p:extLst>
      <p:ext uri="{BB962C8B-B14F-4D97-AF65-F5344CB8AC3E}">
        <p14:creationId xmlns:p14="http://schemas.microsoft.com/office/powerpoint/2010/main" val="657923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57E5B-32D5-D3F4-691C-69B81A5A7D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F87B7BE-726F-C1F3-6334-098E32AD8E11}"/>
              </a:ext>
            </a:extLst>
          </p:cNvPr>
          <p:cNvSpPr>
            <a:spLocks noGrp="1"/>
          </p:cNvSpPr>
          <p:nvPr>
            <p:ph type="title"/>
          </p:nvPr>
        </p:nvSpPr>
        <p:spPr>
          <a:xfrm>
            <a:off x="-104931" y="136525"/>
            <a:ext cx="9952532" cy="638175"/>
          </a:xfrm>
        </p:spPr>
        <p:txBody>
          <a:bodyPr>
            <a:noAutofit/>
          </a:bodyPr>
          <a:lstStyle/>
          <a:p>
            <a:r>
              <a:rPr lang="en-US" sz="2200" dirty="0"/>
              <a:t>With GenAI, can one engineer/SME build a remediation system?</a:t>
            </a:r>
          </a:p>
        </p:txBody>
      </p:sp>
      <p:sp>
        <p:nvSpPr>
          <p:cNvPr id="4" name="Slide Number Placeholder 3">
            <a:extLst>
              <a:ext uri="{FF2B5EF4-FFF2-40B4-BE49-F238E27FC236}">
                <a16:creationId xmlns:a16="http://schemas.microsoft.com/office/drawing/2014/main" id="{D6BB0A95-F9A8-15B9-AD92-5FD9AE278046}"/>
              </a:ext>
            </a:extLst>
          </p:cNvPr>
          <p:cNvSpPr>
            <a:spLocks noGrp="1"/>
          </p:cNvSpPr>
          <p:nvPr>
            <p:ph type="sldNum" sz="quarter" idx="4"/>
          </p:nvPr>
        </p:nvSpPr>
        <p:spPr/>
        <p:txBody>
          <a:bodyPr/>
          <a:lstStyle/>
          <a:p>
            <a:fld id="{B7EB45DA-9A0D-DC49-8E02-F30A5DDC21C3}" type="slidenum">
              <a:rPr lang="en-US" smtClean="0"/>
              <a:t>19</a:t>
            </a:fld>
            <a:endParaRPr lang="en-US"/>
          </a:p>
        </p:txBody>
      </p:sp>
      <p:pic>
        <p:nvPicPr>
          <p:cNvPr id="5" name="Picture 4">
            <a:extLst>
              <a:ext uri="{FF2B5EF4-FFF2-40B4-BE49-F238E27FC236}">
                <a16:creationId xmlns:a16="http://schemas.microsoft.com/office/drawing/2014/main" id="{5654CBBD-95B7-0227-4CCB-92B892904607}"/>
              </a:ext>
            </a:extLst>
          </p:cNvPr>
          <p:cNvPicPr>
            <a:picLocks noChangeAspect="1"/>
          </p:cNvPicPr>
          <p:nvPr/>
        </p:nvPicPr>
        <p:blipFill>
          <a:blip r:embed="rId3"/>
          <a:stretch>
            <a:fillRect/>
          </a:stretch>
        </p:blipFill>
        <p:spPr>
          <a:xfrm>
            <a:off x="795328" y="926623"/>
            <a:ext cx="7525682" cy="3796141"/>
          </a:xfrm>
          <a:prstGeom prst="rect">
            <a:avLst/>
          </a:prstGeom>
        </p:spPr>
      </p:pic>
      <p:pic>
        <p:nvPicPr>
          <p:cNvPr id="7" name="Picture 6">
            <a:extLst>
              <a:ext uri="{FF2B5EF4-FFF2-40B4-BE49-F238E27FC236}">
                <a16:creationId xmlns:a16="http://schemas.microsoft.com/office/drawing/2014/main" id="{470DB972-1589-EADE-687C-FAF5FED9B03F}"/>
              </a:ext>
            </a:extLst>
          </p:cNvPr>
          <p:cNvPicPr>
            <a:picLocks noChangeAspect="1"/>
          </p:cNvPicPr>
          <p:nvPr/>
        </p:nvPicPr>
        <p:blipFill>
          <a:blip r:embed="rId4"/>
          <a:stretch>
            <a:fillRect/>
          </a:stretch>
        </p:blipFill>
        <p:spPr>
          <a:xfrm>
            <a:off x="90538" y="2515093"/>
            <a:ext cx="8424812" cy="1808808"/>
          </a:xfrm>
          <a:prstGeom prst="rect">
            <a:avLst/>
          </a:prstGeom>
          <a:ln>
            <a:solidFill>
              <a:schemeClr val="accent1"/>
            </a:solidFill>
          </a:ln>
        </p:spPr>
      </p:pic>
      <p:pic>
        <p:nvPicPr>
          <p:cNvPr id="8" name="Picture 7">
            <a:extLst>
              <a:ext uri="{FF2B5EF4-FFF2-40B4-BE49-F238E27FC236}">
                <a16:creationId xmlns:a16="http://schemas.microsoft.com/office/drawing/2014/main" id="{7CD32310-9876-8657-F847-6B2425BED2F7}"/>
              </a:ext>
            </a:extLst>
          </p:cNvPr>
          <p:cNvPicPr>
            <a:picLocks noChangeAspect="1"/>
          </p:cNvPicPr>
          <p:nvPr/>
        </p:nvPicPr>
        <p:blipFill>
          <a:blip r:embed="rId5"/>
          <a:stretch>
            <a:fillRect/>
          </a:stretch>
        </p:blipFill>
        <p:spPr>
          <a:xfrm>
            <a:off x="463950" y="3039710"/>
            <a:ext cx="8424809" cy="1808808"/>
          </a:xfrm>
          <a:prstGeom prst="rect">
            <a:avLst/>
          </a:prstGeom>
          <a:ln>
            <a:solidFill>
              <a:schemeClr val="accent1"/>
            </a:solidFill>
          </a:ln>
        </p:spPr>
      </p:pic>
      <p:pic>
        <p:nvPicPr>
          <p:cNvPr id="9" name="Picture 8">
            <a:extLst>
              <a:ext uri="{FF2B5EF4-FFF2-40B4-BE49-F238E27FC236}">
                <a16:creationId xmlns:a16="http://schemas.microsoft.com/office/drawing/2014/main" id="{B2B26D8B-3F7F-5E5B-706B-1133805BD840}"/>
              </a:ext>
            </a:extLst>
          </p:cNvPr>
          <p:cNvPicPr>
            <a:picLocks noChangeAspect="1"/>
          </p:cNvPicPr>
          <p:nvPr/>
        </p:nvPicPr>
        <p:blipFill>
          <a:blip r:embed="rId6"/>
          <a:stretch>
            <a:fillRect/>
          </a:stretch>
        </p:blipFill>
        <p:spPr>
          <a:xfrm>
            <a:off x="719192" y="3558354"/>
            <a:ext cx="8424808" cy="1808808"/>
          </a:xfrm>
          <a:prstGeom prst="rect">
            <a:avLst/>
          </a:prstGeom>
          <a:ln>
            <a:solidFill>
              <a:schemeClr val="accent1"/>
            </a:solidFill>
          </a:ln>
        </p:spPr>
      </p:pic>
      <p:grpSp>
        <p:nvGrpSpPr>
          <p:cNvPr id="13" name="Group 12">
            <a:extLst>
              <a:ext uri="{FF2B5EF4-FFF2-40B4-BE49-F238E27FC236}">
                <a16:creationId xmlns:a16="http://schemas.microsoft.com/office/drawing/2014/main" id="{0FFCB399-82BF-D44F-9B54-0F5517FD4461}"/>
              </a:ext>
            </a:extLst>
          </p:cNvPr>
          <p:cNvGrpSpPr/>
          <p:nvPr/>
        </p:nvGrpSpPr>
        <p:grpSpPr>
          <a:xfrm>
            <a:off x="1808426" y="5965274"/>
            <a:ext cx="6125817" cy="720090"/>
            <a:chOff x="685800" y="3068955"/>
            <a:chExt cx="6125817" cy="720090"/>
          </a:xfrm>
        </p:grpSpPr>
        <p:pic>
          <p:nvPicPr>
            <p:cNvPr id="12" name="Picture 11">
              <a:extLst>
                <a:ext uri="{FF2B5EF4-FFF2-40B4-BE49-F238E27FC236}">
                  <a16:creationId xmlns:a16="http://schemas.microsoft.com/office/drawing/2014/main" id="{8D0711F4-C13E-A615-D659-1101B4CD2E7F}"/>
                </a:ext>
              </a:extLst>
            </p:cNvPr>
            <p:cNvPicPr>
              <a:picLocks noChangeAspect="1"/>
            </p:cNvPicPr>
            <p:nvPr/>
          </p:nvPicPr>
          <p:blipFill>
            <a:blip r:embed="rId7"/>
            <a:srcRect r="21186"/>
            <a:stretch>
              <a:fillRect/>
            </a:stretch>
          </p:blipFill>
          <p:spPr>
            <a:xfrm>
              <a:off x="685800" y="3068955"/>
              <a:ext cx="6125817" cy="720090"/>
            </a:xfrm>
            <a:prstGeom prst="rect">
              <a:avLst/>
            </a:prstGeom>
          </p:spPr>
        </p:pic>
        <p:pic>
          <p:nvPicPr>
            <p:cNvPr id="11" name="Picture 10">
              <a:extLst>
                <a:ext uri="{FF2B5EF4-FFF2-40B4-BE49-F238E27FC236}">
                  <a16:creationId xmlns:a16="http://schemas.microsoft.com/office/drawing/2014/main" id="{41D39BA9-84A1-B804-D86A-BE95D1C89930}"/>
                </a:ext>
              </a:extLst>
            </p:cNvPr>
            <p:cNvPicPr>
              <a:picLocks noChangeAspect="1"/>
            </p:cNvPicPr>
            <p:nvPr/>
          </p:nvPicPr>
          <p:blipFill>
            <a:blip r:embed="rId8"/>
            <a:srcRect t="35601" b="15678"/>
            <a:stretch>
              <a:fillRect/>
            </a:stretch>
          </p:blipFill>
          <p:spPr>
            <a:xfrm>
              <a:off x="6063515" y="3551998"/>
              <a:ext cx="635000" cy="204190"/>
            </a:xfrm>
            <a:prstGeom prst="rect">
              <a:avLst/>
            </a:prstGeom>
          </p:spPr>
        </p:pic>
      </p:grpSp>
      <p:sp>
        <p:nvSpPr>
          <p:cNvPr id="14" name="TextBox 13">
            <a:extLst>
              <a:ext uri="{FF2B5EF4-FFF2-40B4-BE49-F238E27FC236}">
                <a16:creationId xmlns:a16="http://schemas.microsoft.com/office/drawing/2014/main" id="{DB35B0A9-E800-099A-D157-72E9268C51A1}"/>
              </a:ext>
            </a:extLst>
          </p:cNvPr>
          <p:cNvSpPr txBox="1"/>
          <p:nvPr/>
        </p:nvSpPr>
        <p:spPr>
          <a:xfrm>
            <a:off x="681194" y="6018846"/>
            <a:ext cx="1127232" cy="584775"/>
          </a:xfrm>
          <a:prstGeom prst="rect">
            <a:avLst/>
          </a:prstGeom>
          <a:noFill/>
        </p:spPr>
        <p:txBody>
          <a:bodyPr wrap="none" rtlCol="0">
            <a:spAutoFit/>
          </a:bodyPr>
          <a:lstStyle/>
          <a:p>
            <a:r>
              <a:rPr lang="en-US" sz="3200" b="1" dirty="0"/>
              <a:t>$0.11</a:t>
            </a:r>
          </a:p>
        </p:txBody>
      </p:sp>
      <p:grpSp>
        <p:nvGrpSpPr>
          <p:cNvPr id="16" name="Group 15">
            <a:extLst>
              <a:ext uri="{FF2B5EF4-FFF2-40B4-BE49-F238E27FC236}">
                <a16:creationId xmlns:a16="http://schemas.microsoft.com/office/drawing/2014/main" id="{781A8C2B-BA55-5C67-5A02-9E3B3202501E}"/>
              </a:ext>
            </a:extLst>
          </p:cNvPr>
          <p:cNvGrpSpPr/>
          <p:nvPr/>
        </p:nvGrpSpPr>
        <p:grpSpPr>
          <a:xfrm>
            <a:off x="655584" y="4063108"/>
            <a:ext cx="8041539" cy="1783197"/>
            <a:chOff x="1327149" y="3861470"/>
            <a:chExt cx="8041539" cy="1783197"/>
          </a:xfrm>
        </p:grpSpPr>
        <p:pic>
          <p:nvPicPr>
            <p:cNvPr id="10" name="Picture 9">
              <a:extLst>
                <a:ext uri="{FF2B5EF4-FFF2-40B4-BE49-F238E27FC236}">
                  <a16:creationId xmlns:a16="http://schemas.microsoft.com/office/drawing/2014/main" id="{5823766E-FDD1-46E4-313C-46C8DCF17F65}"/>
                </a:ext>
              </a:extLst>
            </p:cNvPr>
            <p:cNvPicPr>
              <a:picLocks noChangeAspect="1"/>
            </p:cNvPicPr>
            <p:nvPr/>
          </p:nvPicPr>
          <p:blipFill>
            <a:blip r:embed="rId9"/>
            <a:srcRect b="53620"/>
            <a:stretch>
              <a:fillRect/>
            </a:stretch>
          </p:blipFill>
          <p:spPr>
            <a:xfrm>
              <a:off x="1327149" y="3861470"/>
              <a:ext cx="8039791" cy="948633"/>
            </a:xfrm>
            <a:prstGeom prst="rect">
              <a:avLst/>
            </a:prstGeom>
          </p:spPr>
        </p:pic>
        <p:pic>
          <p:nvPicPr>
            <p:cNvPr id="15" name="Picture 14">
              <a:extLst>
                <a:ext uri="{FF2B5EF4-FFF2-40B4-BE49-F238E27FC236}">
                  <a16:creationId xmlns:a16="http://schemas.microsoft.com/office/drawing/2014/main" id="{AD70C4A5-DB12-9441-8DF1-7F83EC88DEFB}"/>
                </a:ext>
              </a:extLst>
            </p:cNvPr>
            <p:cNvPicPr>
              <a:picLocks noChangeAspect="1"/>
            </p:cNvPicPr>
            <p:nvPr/>
          </p:nvPicPr>
          <p:blipFill>
            <a:blip r:embed="rId9"/>
            <a:srcRect t="56512"/>
            <a:stretch>
              <a:fillRect/>
            </a:stretch>
          </p:blipFill>
          <p:spPr>
            <a:xfrm>
              <a:off x="1328897" y="4755173"/>
              <a:ext cx="8039791" cy="889494"/>
            </a:xfrm>
            <a:prstGeom prst="rect">
              <a:avLst/>
            </a:prstGeom>
          </p:spPr>
        </p:pic>
      </p:grpSp>
    </p:spTree>
    <p:extLst>
      <p:ext uri="{BB962C8B-B14F-4D97-AF65-F5344CB8AC3E}">
        <p14:creationId xmlns:p14="http://schemas.microsoft.com/office/powerpoint/2010/main" val="3684184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9" presetClass="emph" presetSubtype="0" nodeType="withEffect">
                                  <p:stCondLst>
                                    <p:cond delay="0"/>
                                  </p:stCondLst>
                                  <p:childTnLst>
                                    <p:set>
                                      <p:cBhvr>
                                        <p:cTn id="8" dur="indefinite"/>
                                        <p:tgtEl>
                                          <p:spTgt spid="5"/>
                                        </p:tgtEl>
                                        <p:attrNameLst>
                                          <p:attrName>style.opacity</p:attrName>
                                        </p:attrNameLst>
                                      </p:cBhvr>
                                      <p:to>
                                        <p:strVal val="0.5"/>
                                      </p:to>
                                    </p:set>
                                    <p:animEffect filter="image" prLst="opacity: 0.5">
                                      <p:cBhvr rctx="IE">
                                        <p:cTn id="9" dur="indefinite"/>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par>
                                <p:cTn id="14" presetID="1" presetClass="exit" presetSubtype="0" fill="hold" nodeType="withEffect">
                                  <p:stCondLst>
                                    <p:cond delay="0"/>
                                  </p:stCondLst>
                                  <p:childTnLst>
                                    <p:set>
                                      <p:cBhvr>
                                        <p:cTn id="15" dur="1" fill="hold">
                                          <p:stCondLst>
                                            <p:cond delay="0"/>
                                          </p:stCondLst>
                                        </p:cTn>
                                        <p:tgtEl>
                                          <p:spTgt spid="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par>
                                <p:cTn id="20" presetID="1" presetClass="exit" presetSubtype="0" fill="hold" nodeType="withEffect">
                                  <p:stCondLst>
                                    <p:cond delay="0"/>
                                  </p:stCondLst>
                                  <p:childTnLst>
                                    <p:set>
                                      <p:cBhvr>
                                        <p:cTn id="21" dur="1" fill="hold">
                                          <p:stCondLst>
                                            <p:cond delay="0"/>
                                          </p:stCondLst>
                                        </p:cTn>
                                        <p:tgtEl>
                                          <p:spTgt spid="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par>
                                <p:cTn id="30" presetID="1" presetClass="exit" presetSubtype="0" fill="hold" nodeType="withEffect">
                                  <p:stCondLst>
                                    <p:cond delay="0"/>
                                  </p:stCondLst>
                                  <p:childTnLst>
                                    <p:set>
                                      <p:cBhvr>
                                        <p:cTn id="31"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D87B5-0773-53E8-0EE2-8FE283C1E5E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F58509-308B-BEA5-19E0-FDBBA52B14AE}"/>
              </a:ext>
            </a:extLst>
          </p:cNvPr>
          <p:cNvSpPr>
            <a:spLocks noGrp="1"/>
          </p:cNvSpPr>
          <p:nvPr>
            <p:ph type="title"/>
          </p:nvPr>
        </p:nvSpPr>
        <p:spPr>
          <a:xfrm>
            <a:off x="152568" y="136525"/>
            <a:ext cx="7587916" cy="638175"/>
          </a:xfrm>
        </p:spPr>
        <p:txBody>
          <a:bodyPr>
            <a:noAutofit/>
          </a:bodyPr>
          <a:lstStyle/>
          <a:p>
            <a:r>
              <a:rPr lang="en-US" sz="2200" dirty="0" err="1"/>
              <a:t>DocAble</a:t>
            </a:r>
            <a:r>
              <a:rPr lang="en-US" sz="2200" dirty="0"/>
              <a:t>: And don’t forget an editor!</a:t>
            </a:r>
          </a:p>
        </p:txBody>
      </p:sp>
      <p:sp>
        <p:nvSpPr>
          <p:cNvPr id="4" name="Slide Number Placeholder 3">
            <a:extLst>
              <a:ext uri="{FF2B5EF4-FFF2-40B4-BE49-F238E27FC236}">
                <a16:creationId xmlns:a16="http://schemas.microsoft.com/office/drawing/2014/main" id="{FF61F0E5-1486-EED5-5EBE-7F621FAA6150}"/>
              </a:ext>
            </a:extLst>
          </p:cNvPr>
          <p:cNvSpPr>
            <a:spLocks noGrp="1"/>
          </p:cNvSpPr>
          <p:nvPr>
            <p:ph type="sldNum" sz="quarter" idx="4"/>
          </p:nvPr>
        </p:nvSpPr>
        <p:spPr/>
        <p:txBody>
          <a:bodyPr/>
          <a:lstStyle/>
          <a:p>
            <a:fld id="{B7EB45DA-9A0D-DC49-8E02-F30A5DDC21C3}" type="slidenum">
              <a:rPr lang="en-US" smtClean="0"/>
              <a:t>20</a:t>
            </a:fld>
            <a:endParaRPr lang="en-US"/>
          </a:p>
        </p:txBody>
      </p:sp>
      <p:pic>
        <p:nvPicPr>
          <p:cNvPr id="6" name="Picture 5">
            <a:extLst>
              <a:ext uri="{FF2B5EF4-FFF2-40B4-BE49-F238E27FC236}">
                <a16:creationId xmlns:a16="http://schemas.microsoft.com/office/drawing/2014/main" id="{5A110458-F4E0-80F5-8B2B-3A420C10E3AF}"/>
              </a:ext>
            </a:extLst>
          </p:cNvPr>
          <p:cNvPicPr>
            <a:picLocks noChangeAspect="1"/>
          </p:cNvPicPr>
          <p:nvPr/>
        </p:nvPicPr>
        <p:blipFill>
          <a:blip r:embed="rId3"/>
          <a:stretch>
            <a:fillRect/>
          </a:stretch>
        </p:blipFill>
        <p:spPr>
          <a:xfrm>
            <a:off x="152568" y="1311807"/>
            <a:ext cx="8838864" cy="4270846"/>
          </a:xfrm>
          <a:prstGeom prst="rect">
            <a:avLst/>
          </a:prstGeom>
        </p:spPr>
      </p:pic>
    </p:spTree>
    <p:extLst>
      <p:ext uri="{BB962C8B-B14F-4D97-AF65-F5344CB8AC3E}">
        <p14:creationId xmlns:p14="http://schemas.microsoft.com/office/powerpoint/2010/main" val="316121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15516A-E7BB-4505-5876-5BD2C8CC3DD6}"/>
              </a:ext>
            </a:extLst>
          </p:cNvPr>
          <p:cNvSpPr>
            <a:spLocks noGrp="1"/>
          </p:cNvSpPr>
          <p:nvPr>
            <p:ph type="title"/>
          </p:nvPr>
        </p:nvSpPr>
        <p:spPr/>
        <p:txBody>
          <a:bodyPr>
            <a:normAutofit fontScale="90000"/>
          </a:bodyPr>
          <a:lstStyle/>
          <a:p>
            <a:r>
              <a:rPr lang="en-US" dirty="0"/>
              <a:t>How much engineering effort is this?</a:t>
            </a:r>
          </a:p>
        </p:txBody>
      </p:sp>
      <p:sp>
        <p:nvSpPr>
          <p:cNvPr id="4" name="Slide Number Placeholder 3">
            <a:extLst>
              <a:ext uri="{FF2B5EF4-FFF2-40B4-BE49-F238E27FC236}">
                <a16:creationId xmlns:a16="http://schemas.microsoft.com/office/drawing/2014/main" id="{C4DAED6B-C44A-D6AC-8605-CA48C3245456}"/>
              </a:ext>
            </a:extLst>
          </p:cNvPr>
          <p:cNvSpPr>
            <a:spLocks noGrp="1"/>
          </p:cNvSpPr>
          <p:nvPr>
            <p:ph type="sldNum" sz="quarter" idx="4"/>
          </p:nvPr>
        </p:nvSpPr>
        <p:spPr/>
        <p:txBody>
          <a:bodyPr/>
          <a:lstStyle/>
          <a:p>
            <a:fld id="{B7EB45DA-9A0D-DC49-8E02-F30A5DDC21C3}" type="slidenum">
              <a:rPr lang="en-US" smtClean="0"/>
              <a:t>21</a:t>
            </a:fld>
            <a:endParaRPr lang="en-US"/>
          </a:p>
        </p:txBody>
      </p:sp>
      <p:graphicFrame>
        <p:nvGraphicFramePr>
          <p:cNvPr id="6" name="Table 5">
            <a:extLst>
              <a:ext uri="{FF2B5EF4-FFF2-40B4-BE49-F238E27FC236}">
                <a16:creationId xmlns:a16="http://schemas.microsoft.com/office/drawing/2014/main" id="{5A28F511-A80F-1B42-8065-E1A775DFD9C9}"/>
              </a:ext>
            </a:extLst>
          </p:cNvPr>
          <p:cNvGraphicFramePr>
            <a:graphicFrameLocks noGrp="1"/>
          </p:cNvGraphicFramePr>
          <p:nvPr>
            <p:extLst>
              <p:ext uri="{D42A27DB-BD31-4B8C-83A1-F6EECF244321}">
                <p14:modId xmlns:p14="http://schemas.microsoft.com/office/powerpoint/2010/main" val="3150173532"/>
              </p:ext>
            </p:extLst>
          </p:nvPr>
        </p:nvGraphicFramePr>
        <p:xfrm>
          <a:off x="279400" y="906795"/>
          <a:ext cx="8559800" cy="4374192"/>
        </p:xfrm>
        <a:graphic>
          <a:graphicData uri="http://schemas.openxmlformats.org/drawingml/2006/table">
            <a:tbl>
              <a:tblPr firstRow="1" bandRow="1">
                <a:tableStyleId>{5C22544A-7EE6-4342-B048-85BDC9FD1C3A}</a:tableStyleId>
              </a:tblPr>
              <a:tblGrid>
                <a:gridCol w="4876800">
                  <a:extLst>
                    <a:ext uri="{9D8B030D-6E8A-4147-A177-3AD203B41FA5}">
                      <a16:colId xmlns:a16="http://schemas.microsoft.com/office/drawing/2014/main" val="2034279734"/>
                    </a:ext>
                  </a:extLst>
                </a:gridCol>
                <a:gridCol w="2032000">
                  <a:extLst>
                    <a:ext uri="{9D8B030D-6E8A-4147-A177-3AD203B41FA5}">
                      <a16:colId xmlns:a16="http://schemas.microsoft.com/office/drawing/2014/main" val="4188878821"/>
                    </a:ext>
                  </a:extLst>
                </a:gridCol>
                <a:gridCol w="1651000">
                  <a:extLst>
                    <a:ext uri="{9D8B030D-6E8A-4147-A177-3AD203B41FA5}">
                      <a16:colId xmlns:a16="http://schemas.microsoft.com/office/drawing/2014/main" val="2227507822"/>
                    </a:ext>
                  </a:extLst>
                </a:gridCol>
              </a:tblGrid>
              <a:tr h="364516">
                <a:tc>
                  <a:txBody>
                    <a:bodyPr/>
                    <a:lstStyle/>
                    <a:p>
                      <a:pPr algn="l"/>
                      <a:r>
                        <a:rPr lang="en-US" sz="1400" b="1">
                          <a:solidFill>
                            <a:srgbClr val="FFFFFF"/>
                          </a:solidFill>
                        </a:rPr>
                        <a:t>Category</a:t>
                      </a:r>
                    </a:p>
                  </a:txBody>
                  <a:tcPr anchor="ctr">
                    <a:solidFill>
                      <a:srgbClr val="8E6F3E"/>
                    </a:solidFill>
                  </a:tcPr>
                </a:tc>
                <a:tc>
                  <a:txBody>
                    <a:bodyPr/>
                    <a:lstStyle/>
                    <a:p>
                      <a:pPr algn="r"/>
                      <a:r>
                        <a:rPr lang="en-US" sz="1400" b="1">
                          <a:solidFill>
                            <a:srgbClr val="FFFFFF"/>
                          </a:solidFill>
                        </a:rPr>
                        <a:t>Code lines</a:t>
                      </a:r>
                    </a:p>
                  </a:txBody>
                  <a:tcPr anchor="ctr">
                    <a:solidFill>
                      <a:srgbClr val="8E6F3E"/>
                    </a:solidFill>
                  </a:tcPr>
                </a:tc>
                <a:tc>
                  <a:txBody>
                    <a:bodyPr/>
                    <a:lstStyle/>
                    <a:p>
                      <a:pPr algn="r"/>
                      <a:r>
                        <a:rPr lang="en-US" sz="1400" b="1">
                          <a:solidFill>
                            <a:srgbClr val="FFFFFF"/>
                          </a:solidFill>
                        </a:rPr>
                        <a:t>× prod</a:t>
                      </a:r>
                    </a:p>
                  </a:txBody>
                  <a:tcPr anchor="ctr">
                    <a:solidFill>
                      <a:srgbClr val="8E6F3E"/>
                    </a:solidFill>
                  </a:tcPr>
                </a:tc>
                <a:extLst>
                  <a:ext uri="{0D108BD9-81ED-4DB2-BD59-A6C34878D82A}">
                    <a16:rowId xmlns:a16="http://schemas.microsoft.com/office/drawing/2014/main" val="1430344003"/>
                  </a:ext>
                </a:extLst>
              </a:tr>
              <a:tr h="364516">
                <a:tc>
                  <a:txBody>
                    <a:bodyPr/>
                    <a:lstStyle/>
                    <a:p>
                      <a:pPr algn="l"/>
                      <a:r>
                        <a:rPr lang="en-US" sz="1400" b="1">
                          <a:solidFill>
                            <a:srgbClr val="333333"/>
                          </a:solidFill>
                        </a:rPr>
                        <a:t>Production code</a:t>
                      </a:r>
                    </a:p>
                  </a:txBody>
                  <a:tcPr anchor="ctr">
                    <a:solidFill>
                      <a:srgbClr val="FFFFFF"/>
                    </a:solidFill>
                  </a:tcPr>
                </a:tc>
                <a:tc>
                  <a:txBody>
                    <a:bodyPr/>
                    <a:lstStyle/>
                    <a:p>
                      <a:pPr algn="r"/>
                      <a:r>
                        <a:rPr lang="en-US" sz="1400" b="1">
                          <a:solidFill>
                            <a:srgbClr val="333333"/>
                          </a:solidFill>
                        </a:rPr>
                        <a:t>554,116</a:t>
                      </a:r>
                    </a:p>
                  </a:txBody>
                  <a:tcPr anchor="ctr">
                    <a:solidFill>
                      <a:srgbClr val="FFFFFF"/>
                    </a:solidFill>
                  </a:tcPr>
                </a:tc>
                <a:tc>
                  <a:txBody>
                    <a:bodyPr/>
                    <a:lstStyle/>
                    <a:p>
                      <a:pPr algn="r"/>
                      <a:r>
                        <a:rPr lang="en-US" sz="1400" b="1">
                          <a:solidFill>
                            <a:srgbClr val="333333"/>
                          </a:solidFill>
                        </a:rPr>
                        <a:t>1.00</a:t>
                      </a:r>
                    </a:p>
                  </a:txBody>
                  <a:tcPr anchor="ctr">
                    <a:solidFill>
                      <a:srgbClr val="FFFFFF"/>
                    </a:solidFill>
                  </a:tcPr>
                </a:tc>
                <a:extLst>
                  <a:ext uri="{0D108BD9-81ED-4DB2-BD59-A6C34878D82A}">
                    <a16:rowId xmlns:a16="http://schemas.microsoft.com/office/drawing/2014/main" val="3255193284"/>
                  </a:ext>
                </a:extLst>
              </a:tr>
              <a:tr h="364516">
                <a:tc>
                  <a:txBody>
                    <a:bodyPr/>
                    <a:lstStyle/>
                    <a:p>
                      <a:pPr algn="l"/>
                      <a:r>
                        <a:rPr lang="en-US" sz="1400" b="1" dirty="0">
                          <a:solidFill>
                            <a:srgbClr val="333333"/>
                          </a:solidFill>
                        </a:rPr>
                        <a:t>Infrastructure as code</a:t>
                      </a:r>
                    </a:p>
                  </a:txBody>
                  <a:tcPr anchor="ctr">
                    <a:solidFill>
                      <a:srgbClr val="F2EFE9"/>
                    </a:solidFill>
                  </a:tcPr>
                </a:tc>
                <a:tc>
                  <a:txBody>
                    <a:bodyPr/>
                    <a:lstStyle/>
                    <a:p>
                      <a:pPr algn="r"/>
                      <a:r>
                        <a:rPr lang="en-US" sz="1400" b="1">
                          <a:solidFill>
                            <a:srgbClr val="333333"/>
                          </a:solidFill>
                        </a:rPr>
                        <a:t>35,864</a:t>
                      </a:r>
                    </a:p>
                  </a:txBody>
                  <a:tcPr anchor="ctr">
                    <a:solidFill>
                      <a:srgbClr val="F2EFE9"/>
                    </a:solidFill>
                  </a:tcPr>
                </a:tc>
                <a:tc>
                  <a:txBody>
                    <a:bodyPr/>
                    <a:lstStyle/>
                    <a:p>
                      <a:pPr algn="r"/>
                      <a:r>
                        <a:rPr lang="en-US" sz="1400" b="1">
                          <a:solidFill>
                            <a:srgbClr val="333333"/>
                          </a:solidFill>
                        </a:rPr>
                        <a:t>0.06</a:t>
                      </a:r>
                    </a:p>
                  </a:txBody>
                  <a:tcPr anchor="ctr">
                    <a:solidFill>
                      <a:srgbClr val="F2EFE9"/>
                    </a:solidFill>
                  </a:tcPr>
                </a:tc>
                <a:extLst>
                  <a:ext uri="{0D108BD9-81ED-4DB2-BD59-A6C34878D82A}">
                    <a16:rowId xmlns:a16="http://schemas.microsoft.com/office/drawing/2014/main" val="2500124469"/>
                  </a:ext>
                </a:extLst>
              </a:tr>
              <a:tr h="364516">
                <a:tc>
                  <a:txBody>
                    <a:bodyPr/>
                    <a:lstStyle/>
                    <a:p>
                      <a:pPr algn="l"/>
                      <a:r>
                        <a:rPr lang="en-US" sz="1400" b="1">
                          <a:solidFill>
                            <a:srgbClr val="333333"/>
                          </a:solidFill>
                        </a:rPr>
                        <a:t>System-model meta-files</a:t>
                      </a:r>
                    </a:p>
                  </a:txBody>
                  <a:tcPr anchor="ctr">
                    <a:solidFill>
                      <a:srgbClr val="FFFFFF"/>
                    </a:solidFill>
                  </a:tcPr>
                </a:tc>
                <a:tc>
                  <a:txBody>
                    <a:bodyPr/>
                    <a:lstStyle/>
                    <a:p>
                      <a:pPr algn="r"/>
                      <a:r>
                        <a:rPr lang="en-US" sz="1400" b="1">
                          <a:solidFill>
                            <a:srgbClr val="333333"/>
                          </a:solidFill>
                        </a:rPr>
                        <a:t>42,340</a:t>
                      </a:r>
                    </a:p>
                  </a:txBody>
                  <a:tcPr anchor="ctr">
                    <a:solidFill>
                      <a:srgbClr val="FFFFFF"/>
                    </a:solidFill>
                  </a:tcPr>
                </a:tc>
                <a:tc>
                  <a:txBody>
                    <a:bodyPr/>
                    <a:lstStyle/>
                    <a:p>
                      <a:pPr algn="r"/>
                      <a:r>
                        <a:rPr lang="en-US" sz="1400" b="1">
                          <a:solidFill>
                            <a:srgbClr val="333333"/>
                          </a:solidFill>
                        </a:rPr>
                        <a:t>0.08</a:t>
                      </a:r>
                    </a:p>
                  </a:txBody>
                  <a:tcPr anchor="ctr">
                    <a:solidFill>
                      <a:srgbClr val="FFFFFF"/>
                    </a:solidFill>
                  </a:tcPr>
                </a:tc>
                <a:extLst>
                  <a:ext uri="{0D108BD9-81ED-4DB2-BD59-A6C34878D82A}">
                    <a16:rowId xmlns:a16="http://schemas.microsoft.com/office/drawing/2014/main" val="1812395357"/>
                  </a:ext>
                </a:extLst>
              </a:tr>
              <a:tr h="364516">
                <a:tc>
                  <a:txBody>
                    <a:bodyPr/>
                    <a:lstStyle/>
                    <a:p>
                      <a:pPr algn="l"/>
                      <a:r>
                        <a:rPr lang="en-US" sz="1400" b="1">
                          <a:solidFill>
                            <a:srgbClr val="333333"/>
                          </a:solidFill>
                        </a:rPr>
                        <a:t>Support apparatus</a:t>
                      </a:r>
                    </a:p>
                  </a:txBody>
                  <a:tcPr anchor="ctr">
                    <a:solidFill>
                      <a:srgbClr val="F2EFE9"/>
                    </a:solidFill>
                  </a:tcPr>
                </a:tc>
                <a:tc>
                  <a:txBody>
                    <a:bodyPr/>
                    <a:lstStyle/>
                    <a:p>
                      <a:pPr algn="r"/>
                      <a:r>
                        <a:rPr lang="en-US" sz="1400" b="1">
                          <a:solidFill>
                            <a:srgbClr val="333333"/>
                          </a:solidFill>
                        </a:rPr>
                        <a:t>1,649,901</a:t>
                      </a:r>
                    </a:p>
                  </a:txBody>
                  <a:tcPr anchor="ctr">
                    <a:solidFill>
                      <a:srgbClr val="F2EFE9"/>
                    </a:solidFill>
                  </a:tcPr>
                </a:tc>
                <a:tc>
                  <a:txBody>
                    <a:bodyPr/>
                    <a:lstStyle/>
                    <a:p>
                      <a:pPr algn="r"/>
                      <a:r>
                        <a:rPr lang="en-US" sz="1400" b="1">
                          <a:solidFill>
                            <a:srgbClr val="333333"/>
                          </a:solidFill>
                        </a:rPr>
                        <a:t>2.98</a:t>
                      </a:r>
                    </a:p>
                  </a:txBody>
                  <a:tcPr anchor="ctr">
                    <a:solidFill>
                      <a:srgbClr val="F2EFE9"/>
                    </a:solidFill>
                  </a:tcPr>
                </a:tc>
                <a:extLst>
                  <a:ext uri="{0D108BD9-81ED-4DB2-BD59-A6C34878D82A}">
                    <a16:rowId xmlns:a16="http://schemas.microsoft.com/office/drawing/2014/main" val="3635938148"/>
                  </a:ext>
                </a:extLst>
              </a:tr>
              <a:tr h="364516">
                <a:tc>
                  <a:txBody>
                    <a:bodyPr/>
                    <a:lstStyle/>
                    <a:p>
                      <a:pPr algn="l"/>
                      <a:r>
                        <a:rPr lang="en-US" sz="1400" b="0">
                          <a:solidFill>
                            <a:srgbClr val="333333"/>
                          </a:solidFill>
                        </a:rPr>
                        <a:t xml:space="preserve">    Quality apparatus</a:t>
                      </a:r>
                    </a:p>
                  </a:txBody>
                  <a:tcPr anchor="ctr">
                    <a:solidFill>
                      <a:srgbClr val="FFFFFF"/>
                    </a:solidFill>
                  </a:tcPr>
                </a:tc>
                <a:tc>
                  <a:txBody>
                    <a:bodyPr/>
                    <a:lstStyle/>
                    <a:p>
                      <a:pPr algn="r"/>
                      <a:r>
                        <a:rPr lang="en-US" sz="1400" b="0">
                          <a:solidFill>
                            <a:srgbClr val="333333"/>
                          </a:solidFill>
                        </a:rPr>
                        <a:t>1,273,947</a:t>
                      </a:r>
                    </a:p>
                  </a:txBody>
                  <a:tcPr anchor="ctr">
                    <a:solidFill>
                      <a:srgbClr val="FFFFFF"/>
                    </a:solidFill>
                  </a:tcPr>
                </a:tc>
                <a:tc>
                  <a:txBody>
                    <a:bodyPr/>
                    <a:lstStyle/>
                    <a:p>
                      <a:pPr algn="r"/>
                      <a:r>
                        <a:rPr lang="en-US" sz="1400" b="0">
                          <a:solidFill>
                            <a:srgbClr val="333333"/>
                          </a:solidFill>
                        </a:rPr>
                        <a:t>2.30</a:t>
                      </a:r>
                    </a:p>
                  </a:txBody>
                  <a:tcPr anchor="ctr">
                    <a:solidFill>
                      <a:srgbClr val="FFFFFF"/>
                    </a:solidFill>
                  </a:tcPr>
                </a:tc>
                <a:extLst>
                  <a:ext uri="{0D108BD9-81ED-4DB2-BD59-A6C34878D82A}">
                    <a16:rowId xmlns:a16="http://schemas.microsoft.com/office/drawing/2014/main" val="2966273623"/>
                  </a:ext>
                </a:extLst>
              </a:tr>
              <a:tr h="364516">
                <a:tc>
                  <a:txBody>
                    <a:bodyPr/>
                    <a:lstStyle/>
                    <a:p>
                      <a:pPr algn="l"/>
                      <a:r>
                        <a:rPr lang="en-US" sz="1400" b="0">
                          <a:solidFill>
                            <a:srgbClr val="333333"/>
                          </a:solidFill>
                        </a:rPr>
                        <a:t xml:space="preserve">        Tests</a:t>
                      </a:r>
                    </a:p>
                  </a:txBody>
                  <a:tcPr anchor="ctr">
                    <a:solidFill>
                      <a:srgbClr val="F2EFE9"/>
                    </a:solidFill>
                  </a:tcPr>
                </a:tc>
                <a:tc>
                  <a:txBody>
                    <a:bodyPr/>
                    <a:lstStyle/>
                    <a:p>
                      <a:pPr algn="r"/>
                      <a:r>
                        <a:rPr lang="en-US" sz="1400" b="0">
                          <a:solidFill>
                            <a:srgbClr val="333333"/>
                          </a:solidFill>
                        </a:rPr>
                        <a:t>628,712</a:t>
                      </a:r>
                    </a:p>
                  </a:txBody>
                  <a:tcPr anchor="ctr">
                    <a:solidFill>
                      <a:srgbClr val="F2EFE9"/>
                    </a:solidFill>
                  </a:tcPr>
                </a:tc>
                <a:tc>
                  <a:txBody>
                    <a:bodyPr/>
                    <a:lstStyle/>
                    <a:p>
                      <a:pPr algn="r"/>
                      <a:r>
                        <a:rPr lang="en-US" sz="1400" b="0">
                          <a:solidFill>
                            <a:srgbClr val="333333"/>
                          </a:solidFill>
                        </a:rPr>
                        <a:t>1.13</a:t>
                      </a:r>
                    </a:p>
                  </a:txBody>
                  <a:tcPr anchor="ctr">
                    <a:solidFill>
                      <a:srgbClr val="F2EFE9"/>
                    </a:solidFill>
                  </a:tcPr>
                </a:tc>
                <a:extLst>
                  <a:ext uri="{0D108BD9-81ED-4DB2-BD59-A6C34878D82A}">
                    <a16:rowId xmlns:a16="http://schemas.microsoft.com/office/drawing/2014/main" val="3923078903"/>
                  </a:ext>
                </a:extLst>
              </a:tr>
              <a:tr h="364516">
                <a:tc>
                  <a:txBody>
                    <a:bodyPr/>
                    <a:lstStyle/>
                    <a:p>
                      <a:pPr algn="l"/>
                      <a:r>
                        <a:rPr lang="en-US" sz="1400" b="0">
                          <a:solidFill>
                            <a:srgbClr val="333333"/>
                          </a:solidFill>
                        </a:rPr>
                        <a:t xml:space="preserve">        Lints</a:t>
                      </a:r>
                    </a:p>
                  </a:txBody>
                  <a:tcPr anchor="ctr">
                    <a:solidFill>
                      <a:srgbClr val="FFFFFF"/>
                    </a:solidFill>
                  </a:tcPr>
                </a:tc>
                <a:tc>
                  <a:txBody>
                    <a:bodyPr/>
                    <a:lstStyle/>
                    <a:p>
                      <a:pPr algn="r"/>
                      <a:r>
                        <a:rPr lang="en-US" sz="1400" b="0">
                          <a:solidFill>
                            <a:srgbClr val="333333"/>
                          </a:solidFill>
                        </a:rPr>
                        <a:t>308,908</a:t>
                      </a:r>
                    </a:p>
                  </a:txBody>
                  <a:tcPr anchor="ctr">
                    <a:solidFill>
                      <a:srgbClr val="FFFFFF"/>
                    </a:solidFill>
                  </a:tcPr>
                </a:tc>
                <a:tc>
                  <a:txBody>
                    <a:bodyPr/>
                    <a:lstStyle/>
                    <a:p>
                      <a:pPr algn="r"/>
                      <a:r>
                        <a:rPr lang="en-US" sz="1400" b="0">
                          <a:solidFill>
                            <a:srgbClr val="333333"/>
                          </a:solidFill>
                        </a:rPr>
                        <a:t>0.56</a:t>
                      </a:r>
                    </a:p>
                  </a:txBody>
                  <a:tcPr anchor="ctr">
                    <a:solidFill>
                      <a:srgbClr val="FFFFFF"/>
                    </a:solidFill>
                  </a:tcPr>
                </a:tc>
                <a:extLst>
                  <a:ext uri="{0D108BD9-81ED-4DB2-BD59-A6C34878D82A}">
                    <a16:rowId xmlns:a16="http://schemas.microsoft.com/office/drawing/2014/main" val="3976823236"/>
                  </a:ext>
                </a:extLst>
              </a:tr>
              <a:tr h="364516">
                <a:tc>
                  <a:txBody>
                    <a:bodyPr/>
                    <a:lstStyle/>
                    <a:p>
                      <a:pPr algn="l"/>
                      <a:r>
                        <a:rPr lang="en-US" sz="1400" b="0" dirty="0">
                          <a:solidFill>
                            <a:srgbClr val="333333"/>
                          </a:solidFill>
                        </a:rPr>
                        <a:t xml:space="preserve">        Documentation (active)</a:t>
                      </a:r>
                    </a:p>
                  </a:txBody>
                  <a:tcPr anchor="ctr">
                    <a:solidFill>
                      <a:srgbClr val="F2EFE9"/>
                    </a:solidFill>
                  </a:tcPr>
                </a:tc>
                <a:tc>
                  <a:txBody>
                    <a:bodyPr/>
                    <a:lstStyle/>
                    <a:p>
                      <a:pPr algn="r"/>
                      <a:r>
                        <a:rPr lang="en-US" sz="1400" b="0">
                          <a:solidFill>
                            <a:srgbClr val="333333"/>
                          </a:solidFill>
                        </a:rPr>
                        <a:t>336,327</a:t>
                      </a:r>
                    </a:p>
                  </a:txBody>
                  <a:tcPr anchor="ctr">
                    <a:solidFill>
                      <a:srgbClr val="F2EFE9"/>
                    </a:solidFill>
                  </a:tcPr>
                </a:tc>
                <a:tc>
                  <a:txBody>
                    <a:bodyPr/>
                    <a:lstStyle/>
                    <a:p>
                      <a:pPr algn="r"/>
                      <a:r>
                        <a:rPr lang="en-US" sz="1400" b="0">
                          <a:solidFill>
                            <a:srgbClr val="333333"/>
                          </a:solidFill>
                        </a:rPr>
                        <a:t>0.61</a:t>
                      </a:r>
                    </a:p>
                  </a:txBody>
                  <a:tcPr anchor="ctr">
                    <a:solidFill>
                      <a:srgbClr val="F2EFE9"/>
                    </a:solidFill>
                  </a:tcPr>
                </a:tc>
                <a:extLst>
                  <a:ext uri="{0D108BD9-81ED-4DB2-BD59-A6C34878D82A}">
                    <a16:rowId xmlns:a16="http://schemas.microsoft.com/office/drawing/2014/main" val="548793446"/>
                  </a:ext>
                </a:extLst>
              </a:tr>
              <a:tr h="364516">
                <a:tc>
                  <a:txBody>
                    <a:bodyPr/>
                    <a:lstStyle/>
                    <a:p>
                      <a:pPr algn="l"/>
                      <a:r>
                        <a:rPr lang="en-US" sz="1400" b="0">
                          <a:solidFill>
                            <a:srgbClr val="333333"/>
                          </a:solidFill>
                        </a:rPr>
                        <a:t xml:space="preserve">    Agent infrastructure</a:t>
                      </a:r>
                    </a:p>
                  </a:txBody>
                  <a:tcPr anchor="ctr">
                    <a:solidFill>
                      <a:srgbClr val="FFFFFF"/>
                    </a:solidFill>
                  </a:tcPr>
                </a:tc>
                <a:tc>
                  <a:txBody>
                    <a:bodyPr/>
                    <a:lstStyle/>
                    <a:p>
                      <a:pPr algn="r"/>
                      <a:r>
                        <a:rPr lang="en-US" sz="1400" b="0">
                          <a:solidFill>
                            <a:srgbClr val="333333"/>
                          </a:solidFill>
                        </a:rPr>
                        <a:t>146,724</a:t>
                      </a:r>
                    </a:p>
                  </a:txBody>
                  <a:tcPr anchor="ctr">
                    <a:solidFill>
                      <a:srgbClr val="FFFFFF"/>
                    </a:solidFill>
                  </a:tcPr>
                </a:tc>
                <a:tc>
                  <a:txBody>
                    <a:bodyPr/>
                    <a:lstStyle/>
                    <a:p>
                      <a:pPr algn="r"/>
                      <a:r>
                        <a:rPr lang="en-US" sz="1400" b="0">
                          <a:solidFill>
                            <a:srgbClr val="333333"/>
                          </a:solidFill>
                        </a:rPr>
                        <a:t>0.26</a:t>
                      </a:r>
                    </a:p>
                  </a:txBody>
                  <a:tcPr anchor="ctr">
                    <a:solidFill>
                      <a:srgbClr val="FFFFFF"/>
                    </a:solidFill>
                  </a:tcPr>
                </a:tc>
                <a:extLst>
                  <a:ext uri="{0D108BD9-81ED-4DB2-BD59-A6C34878D82A}">
                    <a16:rowId xmlns:a16="http://schemas.microsoft.com/office/drawing/2014/main" val="456687756"/>
                  </a:ext>
                </a:extLst>
              </a:tr>
              <a:tr h="364516">
                <a:tc>
                  <a:txBody>
                    <a:bodyPr/>
                    <a:lstStyle/>
                    <a:p>
                      <a:pPr algn="l"/>
                      <a:r>
                        <a:rPr lang="en-US" sz="1400" b="0">
                          <a:solidFill>
                            <a:srgbClr val="333333"/>
                          </a:solidFill>
                        </a:rPr>
                        <a:t xml:space="preserve">    Tools</a:t>
                      </a:r>
                    </a:p>
                  </a:txBody>
                  <a:tcPr anchor="ctr">
                    <a:solidFill>
                      <a:srgbClr val="F2EFE9"/>
                    </a:solidFill>
                  </a:tcPr>
                </a:tc>
                <a:tc>
                  <a:txBody>
                    <a:bodyPr/>
                    <a:lstStyle/>
                    <a:p>
                      <a:pPr algn="r"/>
                      <a:r>
                        <a:rPr lang="en-US" sz="1400" b="0">
                          <a:solidFill>
                            <a:srgbClr val="333333"/>
                          </a:solidFill>
                        </a:rPr>
                        <a:t>229,230</a:t>
                      </a:r>
                    </a:p>
                  </a:txBody>
                  <a:tcPr anchor="ctr">
                    <a:solidFill>
                      <a:srgbClr val="F2EFE9"/>
                    </a:solidFill>
                  </a:tcPr>
                </a:tc>
                <a:tc>
                  <a:txBody>
                    <a:bodyPr/>
                    <a:lstStyle/>
                    <a:p>
                      <a:pPr algn="r"/>
                      <a:r>
                        <a:rPr lang="en-US" sz="1400" b="0">
                          <a:solidFill>
                            <a:srgbClr val="333333"/>
                          </a:solidFill>
                        </a:rPr>
                        <a:t>0.41</a:t>
                      </a:r>
                    </a:p>
                  </a:txBody>
                  <a:tcPr anchor="ctr">
                    <a:solidFill>
                      <a:srgbClr val="F2EFE9"/>
                    </a:solidFill>
                  </a:tcPr>
                </a:tc>
                <a:extLst>
                  <a:ext uri="{0D108BD9-81ED-4DB2-BD59-A6C34878D82A}">
                    <a16:rowId xmlns:a16="http://schemas.microsoft.com/office/drawing/2014/main" val="2731423105"/>
                  </a:ext>
                </a:extLst>
              </a:tr>
              <a:tr h="364516">
                <a:tc>
                  <a:txBody>
                    <a:bodyPr/>
                    <a:lstStyle/>
                    <a:p>
                      <a:pPr algn="l"/>
                      <a:r>
                        <a:rPr lang="en-US" sz="1400" b="1">
                          <a:solidFill>
                            <a:srgbClr val="333333"/>
                          </a:solidFill>
                        </a:rPr>
                        <a:t>Documentation (snapshot / history)</a:t>
                      </a:r>
                    </a:p>
                  </a:txBody>
                  <a:tcPr anchor="ctr">
                    <a:solidFill>
                      <a:srgbClr val="FFFFFF"/>
                    </a:solidFill>
                  </a:tcPr>
                </a:tc>
                <a:tc>
                  <a:txBody>
                    <a:bodyPr/>
                    <a:lstStyle/>
                    <a:p>
                      <a:pPr algn="r"/>
                      <a:r>
                        <a:rPr lang="en-US" sz="1400" b="1">
                          <a:solidFill>
                            <a:srgbClr val="333333"/>
                          </a:solidFill>
                        </a:rPr>
                        <a:t>1,011,406</a:t>
                      </a:r>
                    </a:p>
                  </a:txBody>
                  <a:tcPr anchor="ctr">
                    <a:solidFill>
                      <a:srgbClr val="FFFFFF"/>
                    </a:solidFill>
                  </a:tcPr>
                </a:tc>
                <a:tc>
                  <a:txBody>
                    <a:bodyPr/>
                    <a:lstStyle/>
                    <a:p>
                      <a:pPr algn="r"/>
                      <a:r>
                        <a:rPr lang="en-US" sz="1400" b="1" dirty="0">
                          <a:solidFill>
                            <a:srgbClr val="333333"/>
                          </a:solidFill>
                        </a:rPr>
                        <a:t>—</a:t>
                      </a:r>
                    </a:p>
                  </a:txBody>
                  <a:tcPr anchor="ctr">
                    <a:solidFill>
                      <a:srgbClr val="FFFFFF"/>
                    </a:solidFill>
                  </a:tcPr>
                </a:tc>
                <a:extLst>
                  <a:ext uri="{0D108BD9-81ED-4DB2-BD59-A6C34878D82A}">
                    <a16:rowId xmlns:a16="http://schemas.microsoft.com/office/drawing/2014/main" val="860136516"/>
                  </a:ext>
                </a:extLst>
              </a:tr>
            </a:tbl>
          </a:graphicData>
        </a:graphic>
      </p:graphicFrame>
      <p:sp>
        <p:nvSpPr>
          <p:cNvPr id="7" name="TextBox 6">
            <a:extLst>
              <a:ext uri="{FF2B5EF4-FFF2-40B4-BE49-F238E27FC236}">
                <a16:creationId xmlns:a16="http://schemas.microsoft.com/office/drawing/2014/main" id="{A5B01B32-915B-3048-8AFE-DCEA64F7252D}"/>
              </a:ext>
            </a:extLst>
          </p:cNvPr>
          <p:cNvSpPr txBox="1"/>
          <p:nvPr/>
        </p:nvSpPr>
        <p:spPr>
          <a:xfrm>
            <a:off x="279400" y="5280987"/>
            <a:ext cx="8559800" cy="523220"/>
          </a:xfrm>
          <a:prstGeom prst="rect">
            <a:avLst/>
          </a:prstGeom>
          <a:noFill/>
        </p:spPr>
        <p:txBody>
          <a:bodyPr vertOverflow="overflow" vert="horz" wrap="square" rtlCol="0" anchor="t">
            <a:spAutoFit/>
          </a:bodyPr>
          <a:lstStyle/>
          <a:p>
            <a:pPr algn="l"/>
            <a:r>
              <a:rPr lang="en-US" sz="1400" i="1" dirty="0">
                <a:solidFill>
                  <a:srgbClr val="555960"/>
                </a:solidFill>
              </a:rPr>
              <a:t>System-wide: 3,309,703 code + 975,073 comment + 790,312 blank = 5,075,088 lines across 17,938 files</a:t>
            </a:r>
          </a:p>
          <a:p>
            <a:pPr algn="l"/>
            <a:r>
              <a:rPr lang="en-US" sz="1400" i="1" dirty="0">
                <a:solidFill>
                  <a:srgbClr val="555960"/>
                </a:solidFill>
              </a:rPr>
              <a:t>Markdown 1.36M / Python 940K / C# 623K / TypeScript 138K</a:t>
            </a:r>
          </a:p>
        </p:txBody>
      </p:sp>
      <p:sp>
        <p:nvSpPr>
          <p:cNvPr id="8" name="TextBox 7">
            <a:extLst>
              <a:ext uri="{FF2B5EF4-FFF2-40B4-BE49-F238E27FC236}">
                <a16:creationId xmlns:a16="http://schemas.microsoft.com/office/drawing/2014/main" id="{93553652-B11B-F38F-C1EB-060096700538}"/>
              </a:ext>
            </a:extLst>
          </p:cNvPr>
          <p:cNvSpPr txBox="1"/>
          <p:nvPr/>
        </p:nvSpPr>
        <p:spPr>
          <a:xfrm>
            <a:off x="277148" y="6033184"/>
            <a:ext cx="8833637" cy="646331"/>
          </a:xfrm>
          <a:prstGeom prst="rect">
            <a:avLst/>
          </a:prstGeom>
          <a:noFill/>
        </p:spPr>
        <p:txBody>
          <a:bodyPr wrap="none" rtlCol="0">
            <a:spAutoFit/>
          </a:bodyPr>
          <a:lstStyle/>
          <a:p>
            <a:r>
              <a:rPr lang="en-US" dirty="0"/>
              <a:t xml:space="preserve">Comparison point: My product at IBM had ~3MLOC and had taken </a:t>
            </a:r>
            <a:r>
              <a:rPr lang="en-US" b="1" dirty="0"/>
              <a:t>hundreds of person-years</a:t>
            </a:r>
          </a:p>
          <a:p>
            <a:r>
              <a:rPr lang="en-US" i="1" dirty="0"/>
              <a:t>(between 10 and 100 employees over a 20-year period)</a:t>
            </a:r>
            <a:endParaRPr lang="en-US" dirty="0"/>
          </a:p>
        </p:txBody>
      </p:sp>
    </p:spTree>
    <p:extLst>
      <p:ext uri="{BB962C8B-B14F-4D97-AF65-F5344CB8AC3E}">
        <p14:creationId xmlns:p14="http://schemas.microsoft.com/office/powerpoint/2010/main" val="3131645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1AD8D6-418C-8889-DC87-DA219299AE83}"/>
              </a:ext>
            </a:extLst>
          </p:cNvPr>
          <p:cNvSpPr>
            <a:spLocks noGrp="1"/>
          </p:cNvSpPr>
          <p:nvPr>
            <p:ph type="title"/>
          </p:nvPr>
        </p:nvSpPr>
        <p:spPr/>
        <p:txBody>
          <a:bodyPr>
            <a:normAutofit fontScale="90000"/>
          </a:bodyPr>
          <a:lstStyle/>
          <a:p>
            <a:r>
              <a:rPr lang="en-US" dirty="0"/>
              <a:t>What velocity is involved?</a:t>
            </a:r>
          </a:p>
        </p:txBody>
      </p:sp>
      <p:sp>
        <p:nvSpPr>
          <p:cNvPr id="4" name="Slide Number Placeholder 3">
            <a:extLst>
              <a:ext uri="{FF2B5EF4-FFF2-40B4-BE49-F238E27FC236}">
                <a16:creationId xmlns:a16="http://schemas.microsoft.com/office/drawing/2014/main" id="{99BE2198-EC05-BE12-9287-3D12B7D84CE9}"/>
              </a:ext>
            </a:extLst>
          </p:cNvPr>
          <p:cNvSpPr>
            <a:spLocks noGrp="1"/>
          </p:cNvSpPr>
          <p:nvPr>
            <p:ph type="sldNum" sz="quarter" idx="4"/>
          </p:nvPr>
        </p:nvSpPr>
        <p:spPr/>
        <p:txBody>
          <a:bodyPr/>
          <a:lstStyle/>
          <a:p>
            <a:fld id="{B7EB45DA-9A0D-DC49-8E02-F30A5DDC21C3}" type="slidenum">
              <a:rPr lang="en-US" smtClean="0"/>
              <a:t>22</a:t>
            </a:fld>
            <a:endParaRPr lang="en-US"/>
          </a:p>
        </p:txBody>
      </p:sp>
      <p:pic>
        <p:nvPicPr>
          <p:cNvPr id="5" name="Picture 4">
            <a:extLst>
              <a:ext uri="{FF2B5EF4-FFF2-40B4-BE49-F238E27FC236}">
                <a16:creationId xmlns:a16="http://schemas.microsoft.com/office/drawing/2014/main" id="{471CD0E9-ABD6-EC69-150E-0CB37F7AC7AB}"/>
              </a:ext>
            </a:extLst>
          </p:cNvPr>
          <p:cNvPicPr>
            <a:picLocks noChangeAspect="1"/>
          </p:cNvPicPr>
          <p:nvPr/>
        </p:nvPicPr>
        <p:blipFill>
          <a:blip r:embed="rId2"/>
          <a:stretch>
            <a:fillRect/>
          </a:stretch>
        </p:blipFill>
        <p:spPr>
          <a:xfrm>
            <a:off x="685800" y="1311343"/>
            <a:ext cx="7772400" cy="4235314"/>
          </a:xfrm>
          <a:prstGeom prst="rect">
            <a:avLst/>
          </a:prstGeom>
        </p:spPr>
      </p:pic>
    </p:spTree>
    <p:extLst>
      <p:ext uri="{BB962C8B-B14F-4D97-AF65-F5344CB8AC3E}">
        <p14:creationId xmlns:p14="http://schemas.microsoft.com/office/powerpoint/2010/main" val="1206140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C4AD66-22EC-9DB8-3A3E-D9707A1F517E}"/>
              </a:ext>
            </a:extLst>
          </p:cNvPr>
          <p:cNvSpPr>
            <a:spLocks noGrp="1"/>
          </p:cNvSpPr>
          <p:nvPr>
            <p:ph idx="1"/>
          </p:nvPr>
        </p:nvSpPr>
        <p:spPr/>
        <p:txBody>
          <a:bodyPr/>
          <a:lstStyle/>
          <a:p>
            <a:r>
              <a:rPr lang="en-US" dirty="0"/>
              <a:t>Exceeds the capabilities of the commercial tool that Purdue licensed</a:t>
            </a:r>
          </a:p>
          <a:p>
            <a:r>
              <a:rPr lang="en-US" dirty="0"/>
              <a:t>Works on my files</a:t>
            </a:r>
          </a:p>
          <a:p>
            <a:r>
              <a:rPr lang="en-US" dirty="0"/>
              <a:t>Currently in use at Purdue Engineering, where some interesting edge cases are being discovered (and automatically fixed by Claude)</a:t>
            </a:r>
          </a:p>
          <a:p>
            <a:endParaRPr lang="en-US" dirty="0"/>
          </a:p>
          <a:p>
            <a:r>
              <a:rPr lang="en-US" dirty="0"/>
              <a:t>One colleague remediated his entire class, ~10 PPTX, ~500 slides total</a:t>
            </a:r>
          </a:p>
          <a:p>
            <a:pPr lvl="1"/>
            <a:r>
              <a:rPr lang="en-US" dirty="0"/>
              <a:t>He spent 5-10 minutes per slide deck reviewing the result, and then promised me a beer</a:t>
            </a:r>
          </a:p>
          <a:p>
            <a:pPr lvl="1"/>
            <a:r>
              <a:rPr lang="en-US" dirty="0"/>
              <a:t>Total cost: $10 + his time (90 minutes, call it $100) + the promised beer</a:t>
            </a:r>
          </a:p>
        </p:txBody>
      </p:sp>
      <p:sp>
        <p:nvSpPr>
          <p:cNvPr id="3" name="Title 2">
            <a:extLst>
              <a:ext uri="{FF2B5EF4-FFF2-40B4-BE49-F238E27FC236}">
                <a16:creationId xmlns:a16="http://schemas.microsoft.com/office/drawing/2014/main" id="{25905D31-9316-ADD2-4F49-FD159D7AFD30}"/>
              </a:ext>
            </a:extLst>
          </p:cNvPr>
          <p:cNvSpPr>
            <a:spLocks noGrp="1"/>
          </p:cNvSpPr>
          <p:nvPr>
            <p:ph type="title"/>
          </p:nvPr>
        </p:nvSpPr>
        <p:spPr/>
        <p:txBody>
          <a:bodyPr>
            <a:normAutofit fontScale="90000"/>
          </a:bodyPr>
          <a:lstStyle/>
          <a:p>
            <a:r>
              <a:rPr lang="en-US" dirty="0"/>
              <a:t>Does it work?</a:t>
            </a:r>
          </a:p>
        </p:txBody>
      </p:sp>
      <p:sp>
        <p:nvSpPr>
          <p:cNvPr id="4" name="Slide Number Placeholder 3">
            <a:extLst>
              <a:ext uri="{FF2B5EF4-FFF2-40B4-BE49-F238E27FC236}">
                <a16:creationId xmlns:a16="http://schemas.microsoft.com/office/drawing/2014/main" id="{785B44DE-C923-60F8-7686-F9B33F8A293C}"/>
              </a:ext>
            </a:extLst>
          </p:cNvPr>
          <p:cNvSpPr>
            <a:spLocks noGrp="1"/>
          </p:cNvSpPr>
          <p:nvPr>
            <p:ph type="sldNum" sz="quarter" idx="4"/>
          </p:nvPr>
        </p:nvSpPr>
        <p:spPr/>
        <p:txBody>
          <a:bodyPr/>
          <a:lstStyle/>
          <a:p>
            <a:fld id="{B7EB45DA-9A0D-DC49-8E02-F30A5DDC21C3}" type="slidenum">
              <a:rPr lang="en-US" smtClean="0"/>
              <a:t>23</a:t>
            </a:fld>
            <a:endParaRPr lang="en-US"/>
          </a:p>
        </p:txBody>
      </p:sp>
    </p:spTree>
    <p:extLst>
      <p:ext uri="{BB962C8B-B14F-4D97-AF65-F5344CB8AC3E}">
        <p14:creationId xmlns:p14="http://schemas.microsoft.com/office/powerpoint/2010/main" val="406409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65FC1-DBB3-CD46-4244-F5EC9FA2421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065B64-2A5D-2E4D-2D61-E1A778761E9C}"/>
              </a:ext>
            </a:extLst>
          </p:cNvPr>
          <p:cNvSpPr>
            <a:spLocks noGrp="1"/>
          </p:cNvSpPr>
          <p:nvPr>
            <p:ph idx="1"/>
          </p:nvPr>
        </p:nvSpPr>
        <p:spPr/>
        <p:txBody>
          <a:bodyPr>
            <a:normAutofit/>
          </a:bodyPr>
          <a:lstStyle/>
          <a:p>
            <a:pPr marL="342900" indent="-342900">
              <a:buFont typeface="+mj-lt"/>
              <a:buAutoNum type="arabicPeriod"/>
            </a:pPr>
            <a:r>
              <a:rPr lang="en-US" sz="2400" dirty="0"/>
              <a:t>Who am I and why am I here</a:t>
            </a:r>
          </a:p>
          <a:p>
            <a:pPr marL="342900" indent="-342900">
              <a:buFont typeface="+mj-lt"/>
              <a:buAutoNum type="arabicPeriod"/>
            </a:pPr>
            <a:r>
              <a:rPr lang="en-US" sz="2400" dirty="0"/>
              <a:t>The problem: Trustworthy GenAI for consequential work</a:t>
            </a:r>
          </a:p>
          <a:p>
            <a:pPr marL="342900" indent="-342900">
              <a:buFont typeface="+mj-lt"/>
              <a:buAutoNum type="arabicPeriod"/>
            </a:pPr>
            <a:r>
              <a:rPr lang="en-US" sz="2400" dirty="0"/>
              <a:t>The shift: Intelligence changes the engineering bottleneck</a:t>
            </a:r>
          </a:p>
          <a:p>
            <a:pPr marL="342900" indent="-342900">
              <a:buFont typeface="+mj-lt"/>
              <a:buAutoNum type="arabicPeriod"/>
            </a:pPr>
            <a:r>
              <a:rPr lang="en-US" sz="2400" b="1" dirty="0"/>
              <a:t>MAGE: Model-Based Agentic Engineering</a:t>
            </a:r>
          </a:p>
          <a:p>
            <a:pPr marL="342900" indent="-342900">
              <a:buFont typeface="+mj-lt"/>
              <a:buAutoNum type="arabicPeriod"/>
            </a:pPr>
            <a:r>
              <a:rPr lang="en-US" sz="2400" dirty="0">
                <a:solidFill>
                  <a:schemeClr val="bg1"/>
                </a:solidFill>
              </a:rPr>
              <a:t>What this means</a:t>
            </a:r>
            <a:endParaRPr lang="en-US" sz="2400" dirty="0"/>
          </a:p>
          <a:p>
            <a:pPr marL="342900" indent="-342900">
              <a:buFont typeface="+mj-lt"/>
              <a:buAutoNum type="arabicPeriod"/>
            </a:pPr>
            <a:endParaRPr lang="en-US" sz="2400" dirty="0"/>
          </a:p>
          <a:p>
            <a:pPr marL="342900" indent="-342900">
              <a:buFont typeface="+mj-lt"/>
              <a:buAutoNum type="arabicPeriod"/>
            </a:pPr>
            <a:endParaRPr lang="en-US" sz="2400" dirty="0"/>
          </a:p>
        </p:txBody>
      </p:sp>
      <p:sp>
        <p:nvSpPr>
          <p:cNvPr id="3" name="Title 2">
            <a:extLst>
              <a:ext uri="{FF2B5EF4-FFF2-40B4-BE49-F238E27FC236}">
                <a16:creationId xmlns:a16="http://schemas.microsoft.com/office/drawing/2014/main" id="{36886825-A141-96C2-0C56-198231702A6C}"/>
              </a:ext>
            </a:extLst>
          </p:cNvPr>
          <p:cNvSpPr>
            <a:spLocks noGrp="1"/>
          </p:cNvSpPr>
          <p:nvPr>
            <p:ph type="title"/>
          </p:nvPr>
        </p:nvSpPr>
        <p:spPr/>
        <p:txBody>
          <a:bodyPr>
            <a:normAutofit fontScale="90000"/>
          </a:bodyPr>
          <a:lstStyle/>
          <a:p>
            <a:r>
              <a:rPr lang="en-US" dirty="0"/>
              <a:t>Talk outline</a:t>
            </a:r>
          </a:p>
        </p:txBody>
      </p:sp>
      <p:sp>
        <p:nvSpPr>
          <p:cNvPr id="4" name="Slide Number Placeholder 3">
            <a:extLst>
              <a:ext uri="{FF2B5EF4-FFF2-40B4-BE49-F238E27FC236}">
                <a16:creationId xmlns:a16="http://schemas.microsoft.com/office/drawing/2014/main" id="{D887CEE3-6CD4-2D76-46BD-4A97A72F70F3}"/>
              </a:ext>
            </a:extLst>
          </p:cNvPr>
          <p:cNvSpPr>
            <a:spLocks noGrp="1"/>
          </p:cNvSpPr>
          <p:nvPr>
            <p:ph type="sldNum" sz="quarter" idx="4"/>
          </p:nvPr>
        </p:nvSpPr>
        <p:spPr/>
        <p:txBody>
          <a:bodyPr/>
          <a:lstStyle/>
          <a:p>
            <a:fld id="{B7EB45DA-9A0D-DC49-8E02-F30A5DDC21C3}" type="slidenum">
              <a:rPr lang="en-US" smtClean="0"/>
              <a:t>24</a:t>
            </a:fld>
            <a:endParaRPr lang="en-US"/>
          </a:p>
        </p:txBody>
      </p:sp>
    </p:spTree>
    <p:extLst>
      <p:ext uri="{BB962C8B-B14F-4D97-AF65-F5344CB8AC3E}">
        <p14:creationId xmlns:p14="http://schemas.microsoft.com/office/powerpoint/2010/main" val="633546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45B85-8AC4-8514-732A-CC5B1ED5B0B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4BC1632-F0CC-406D-B34A-8DA05A79719A}"/>
              </a:ext>
            </a:extLst>
          </p:cNvPr>
          <p:cNvSpPr>
            <a:spLocks noGrp="1"/>
          </p:cNvSpPr>
          <p:nvPr>
            <p:ph type="title"/>
          </p:nvPr>
        </p:nvSpPr>
        <p:spPr/>
        <p:txBody>
          <a:bodyPr>
            <a:noAutofit/>
          </a:bodyPr>
          <a:lstStyle/>
          <a:p>
            <a:r>
              <a:rPr lang="en-US" sz="2400" dirty="0"/>
              <a:t>Technology moves engineering bottlenecks</a:t>
            </a:r>
            <a:endParaRPr lang="en-US" sz="2400" i="1" dirty="0"/>
          </a:p>
        </p:txBody>
      </p:sp>
      <p:sp>
        <p:nvSpPr>
          <p:cNvPr id="4" name="Slide Number Placeholder 3">
            <a:extLst>
              <a:ext uri="{FF2B5EF4-FFF2-40B4-BE49-F238E27FC236}">
                <a16:creationId xmlns:a16="http://schemas.microsoft.com/office/drawing/2014/main" id="{B20EA069-073A-4014-70A0-DC299C2AEB96}"/>
              </a:ext>
            </a:extLst>
          </p:cNvPr>
          <p:cNvSpPr>
            <a:spLocks noGrp="1"/>
          </p:cNvSpPr>
          <p:nvPr>
            <p:ph type="sldNum" sz="quarter" idx="4"/>
          </p:nvPr>
        </p:nvSpPr>
        <p:spPr/>
        <p:txBody>
          <a:bodyPr/>
          <a:lstStyle/>
          <a:p>
            <a:fld id="{B7EB45DA-9A0D-DC49-8E02-F30A5DDC21C3}" type="slidenum">
              <a:rPr lang="en-US" smtClean="0"/>
              <a:t>25</a:t>
            </a:fld>
            <a:endParaRPr lang="en-US"/>
          </a:p>
        </p:txBody>
      </p:sp>
      <p:graphicFrame>
        <p:nvGraphicFramePr>
          <p:cNvPr id="9" name="Table 8">
            <a:extLst>
              <a:ext uri="{FF2B5EF4-FFF2-40B4-BE49-F238E27FC236}">
                <a16:creationId xmlns:a16="http://schemas.microsoft.com/office/drawing/2014/main" id="{D191F144-8388-8372-1D1F-F59041DDBE1D}"/>
              </a:ext>
            </a:extLst>
          </p:cNvPr>
          <p:cNvGraphicFramePr>
            <a:graphicFrameLocks noGrp="1"/>
          </p:cNvGraphicFramePr>
          <p:nvPr/>
        </p:nvGraphicFramePr>
        <p:xfrm>
          <a:off x="277148" y="1585216"/>
          <a:ext cx="8353504" cy="4860756"/>
        </p:xfrm>
        <a:graphic>
          <a:graphicData uri="http://schemas.openxmlformats.org/drawingml/2006/table">
            <a:tbl>
              <a:tblPr firstRow="1" bandRow="1">
                <a:tableStyleId>{21E4AEA4-8DFA-4A89-87EB-49C32662AFE0}</a:tableStyleId>
              </a:tblPr>
              <a:tblGrid>
                <a:gridCol w="2556064">
                  <a:extLst>
                    <a:ext uri="{9D8B030D-6E8A-4147-A177-3AD203B41FA5}">
                      <a16:colId xmlns:a16="http://schemas.microsoft.com/office/drawing/2014/main" val="523707895"/>
                    </a:ext>
                  </a:extLst>
                </a:gridCol>
                <a:gridCol w="3012939">
                  <a:extLst>
                    <a:ext uri="{9D8B030D-6E8A-4147-A177-3AD203B41FA5}">
                      <a16:colId xmlns:a16="http://schemas.microsoft.com/office/drawing/2014/main" val="3057521312"/>
                    </a:ext>
                  </a:extLst>
                </a:gridCol>
                <a:gridCol w="2784501">
                  <a:extLst>
                    <a:ext uri="{9D8B030D-6E8A-4147-A177-3AD203B41FA5}">
                      <a16:colId xmlns:a16="http://schemas.microsoft.com/office/drawing/2014/main" val="1644799581"/>
                    </a:ext>
                  </a:extLst>
                </a:gridCol>
              </a:tblGrid>
              <a:tr h="1031964">
                <a:tc>
                  <a:txBody>
                    <a:bodyPr/>
                    <a:lstStyle/>
                    <a:p>
                      <a:pPr algn="ctr"/>
                      <a:r>
                        <a:rPr lang="en-US" sz="2400" dirty="0">
                          <a:solidFill>
                            <a:schemeClr val="accent4"/>
                          </a:solidFill>
                        </a:rPr>
                        <a:t>Technology</a:t>
                      </a:r>
                    </a:p>
                  </a:txBody>
                  <a:tcPr anchor="ctr"/>
                </a:tc>
                <a:tc>
                  <a:txBody>
                    <a:bodyPr/>
                    <a:lstStyle/>
                    <a:p>
                      <a:pPr algn="ctr"/>
                      <a:r>
                        <a:rPr lang="en-US" sz="2400" dirty="0">
                          <a:solidFill>
                            <a:schemeClr val="accent4"/>
                          </a:solidFill>
                        </a:rPr>
                        <a:t>Makes abundant</a:t>
                      </a:r>
                    </a:p>
                  </a:txBody>
                  <a:tcPr anchor="ctr"/>
                </a:tc>
                <a:tc>
                  <a:txBody>
                    <a:bodyPr/>
                    <a:lstStyle/>
                    <a:p>
                      <a:pPr algn="ctr"/>
                      <a:r>
                        <a:rPr lang="en-US" sz="2400" dirty="0">
                          <a:solidFill>
                            <a:schemeClr val="accent4"/>
                          </a:solidFill>
                        </a:rPr>
                        <a:t>Relatively scarce resource</a:t>
                      </a:r>
                    </a:p>
                  </a:txBody>
                  <a:tcPr anchor="ctr"/>
                </a:tc>
                <a:extLst>
                  <a:ext uri="{0D108BD9-81ED-4DB2-BD59-A6C34878D82A}">
                    <a16:rowId xmlns:a16="http://schemas.microsoft.com/office/drawing/2014/main" val="3479732520"/>
                  </a:ext>
                </a:extLst>
              </a:tr>
              <a:tr h="957198">
                <a:tc>
                  <a:txBody>
                    <a:bodyPr/>
                    <a:lstStyle/>
                    <a:p>
                      <a:pPr algn="l"/>
                      <a:r>
                        <a:rPr lang="en-US" sz="2400" dirty="0"/>
                        <a:t>Steam engine</a:t>
                      </a:r>
                    </a:p>
                  </a:txBody>
                  <a:tcPr anchor="ctr"/>
                </a:tc>
                <a:tc>
                  <a:txBody>
                    <a:bodyPr/>
                    <a:lstStyle/>
                    <a:p>
                      <a:pPr algn="l"/>
                      <a:r>
                        <a:rPr lang="en-US" sz="2400" dirty="0"/>
                        <a:t>Mechanical power</a:t>
                      </a:r>
                    </a:p>
                  </a:txBody>
                  <a:tcPr anchor="ctr"/>
                </a:tc>
                <a:tc>
                  <a:txBody>
                    <a:bodyPr/>
                    <a:lstStyle/>
                    <a:p>
                      <a:pPr algn="l"/>
                      <a:r>
                        <a:rPr lang="en-US" sz="2400" dirty="0"/>
                        <a:t>Control &amp; Coordination</a:t>
                      </a:r>
                    </a:p>
                  </a:txBody>
                  <a:tcPr anchor="ctr"/>
                </a:tc>
                <a:extLst>
                  <a:ext uri="{0D108BD9-81ED-4DB2-BD59-A6C34878D82A}">
                    <a16:rowId xmlns:a16="http://schemas.microsoft.com/office/drawing/2014/main" val="781815113"/>
                  </a:ext>
                </a:extLst>
              </a:tr>
              <a:tr h="957198">
                <a:tc>
                  <a:txBody>
                    <a:bodyPr/>
                    <a:lstStyle/>
                    <a:p>
                      <a:pPr algn="l"/>
                      <a:r>
                        <a:rPr lang="en-US" sz="2400" dirty="0"/>
                        <a:t>Factory</a:t>
                      </a:r>
                    </a:p>
                  </a:txBody>
                  <a:tcPr anchor="ctr"/>
                </a:tc>
                <a:tc>
                  <a:txBody>
                    <a:bodyPr/>
                    <a:lstStyle/>
                    <a:p>
                      <a:pPr algn="l"/>
                      <a:r>
                        <a:rPr lang="en-US" sz="2400" dirty="0"/>
                        <a:t>Physical production</a:t>
                      </a:r>
                    </a:p>
                  </a:txBody>
                  <a:tcPr anchor="ctr"/>
                </a:tc>
                <a:tc>
                  <a:txBody>
                    <a:bodyPr/>
                    <a:lstStyle/>
                    <a:p>
                      <a:pPr algn="l"/>
                      <a:r>
                        <a:rPr lang="en-US" sz="2400" dirty="0"/>
                        <a:t>Control &amp; Coordination</a:t>
                      </a:r>
                    </a:p>
                  </a:txBody>
                  <a:tcPr anchor="ctr"/>
                </a:tc>
                <a:extLst>
                  <a:ext uri="{0D108BD9-81ED-4DB2-BD59-A6C34878D82A}">
                    <a16:rowId xmlns:a16="http://schemas.microsoft.com/office/drawing/2014/main" val="2128134710"/>
                  </a:ext>
                </a:extLst>
              </a:tr>
              <a:tr h="957198">
                <a:tc>
                  <a:txBody>
                    <a:bodyPr/>
                    <a:lstStyle/>
                    <a:p>
                      <a:pPr algn="l"/>
                      <a:r>
                        <a:rPr lang="en-US" sz="2400" dirty="0"/>
                        <a:t>Integrated circuit</a:t>
                      </a:r>
                    </a:p>
                  </a:txBody>
                  <a:tcPr anchor="ctr"/>
                </a:tc>
                <a:tc>
                  <a:txBody>
                    <a:bodyPr/>
                    <a:lstStyle/>
                    <a:p>
                      <a:pPr algn="l"/>
                      <a:r>
                        <a:rPr lang="en-US" sz="2400" dirty="0"/>
                        <a:t>Computation</a:t>
                      </a:r>
                    </a:p>
                  </a:txBody>
                  <a:tcPr anchor="ctr"/>
                </a:tc>
                <a:tc>
                  <a:txBody>
                    <a:bodyPr/>
                    <a:lstStyle/>
                    <a:p>
                      <a:pPr algn="l"/>
                      <a:r>
                        <a:rPr lang="en-US" sz="2400" dirty="0"/>
                        <a:t>Control &amp; coordination</a:t>
                      </a:r>
                    </a:p>
                  </a:txBody>
                  <a:tcPr anchor="ctr"/>
                </a:tc>
                <a:extLst>
                  <a:ext uri="{0D108BD9-81ED-4DB2-BD59-A6C34878D82A}">
                    <a16:rowId xmlns:a16="http://schemas.microsoft.com/office/drawing/2014/main" val="2064043440"/>
                  </a:ext>
                </a:extLst>
              </a:tr>
              <a:tr h="957198">
                <a:tc>
                  <a:txBody>
                    <a:bodyPr/>
                    <a:lstStyle/>
                    <a:p>
                      <a:pPr algn="l"/>
                      <a:r>
                        <a:rPr lang="en-US" sz="2400" dirty="0"/>
                        <a:t>Coding agents</a:t>
                      </a:r>
                    </a:p>
                  </a:txBody>
                  <a:tcPr anchor="ctr"/>
                </a:tc>
                <a:tc>
                  <a:txBody>
                    <a:bodyPr/>
                    <a:lstStyle/>
                    <a:p>
                      <a:pPr algn="l"/>
                      <a:r>
                        <a:rPr lang="en-US" sz="2400" dirty="0"/>
                        <a:t>Knowledge-work implementation</a:t>
                      </a:r>
                    </a:p>
                  </a:txBody>
                  <a:tcPr anchor="ctr"/>
                </a:tc>
                <a:tc>
                  <a:txBody>
                    <a:bodyPr/>
                    <a:lstStyle/>
                    <a:p>
                      <a:pPr algn="l"/>
                      <a:r>
                        <a:rPr lang="en-US" sz="2400" dirty="0"/>
                        <a:t>Control &amp; coordination</a:t>
                      </a:r>
                    </a:p>
                  </a:txBody>
                  <a:tcPr anchor="ctr"/>
                </a:tc>
                <a:extLst>
                  <a:ext uri="{0D108BD9-81ED-4DB2-BD59-A6C34878D82A}">
                    <a16:rowId xmlns:a16="http://schemas.microsoft.com/office/drawing/2014/main" val="768153019"/>
                  </a:ext>
                </a:extLst>
              </a:tr>
            </a:tbl>
          </a:graphicData>
        </a:graphic>
      </p:graphicFrame>
      <p:sp>
        <p:nvSpPr>
          <p:cNvPr id="10" name="TextBox 9">
            <a:extLst>
              <a:ext uri="{FF2B5EF4-FFF2-40B4-BE49-F238E27FC236}">
                <a16:creationId xmlns:a16="http://schemas.microsoft.com/office/drawing/2014/main" id="{C481B5BA-3AC2-7640-7C21-C3E04813D641}"/>
              </a:ext>
            </a:extLst>
          </p:cNvPr>
          <p:cNvSpPr txBox="1"/>
          <p:nvPr/>
        </p:nvSpPr>
        <p:spPr>
          <a:xfrm>
            <a:off x="1270334" y="814468"/>
            <a:ext cx="6216316" cy="738664"/>
          </a:xfrm>
          <a:prstGeom prst="rect">
            <a:avLst/>
          </a:prstGeom>
          <a:noFill/>
        </p:spPr>
        <p:txBody>
          <a:bodyPr wrap="square" rtlCol="0">
            <a:spAutoFit/>
          </a:bodyPr>
          <a:lstStyle/>
          <a:p>
            <a:r>
              <a:rPr lang="en-US" u="sng" dirty="0"/>
              <a:t>Goldratt’s Theory of Constraints / Amdahl’s Law</a:t>
            </a:r>
            <a:r>
              <a:rPr lang="en-US" dirty="0"/>
              <a:t>:</a:t>
            </a:r>
          </a:p>
          <a:p>
            <a:r>
              <a:rPr lang="en-US" b="1" i="1" dirty="0"/>
              <a:t xml:space="preserve">	</a:t>
            </a:r>
            <a:r>
              <a:rPr lang="en-US" sz="2400" b="1" i="1" dirty="0"/>
              <a:t>Removing one constraint exposes the next</a:t>
            </a:r>
            <a:endParaRPr lang="en-US" sz="2400" b="1" dirty="0"/>
          </a:p>
        </p:txBody>
      </p:sp>
    </p:spTree>
    <p:extLst>
      <p:ext uri="{BB962C8B-B14F-4D97-AF65-F5344CB8AC3E}">
        <p14:creationId xmlns:p14="http://schemas.microsoft.com/office/powerpoint/2010/main" val="1540555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28667-47B6-BB9E-A646-D0627E94A8C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7A2453-03BA-B310-BD8C-79F7C4E62465}"/>
              </a:ext>
            </a:extLst>
          </p:cNvPr>
          <p:cNvSpPr>
            <a:spLocks noGrp="1"/>
          </p:cNvSpPr>
          <p:nvPr>
            <p:ph type="title"/>
          </p:nvPr>
        </p:nvSpPr>
        <p:spPr>
          <a:xfrm>
            <a:off x="0" y="135164"/>
            <a:ext cx="9203736" cy="638175"/>
          </a:xfrm>
        </p:spPr>
        <p:txBody>
          <a:bodyPr>
            <a:noAutofit/>
          </a:bodyPr>
          <a:lstStyle/>
          <a:p>
            <a:r>
              <a:rPr lang="en-US" sz="2400" dirty="0"/>
              <a:t xml:space="preserve">The new technology: “Agents” ~~ </a:t>
            </a:r>
            <a:r>
              <a:rPr lang="en-US" sz="2400" i="1" dirty="0"/>
              <a:t>“Commodity Intelligence”</a:t>
            </a:r>
          </a:p>
        </p:txBody>
      </p:sp>
      <p:sp>
        <p:nvSpPr>
          <p:cNvPr id="4" name="Slide Number Placeholder 3">
            <a:extLst>
              <a:ext uri="{FF2B5EF4-FFF2-40B4-BE49-F238E27FC236}">
                <a16:creationId xmlns:a16="http://schemas.microsoft.com/office/drawing/2014/main" id="{B88676DC-9937-F689-F375-02F6F50EE5F1}"/>
              </a:ext>
            </a:extLst>
          </p:cNvPr>
          <p:cNvSpPr>
            <a:spLocks noGrp="1"/>
          </p:cNvSpPr>
          <p:nvPr>
            <p:ph type="sldNum" sz="quarter" idx="4"/>
          </p:nvPr>
        </p:nvSpPr>
        <p:spPr/>
        <p:txBody>
          <a:bodyPr/>
          <a:lstStyle/>
          <a:p>
            <a:fld id="{B7EB45DA-9A0D-DC49-8E02-F30A5DDC21C3}" type="slidenum">
              <a:rPr lang="en-US" smtClean="0"/>
              <a:t>26</a:t>
            </a:fld>
            <a:endParaRPr lang="en-US"/>
          </a:p>
        </p:txBody>
      </p:sp>
      <p:pic>
        <p:nvPicPr>
          <p:cNvPr id="5" name="Picture 4">
            <a:extLst>
              <a:ext uri="{FF2B5EF4-FFF2-40B4-BE49-F238E27FC236}">
                <a16:creationId xmlns:a16="http://schemas.microsoft.com/office/drawing/2014/main" id="{80945378-D9C3-8CF7-4DDC-28C5D4CFB1E6}"/>
              </a:ext>
            </a:extLst>
          </p:cNvPr>
          <p:cNvPicPr>
            <a:picLocks noChangeAspect="1"/>
          </p:cNvPicPr>
          <p:nvPr/>
        </p:nvPicPr>
        <p:blipFill>
          <a:blip r:embed="rId3"/>
          <a:stretch>
            <a:fillRect/>
          </a:stretch>
        </p:blipFill>
        <p:spPr>
          <a:xfrm>
            <a:off x="694093" y="1045029"/>
            <a:ext cx="7755814" cy="3748384"/>
          </a:xfrm>
          <a:prstGeom prst="rect">
            <a:avLst/>
          </a:prstGeom>
        </p:spPr>
      </p:pic>
      <p:pic>
        <p:nvPicPr>
          <p:cNvPr id="2" name="Picture 1">
            <a:extLst>
              <a:ext uri="{FF2B5EF4-FFF2-40B4-BE49-F238E27FC236}">
                <a16:creationId xmlns:a16="http://schemas.microsoft.com/office/drawing/2014/main" id="{FC6CD5C2-064E-4E67-7D8E-F67E7F784CFE}"/>
              </a:ext>
            </a:extLst>
          </p:cNvPr>
          <p:cNvPicPr>
            <a:picLocks noChangeAspect="1"/>
          </p:cNvPicPr>
          <p:nvPr/>
        </p:nvPicPr>
        <p:blipFill>
          <a:blip r:embed="rId4"/>
          <a:stretch>
            <a:fillRect/>
          </a:stretch>
        </p:blipFill>
        <p:spPr>
          <a:xfrm>
            <a:off x="2630260" y="1299400"/>
            <a:ext cx="3883479" cy="4785261"/>
          </a:xfrm>
          <a:prstGeom prst="rect">
            <a:avLst/>
          </a:prstGeom>
          <a:ln>
            <a:noFill/>
          </a:ln>
        </p:spPr>
      </p:pic>
    </p:spTree>
    <p:extLst>
      <p:ext uri="{BB962C8B-B14F-4D97-AF65-F5344CB8AC3E}">
        <p14:creationId xmlns:p14="http://schemas.microsoft.com/office/powerpoint/2010/main" val="265629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9" presetClass="emph" presetSubtype="0" nodeType="withEffect">
                                  <p:stCondLst>
                                    <p:cond delay="0"/>
                                  </p:stCondLst>
                                  <p:childTnLst>
                                    <p:set>
                                      <p:cBhvr>
                                        <p:cTn id="8" dur="indefinite"/>
                                        <p:tgtEl>
                                          <p:spTgt spid="5"/>
                                        </p:tgtEl>
                                        <p:attrNameLst>
                                          <p:attrName>style.opacity</p:attrName>
                                        </p:attrNameLst>
                                      </p:cBhvr>
                                      <p:to>
                                        <p:strVal val="0.5"/>
                                      </p:to>
                                    </p:set>
                                    <p:animEffect filter="image" prLst="opacity: 0.5">
                                      <p:cBhvr rctx="IE">
                                        <p:cTn id="9" dur="indefinite"/>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29A1EE0-F65B-01B8-98BB-6298B8FA21B0}"/>
              </a:ext>
            </a:extLst>
          </p:cNvPr>
          <p:cNvSpPr>
            <a:spLocks noGrp="1"/>
          </p:cNvSpPr>
          <p:nvPr>
            <p:ph type="title"/>
          </p:nvPr>
        </p:nvSpPr>
        <p:spPr>
          <a:xfrm>
            <a:off x="277148" y="118428"/>
            <a:ext cx="8866852" cy="638175"/>
          </a:xfrm>
        </p:spPr>
        <p:txBody>
          <a:bodyPr>
            <a:normAutofit fontScale="90000"/>
          </a:bodyPr>
          <a:lstStyle/>
          <a:p>
            <a:r>
              <a:rPr lang="en-US" i="1" dirty="0"/>
              <a:t>Control &amp; Coordination of GenAI</a:t>
            </a:r>
            <a:br>
              <a:rPr lang="en-US" dirty="0"/>
            </a:br>
            <a:r>
              <a:rPr lang="en-US" dirty="0"/>
              <a:t xml:space="preserve">GenAI moves the engineering effort: Impl. </a:t>
            </a:r>
            <a:r>
              <a:rPr lang="en-US" dirty="0">
                <a:sym typeface="Wingdings" pitchFamily="2" charset="2"/>
              </a:rPr>
              <a:t> environment</a:t>
            </a:r>
            <a:endParaRPr lang="en-US" dirty="0"/>
          </a:p>
        </p:txBody>
      </p:sp>
      <p:sp>
        <p:nvSpPr>
          <p:cNvPr id="3" name="Slide Number Placeholder 2">
            <a:extLst>
              <a:ext uri="{FF2B5EF4-FFF2-40B4-BE49-F238E27FC236}">
                <a16:creationId xmlns:a16="http://schemas.microsoft.com/office/drawing/2014/main" id="{51C3CDF1-BA87-4FD4-A7A6-6FDFBBF7368B}"/>
              </a:ext>
            </a:extLst>
          </p:cNvPr>
          <p:cNvSpPr>
            <a:spLocks noGrp="1"/>
          </p:cNvSpPr>
          <p:nvPr>
            <p:ph type="sldNum" sz="quarter" idx="4"/>
          </p:nvPr>
        </p:nvSpPr>
        <p:spPr/>
        <p:txBody>
          <a:bodyPr/>
          <a:lstStyle/>
          <a:p>
            <a:fld id="{B7EB45DA-9A0D-DC49-8E02-F30A5DDC21C3}" type="slidenum">
              <a:rPr lang="en-US" smtClean="0"/>
              <a:t>27</a:t>
            </a:fld>
            <a:endParaRPr lang="en-US"/>
          </a:p>
        </p:txBody>
      </p:sp>
      <p:pic>
        <p:nvPicPr>
          <p:cNvPr id="4" name="Picture 3">
            <a:extLst>
              <a:ext uri="{FF2B5EF4-FFF2-40B4-BE49-F238E27FC236}">
                <a16:creationId xmlns:a16="http://schemas.microsoft.com/office/drawing/2014/main" id="{B7FF444D-DA82-D2EA-44BA-E8C37A6E2A34}"/>
              </a:ext>
            </a:extLst>
          </p:cNvPr>
          <p:cNvPicPr>
            <a:picLocks noChangeAspect="1"/>
          </p:cNvPicPr>
          <p:nvPr/>
        </p:nvPicPr>
        <p:blipFill>
          <a:blip r:embed="rId2"/>
          <a:srcRect t="14355"/>
          <a:stretch>
            <a:fillRect/>
          </a:stretch>
        </p:blipFill>
        <p:spPr>
          <a:xfrm>
            <a:off x="26416" y="1305004"/>
            <a:ext cx="9091167" cy="4654549"/>
          </a:xfrm>
          <a:prstGeom prst="rect">
            <a:avLst/>
          </a:prstGeom>
        </p:spPr>
      </p:pic>
    </p:spTree>
    <p:extLst>
      <p:ext uri="{BB962C8B-B14F-4D97-AF65-F5344CB8AC3E}">
        <p14:creationId xmlns:p14="http://schemas.microsoft.com/office/powerpoint/2010/main" val="1347257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2F6B113-0A54-C54F-7C02-69E5356750F3}"/>
              </a:ext>
            </a:extLst>
          </p:cNvPr>
          <p:cNvSpPr>
            <a:spLocks noGrp="1"/>
          </p:cNvSpPr>
          <p:nvPr>
            <p:ph type="title"/>
          </p:nvPr>
        </p:nvSpPr>
        <p:spPr/>
        <p:txBody>
          <a:bodyPr>
            <a:normAutofit fontScale="90000"/>
          </a:bodyPr>
          <a:lstStyle/>
          <a:p>
            <a:r>
              <a:t>MAGE principles: Modeling and Alignment</a:t>
            </a:r>
          </a:p>
        </p:txBody>
      </p:sp>
      <p:sp>
        <p:nvSpPr>
          <p:cNvPr id="2" name="Slide Number Placeholder 1">
            <a:extLst>
              <a:ext uri="{FF2B5EF4-FFF2-40B4-BE49-F238E27FC236}">
                <a16:creationId xmlns:a16="http://schemas.microsoft.com/office/drawing/2014/main" id="{39AFD0B7-2C8A-B7D9-9A42-5BD78E0ED25C}"/>
              </a:ext>
            </a:extLst>
          </p:cNvPr>
          <p:cNvSpPr>
            <a:spLocks noGrp="1"/>
          </p:cNvSpPr>
          <p:nvPr>
            <p:ph type="sldNum" sz="quarter" idx="4"/>
          </p:nvPr>
        </p:nvSpPr>
        <p:spPr/>
        <p:txBody>
          <a:bodyPr/>
          <a:lstStyle/>
          <a:p>
            <a:fld id="{B7EB45DA-9A0D-DC49-8E02-F30A5DDC21C3}" type="slidenum">
              <a:rPr lang="en-US" smtClean="0"/>
              <a:t>28</a:t>
            </a:fld>
            <a:endParaRPr lang="en-US"/>
          </a:p>
        </p:txBody>
      </p:sp>
      <p:pic>
        <p:nvPicPr>
          <p:cNvPr id="3" name="Picture 2">
            <a:extLst>
              <a:ext uri="{FF2B5EF4-FFF2-40B4-BE49-F238E27FC236}">
                <a16:creationId xmlns:a16="http://schemas.microsoft.com/office/drawing/2014/main" id="{650C72C1-0FFE-81D3-0270-9DADF78BD879}"/>
              </a:ext>
            </a:extLst>
          </p:cNvPr>
          <p:cNvPicPr>
            <a:picLocks noChangeAspect="1"/>
          </p:cNvPicPr>
          <p:nvPr/>
        </p:nvPicPr>
        <p:blipFill>
          <a:blip r:embed="rId2"/>
          <a:stretch>
            <a:fillRect/>
          </a:stretch>
        </p:blipFill>
        <p:spPr>
          <a:xfrm>
            <a:off x="89680" y="1883664"/>
            <a:ext cx="8964639" cy="2760164"/>
          </a:xfrm>
          <a:prstGeom prst="rect">
            <a:avLst/>
          </a:prstGeom>
        </p:spPr>
      </p:pic>
    </p:spTree>
    <p:extLst>
      <p:ext uri="{BB962C8B-B14F-4D97-AF65-F5344CB8AC3E}">
        <p14:creationId xmlns:p14="http://schemas.microsoft.com/office/powerpoint/2010/main" val="2584576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7C626-D164-74A7-4AA8-E1735690A99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A6762E9-E173-DAEC-CE46-FFD5D416059F}"/>
              </a:ext>
            </a:extLst>
          </p:cNvPr>
          <p:cNvSpPr>
            <a:spLocks noGrp="1"/>
          </p:cNvSpPr>
          <p:nvPr>
            <p:ph type="title"/>
          </p:nvPr>
        </p:nvSpPr>
        <p:spPr/>
        <p:txBody>
          <a:bodyPr>
            <a:normAutofit fontScale="90000"/>
          </a:bodyPr>
          <a:lstStyle/>
          <a:p>
            <a:r>
              <a:t>Reason through representations, not artifacts</a:t>
            </a:r>
          </a:p>
        </p:txBody>
      </p:sp>
      <p:sp>
        <p:nvSpPr>
          <p:cNvPr id="4" name="Slide Number Placeholder 3">
            <a:extLst>
              <a:ext uri="{FF2B5EF4-FFF2-40B4-BE49-F238E27FC236}">
                <a16:creationId xmlns:a16="http://schemas.microsoft.com/office/drawing/2014/main" id="{129061D9-6BED-AE94-C9CB-798650D2B7F2}"/>
              </a:ext>
            </a:extLst>
          </p:cNvPr>
          <p:cNvSpPr>
            <a:spLocks noGrp="1"/>
          </p:cNvSpPr>
          <p:nvPr>
            <p:ph type="sldNum" sz="quarter" idx="4"/>
          </p:nvPr>
        </p:nvSpPr>
        <p:spPr/>
        <p:txBody>
          <a:bodyPr/>
          <a:lstStyle/>
          <a:p>
            <a:fld id="{B7EB45DA-9A0D-DC49-8E02-F30A5DDC21C3}" type="slidenum">
              <a:rPr lang="en-US" smtClean="0"/>
              <a:t>29</a:t>
            </a:fld>
            <a:endParaRPr lang="en-US"/>
          </a:p>
        </p:txBody>
      </p:sp>
      <p:pic>
        <p:nvPicPr>
          <p:cNvPr id="5" name="Picture 4">
            <a:extLst>
              <a:ext uri="{FF2B5EF4-FFF2-40B4-BE49-F238E27FC236}">
                <a16:creationId xmlns:a16="http://schemas.microsoft.com/office/drawing/2014/main" id="{B3CBABC5-CBC4-3460-42BA-64AE20A303B8}"/>
              </a:ext>
            </a:extLst>
          </p:cNvPr>
          <p:cNvPicPr>
            <a:picLocks noChangeAspect="1"/>
          </p:cNvPicPr>
          <p:nvPr/>
        </p:nvPicPr>
        <p:blipFill>
          <a:blip r:embed="rId3"/>
          <a:stretch>
            <a:fillRect/>
          </a:stretch>
        </p:blipFill>
        <p:spPr>
          <a:xfrm>
            <a:off x="307785" y="1365815"/>
            <a:ext cx="8528430" cy="4126370"/>
          </a:xfrm>
          <a:prstGeom prst="rect">
            <a:avLst/>
          </a:prstGeom>
        </p:spPr>
      </p:pic>
      <p:sp>
        <p:nvSpPr>
          <p:cNvPr id="6" name="TextBox 5"/>
          <p:cNvSpPr txBox="1"/>
          <p:nvPr/>
        </p:nvSpPr>
        <p:spPr>
          <a:xfrm>
            <a:off x="365760" y="5504688"/>
            <a:ext cx="8412480" cy="777240"/>
          </a:xfrm>
          <a:prstGeom prst="rect">
            <a:avLst/>
          </a:prstGeom>
          <a:noFill/>
        </p:spPr>
        <p:txBody>
          <a:bodyPr wrap="square" anchor="t" lIns="45720" rIns="45720" tIns="18288" bIns="18288">
            <a:spAutoFit/>
          </a:bodyPr>
          <a:lstStyle/>
          <a:p>
            <a:pPr algn="ctr">
              <a:spcBef>
                <a:spcPts val="400"/>
              </a:spcBef>
              <a:spcAft>
                <a:spcPts val="0"/>
              </a:spcAft>
            </a:pPr>
            <a:r>
              <a:rPr sz="2000" b="1" i="0">
                <a:solidFill>
                  <a:srgbClr val="1C1917"/>
                </a:solidFill>
                <a:latin typeface="Calibri"/>
              </a:rPr>
              <a:t>A useful model preserves the distinctions needed for a particular engineering decision.</a:t>
            </a:r>
          </a:p>
          <a:p>
            <a:pPr algn="ctr">
              <a:spcBef>
                <a:spcPts val="400"/>
              </a:spcBef>
              <a:spcAft>
                <a:spcPts val="0"/>
              </a:spcAft>
            </a:pPr>
            <a:r>
              <a:rPr sz="1600" b="0" i="1">
                <a:solidFill>
                  <a:srgbClr val="555960"/>
                </a:solidFill>
                <a:latin typeface="Calibri"/>
              </a:rPr>
              <a:t>types · ASTs / IRs · CFG / DFG · state machines · dependency graphs · contracts · DSLs</a:t>
            </a:r>
          </a:p>
        </p:txBody>
      </p:sp>
    </p:spTree>
    <p:extLst>
      <p:ext uri="{BB962C8B-B14F-4D97-AF65-F5344CB8AC3E}">
        <p14:creationId xmlns:p14="http://schemas.microsoft.com/office/powerpoint/2010/main" val="30459257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D9249-58C3-3981-BBEE-B61372A1925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324014-5F4C-42FB-EDE8-AF797158DB3D}"/>
              </a:ext>
            </a:extLst>
          </p:cNvPr>
          <p:cNvSpPr>
            <a:spLocks noGrp="1"/>
          </p:cNvSpPr>
          <p:nvPr>
            <p:ph type="title"/>
          </p:nvPr>
        </p:nvSpPr>
        <p:spPr/>
        <p:txBody>
          <a:bodyPr>
            <a:normAutofit fontScale="90000"/>
          </a:bodyPr>
          <a:lstStyle/>
          <a:p>
            <a:r>
              <a:rPr lang="en-US" dirty="0"/>
              <a:t>Alignment can act at different points</a:t>
            </a:r>
          </a:p>
        </p:txBody>
      </p:sp>
      <p:sp>
        <p:nvSpPr>
          <p:cNvPr id="4" name="Slide Number Placeholder 3">
            <a:extLst>
              <a:ext uri="{FF2B5EF4-FFF2-40B4-BE49-F238E27FC236}">
                <a16:creationId xmlns:a16="http://schemas.microsoft.com/office/drawing/2014/main" id="{48D9F554-781B-46D1-67CB-9358209CD324}"/>
              </a:ext>
            </a:extLst>
          </p:cNvPr>
          <p:cNvSpPr>
            <a:spLocks noGrp="1"/>
          </p:cNvSpPr>
          <p:nvPr>
            <p:ph type="sldNum" sz="quarter" idx="4"/>
          </p:nvPr>
        </p:nvSpPr>
        <p:spPr/>
        <p:txBody>
          <a:bodyPr/>
          <a:lstStyle/>
          <a:p>
            <a:fld id="{B7EB45DA-9A0D-DC49-8E02-F30A5DDC21C3}" type="slidenum">
              <a:rPr lang="en-US" smtClean="0"/>
              <a:t>30</a:t>
            </a:fld>
            <a:endParaRPr lang="en-US"/>
          </a:p>
        </p:txBody>
      </p:sp>
      <p:pic>
        <p:nvPicPr>
          <p:cNvPr id="5" name="Picture 4">
            <a:extLst>
              <a:ext uri="{FF2B5EF4-FFF2-40B4-BE49-F238E27FC236}">
                <a16:creationId xmlns:a16="http://schemas.microsoft.com/office/drawing/2014/main" id="{4C59CD39-09C7-F917-189D-7ED56EB7A030}"/>
              </a:ext>
            </a:extLst>
          </p:cNvPr>
          <p:cNvPicPr>
            <a:picLocks noChangeAspect="1"/>
          </p:cNvPicPr>
          <p:nvPr/>
        </p:nvPicPr>
        <p:blipFill>
          <a:blip r:embed="rId3"/>
          <a:stretch>
            <a:fillRect/>
          </a:stretch>
        </p:blipFill>
        <p:spPr>
          <a:xfrm>
            <a:off x="643765" y="840236"/>
            <a:ext cx="7856470" cy="3684960"/>
          </a:xfrm>
          <a:prstGeom prst="rect">
            <a:avLst/>
          </a:prstGeom>
        </p:spPr>
      </p:pic>
      <p:pic>
        <p:nvPicPr>
          <p:cNvPr id="6" name="Picture 5">
            <a:extLst>
              <a:ext uri="{FF2B5EF4-FFF2-40B4-BE49-F238E27FC236}">
                <a16:creationId xmlns:a16="http://schemas.microsoft.com/office/drawing/2014/main" id="{B2DF1AB5-197F-9BD1-7048-BCF31A0B634B}"/>
              </a:ext>
            </a:extLst>
          </p:cNvPr>
          <p:cNvPicPr>
            <a:picLocks noChangeAspect="1"/>
          </p:cNvPicPr>
          <p:nvPr/>
        </p:nvPicPr>
        <p:blipFill>
          <a:blip r:embed="rId4"/>
          <a:stretch>
            <a:fillRect/>
          </a:stretch>
        </p:blipFill>
        <p:spPr>
          <a:xfrm>
            <a:off x="1578756" y="4525195"/>
            <a:ext cx="5440645" cy="2148985"/>
          </a:xfrm>
          <a:prstGeom prst="rect">
            <a:avLst/>
          </a:prstGeom>
        </p:spPr>
      </p:pic>
      <p:sp>
        <p:nvSpPr>
          <p:cNvPr id="7" name="TextBox 6">
            <a:extLst>
              <a:ext uri="{FF2B5EF4-FFF2-40B4-BE49-F238E27FC236}">
                <a16:creationId xmlns:a16="http://schemas.microsoft.com/office/drawing/2014/main" id="{792FB3CB-E49F-0BB2-4B72-86F88532B1DF}"/>
              </a:ext>
            </a:extLst>
          </p:cNvPr>
          <p:cNvSpPr txBox="1"/>
          <p:nvPr/>
        </p:nvSpPr>
        <p:spPr>
          <a:xfrm>
            <a:off x="7019401" y="4953356"/>
            <a:ext cx="2133276" cy="646331"/>
          </a:xfrm>
          <a:prstGeom prst="rect">
            <a:avLst/>
          </a:prstGeom>
          <a:noFill/>
        </p:spPr>
        <p:txBody>
          <a:bodyPr wrap="none" rtlCol="0">
            <a:spAutoFit/>
          </a:bodyPr>
          <a:lstStyle/>
          <a:p>
            <a:r>
              <a:rPr lang="en-US" b="1" dirty="0"/>
              <a:t>Semantic gaps</a:t>
            </a:r>
          </a:p>
          <a:p>
            <a:r>
              <a:rPr lang="en-US" b="1" dirty="0"/>
              <a:t>End-to-end principle</a:t>
            </a:r>
          </a:p>
        </p:txBody>
      </p:sp>
    </p:spTree>
    <p:extLst>
      <p:ext uri="{BB962C8B-B14F-4D97-AF65-F5344CB8AC3E}">
        <p14:creationId xmlns:p14="http://schemas.microsoft.com/office/powerpoint/2010/main" val="342111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A86951-5807-F174-2611-58A28FFA6D7C}"/>
              </a:ext>
            </a:extLst>
          </p:cNvPr>
          <p:cNvSpPr>
            <a:spLocks noGrp="1"/>
          </p:cNvSpPr>
          <p:nvPr>
            <p:ph type="title"/>
          </p:nvPr>
        </p:nvSpPr>
        <p:spPr>
          <a:xfrm>
            <a:off x="277148" y="0"/>
            <a:ext cx="8043862" cy="756603"/>
          </a:xfrm>
        </p:spPr>
        <p:txBody>
          <a:bodyPr>
            <a:noAutofit/>
          </a:bodyPr>
          <a:lstStyle/>
          <a:p>
            <a:pPr>
              <a:tabLst>
                <a:tab pos="962025" algn="l"/>
              </a:tabLst>
            </a:pPr>
            <a:r>
              <a:rPr lang="en-US" sz="3200" dirty="0"/>
              <a:t xml:space="preserve">		Engineering process</a:t>
            </a:r>
            <a:br>
              <a:rPr lang="en-US" sz="3200" dirty="0"/>
            </a:br>
            <a:endParaRPr lang="en-US" sz="3200" dirty="0"/>
          </a:p>
        </p:txBody>
      </p:sp>
      <p:sp>
        <p:nvSpPr>
          <p:cNvPr id="4" name="Slide Number Placeholder 3">
            <a:extLst>
              <a:ext uri="{FF2B5EF4-FFF2-40B4-BE49-F238E27FC236}">
                <a16:creationId xmlns:a16="http://schemas.microsoft.com/office/drawing/2014/main" id="{36D26CB2-B3EE-5687-68AA-FF53C9180855}"/>
              </a:ext>
            </a:extLst>
          </p:cNvPr>
          <p:cNvSpPr>
            <a:spLocks noGrp="1"/>
          </p:cNvSpPr>
          <p:nvPr>
            <p:ph type="sldNum" sz="quarter" idx="4"/>
          </p:nvPr>
        </p:nvSpPr>
        <p:spPr/>
        <p:txBody>
          <a:bodyPr/>
          <a:lstStyle/>
          <a:p>
            <a:fld id="{B7EB45DA-9A0D-DC49-8E02-F30A5DDC21C3}" type="slidenum">
              <a:rPr lang="en-US" smtClean="0"/>
              <a:t>31</a:t>
            </a:fld>
            <a:endParaRPr lang="en-US"/>
          </a:p>
        </p:txBody>
      </p:sp>
      <p:pic>
        <p:nvPicPr>
          <p:cNvPr id="5" name="Picture 4">
            <a:extLst>
              <a:ext uri="{FF2B5EF4-FFF2-40B4-BE49-F238E27FC236}">
                <a16:creationId xmlns:a16="http://schemas.microsoft.com/office/drawing/2014/main" id="{5D6EF8B4-137D-88FB-5CED-10F4E592B9D1}"/>
              </a:ext>
            </a:extLst>
          </p:cNvPr>
          <p:cNvPicPr>
            <a:picLocks noChangeAspect="1"/>
          </p:cNvPicPr>
          <p:nvPr/>
        </p:nvPicPr>
        <p:blipFill>
          <a:blip r:embed="rId2"/>
          <a:srcRect t="1983" r="21569"/>
          <a:stretch>
            <a:fillRect/>
          </a:stretch>
        </p:blipFill>
        <p:spPr>
          <a:xfrm>
            <a:off x="2173928" y="875031"/>
            <a:ext cx="6904756" cy="5853381"/>
          </a:xfrm>
          <a:prstGeom prst="rect">
            <a:avLst/>
          </a:prstGeom>
        </p:spPr>
      </p:pic>
      <p:pic>
        <p:nvPicPr>
          <p:cNvPr id="8" name="Picture 7">
            <a:extLst>
              <a:ext uri="{FF2B5EF4-FFF2-40B4-BE49-F238E27FC236}">
                <a16:creationId xmlns:a16="http://schemas.microsoft.com/office/drawing/2014/main" id="{0360E4CB-BDAE-9B01-9382-57FD615F27DE}"/>
              </a:ext>
            </a:extLst>
          </p:cNvPr>
          <p:cNvPicPr>
            <a:picLocks noChangeAspect="1"/>
          </p:cNvPicPr>
          <p:nvPr/>
        </p:nvPicPr>
        <p:blipFill>
          <a:blip r:embed="rId3"/>
          <a:stretch>
            <a:fillRect/>
          </a:stretch>
        </p:blipFill>
        <p:spPr>
          <a:xfrm>
            <a:off x="0" y="0"/>
            <a:ext cx="2016087" cy="6858000"/>
          </a:xfrm>
          <a:prstGeom prst="rect">
            <a:avLst/>
          </a:prstGeom>
        </p:spPr>
      </p:pic>
      <p:sp>
        <p:nvSpPr>
          <p:cNvPr id="9" name="Title 2">
            <a:extLst>
              <a:ext uri="{FF2B5EF4-FFF2-40B4-BE49-F238E27FC236}">
                <a16:creationId xmlns:a16="http://schemas.microsoft.com/office/drawing/2014/main" id="{702E7B7A-0493-9E3B-A9CA-41E4C7FA4650}"/>
              </a:ext>
            </a:extLst>
          </p:cNvPr>
          <p:cNvSpPr txBox="1">
            <a:spLocks/>
          </p:cNvSpPr>
          <p:nvPr/>
        </p:nvSpPr>
        <p:spPr bwMode="black">
          <a:xfrm>
            <a:off x="429548" y="152400"/>
            <a:ext cx="8043862" cy="756603"/>
          </a:xfrm>
          <a:prstGeom prst="rect">
            <a:avLst/>
          </a:prstGeom>
          <a:noFill/>
          <a:ln w="31750" cap="sq">
            <a:noFill/>
            <a:miter lim="800000"/>
          </a:ln>
        </p:spPr>
        <p:txBody>
          <a:bodyPr vert="horz" lIns="182880" tIns="182880" rIns="182880" bIns="182880" rtlCol="0" anchor="ctr">
            <a:noAutofit/>
          </a:bodyPr>
          <a:lstStyle>
            <a:lvl1pPr algn="l" defTabSz="914400" rtl="0" eaLnBrk="1" latinLnBrk="0" hangingPunct="1">
              <a:lnSpc>
                <a:spcPct val="90000"/>
              </a:lnSpc>
              <a:spcBef>
                <a:spcPct val="0"/>
              </a:spcBef>
              <a:buNone/>
              <a:defRPr sz="2600" b="0" kern="1200" cap="none" spc="200" baseline="0">
                <a:solidFill>
                  <a:srgbClr val="262626"/>
                </a:solidFill>
                <a:latin typeface="Calibri" panose="020F0502020204030204" pitchFamily="34" charset="0"/>
                <a:ea typeface="+mj-ea"/>
                <a:cs typeface="Calibri" panose="020F0502020204030204" pitchFamily="34" charset="0"/>
              </a:defRPr>
            </a:lvl1pPr>
          </a:lstStyle>
          <a:p>
            <a:pPr>
              <a:tabLst>
                <a:tab pos="962025" algn="l"/>
              </a:tabLst>
            </a:pPr>
            <a:r>
              <a:rPr lang="en-US" sz="3200" dirty="0"/>
              <a:t xml:space="preserve">				Growth of autonomy</a:t>
            </a:r>
          </a:p>
        </p:txBody>
      </p:sp>
    </p:spTree>
    <p:extLst>
      <p:ext uri="{BB962C8B-B14F-4D97-AF65-F5344CB8AC3E}">
        <p14:creationId xmlns:p14="http://schemas.microsoft.com/office/powerpoint/2010/main" val="6147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9" presetClass="emph" presetSubtype="0" grpId="0" nodeType="withEffect">
                                  <p:stCondLst>
                                    <p:cond delay="0"/>
                                  </p:stCondLst>
                                  <p:childTnLst>
                                    <p:set>
                                      <p:cBhvr>
                                        <p:cTn id="10" dur="indefinite"/>
                                        <p:tgtEl>
                                          <p:spTgt spid="3"/>
                                        </p:tgtEl>
                                        <p:attrNameLst>
                                          <p:attrName>style.opacity</p:attrName>
                                        </p:attrNameLst>
                                      </p:cBhvr>
                                      <p:to>
                                        <p:strVal val="0.5"/>
                                      </p:to>
                                    </p:set>
                                    <p:animEffect filter="image" prLst="opacity: 0.5">
                                      <p:cBhvr rctx="IE">
                                        <p:cTn id="11" dur="indefinite"/>
                                        <p:tgtEl>
                                          <p:spTgt spid="3"/>
                                        </p:tgtEl>
                                      </p:cBhvr>
                                    </p:animEffect>
                                  </p:childTnLst>
                                </p:cTn>
                              </p:par>
                              <p:par>
                                <p:cTn id="12" presetID="9" presetClass="emph" presetSubtype="0" nodeType="withEffect">
                                  <p:stCondLst>
                                    <p:cond delay="0"/>
                                  </p:stCondLst>
                                  <p:childTnLst>
                                    <p:set>
                                      <p:cBhvr>
                                        <p:cTn id="13" dur="indefinite"/>
                                        <p:tgtEl>
                                          <p:spTgt spid="8"/>
                                        </p:tgtEl>
                                        <p:attrNameLst>
                                          <p:attrName>style.opacity</p:attrName>
                                        </p:attrNameLst>
                                      </p:cBhvr>
                                      <p:to>
                                        <p:strVal val="0.5"/>
                                      </p:to>
                                    </p:set>
                                    <p:animEffect filter="image" prLst="opacity: 0.5">
                                      <p:cBhvr rctx="IE">
                                        <p:cTn id="14" dur="indefinite"/>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78233-136E-71B3-CA65-6DCF76BD87E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1CCE2EE-11A7-18DC-FF3E-C84FAA1832B8}"/>
              </a:ext>
            </a:extLst>
          </p:cNvPr>
          <p:cNvSpPr>
            <a:spLocks noGrp="1"/>
          </p:cNvSpPr>
          <p:nvPr>
            <p:ph type="sldNum" sz="quarter" idx="4"/>
          </p:nvPr>
        </p:nvSpPr>
        <p:spPr/>
        <p:txBody>
          <a:bodyPr/>
          <a:lstStyle/>
          <a:p>
            <a:fld id="{B7EB45DA-9A0D-DC49-8E02-F30A5DDC21C3}" type="slidenum">
              <a:rPr lang="en-US" smtClean="0"/>
              <a:t>32</a:t>
            </a:fld>
            <a:endParaRPr lang="en-US"/>
          </a:p>
        </p:txBody>
      </p:sp>
      <p:pic>
        <p:nvPicPr>
          <p:cNvPr id="6" name="Picture 5">
            <a:extLst>
              <a:ext uri="{FF2B5EF4-FFF2-40B4-BE49-F238E27FC236}">
                <a16:creationId xmlns:a16="http://schemas.microsoft.com/office/drawing/2014/main" id="{AFF467A3-1495-10D3-4DF3-5709C9407761}"/>
              </a:ext>
            </a:extLst>
          </p:cNvPr>
          <p:cNvPicPr>
            <a:picLocks noChangeAspect="1"/>
          </p:cNvPicPr>
          <p:nvPr/>
        </p:nvPicPr>
        <p:blipFill>
          <a:blip r:embed="rId2"/>
          <a:stretch>
            <a:fillRect/>
          </a:stretch>
        </p:blipFill>
        <p:spPr>
          <a:xfrm>
            <a:off x="1834702" y="0"/>
            <a:ext cx="7284806" cy="6858000"/>
          </a:xfrm>
          <a:prstGeom prst="rect">
            <a:avLst/>
          </a:prstGeom>
        </p:spPr>
      </p:pic>
      <p:sp>
        <p:nvSpPr>
          <p:cNvPr id="2" name="TextBox 1">
            <a:extLst>
              <a:ext uri="{FF2B5EF4-FFF2-40B4-BE49-F238E27FC236}">
                <a16:creationId xmlns:a16="http://schemas.microsoft.com/office/drawing/2014/main" id="{0A0FF048-A015-86D3-EED0-EEB458CF8E9B}"/>
              </a:ext>
            </a:extLst>
          </p:cNvPr>
          <p:cNvSpPr txBox="1"/>
          <p:nvPr/>
        </p:nvSpPr>
        <p:spPr>
          <a:xfrm>
            <a:off x="24492" y="1322195"/>
            <a:ext cx="1676100" cy="1323439"/>
          </a:xfrm>
          <a:prstGeom prst="rect">
            <a:avLst/>
          </a:prstGeom>
          <a:noFill/>
        </p:spPr>
        <p:txBody>
          <a:bodyPr wrap="none" rtlCol="0">
            <a:spAutoFit/>
          </a:bodyPr>
          <a:lstStyle/>
          <a:p>
            <a:pPr algn="ctr"/>
            <a:r>
              <a:rPr lang="en-US" sz="4000" b="1" dirty="0"/>
              <a:t>MAGE</a:t>
            </a:r>
          </a:p>
          <a:p>
            <a:pPr algn="ctr"/>
            <a:r>
              <a:rPr lang="en-US" sz="4000" b="1" dirty="0"/>
              <a:t>Theory</a:t>
            </a:r>
          </a:p>
        </p:txBody>
      </p:sp>
    </p:spTree>
    <p:extLst>
      <p:ext uri="{BB962C8B-B14F-4D97-AF65-F5344CB8AC3E}">
        <p14:creationId xmlns:p14="http://schemas.microsoft.com/office/powerpoint/2010/main" val="332815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BB4F8-610E-9BA7-8F40-9E2A0CD81D3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C1B66C-D69C-EBFA-0DD5-7DF017BDD76D}"/>
              </a:ext>
            </a:extLst>
          </p:cNvPr>
          <p:cNvSpPr>
            <a:spLocks noGrp="1"/>
          </p:cNvSpPr>
          <p:nvPr>
            <p:ph idx="1"/>
          </p:nvPr>
        </p:nvSpPr>
        <p:spPr/>
        <p:txBody>
          <a:bodyPr>
            <a:normAutofit/>
          </a:bodyPr>
          <a:lstStyle/>
          <a:p>
            <a:pPr marL="342900" indent="-342900">
              <a:buFont typeface="+mj-lt"/>
              <a:buAutoNum type="arabicPeriod"/>
            </a:pPr>
            <a:r>
              <a:rPr lang="en-US" sz="2400" dirty="0"/>
              <a:t>Who am I and why am I here</a:t>
            </a:r>
          </a:p>
          <a:p>
            <a:pPr marL="342900" indent="-342900">
              <a:buFont typeface="+mj-lt"/>
              <a:buAutoNum type="arabicPeriod"/>
            </a:pPr>
            <a:r>
              <a:rPr lang="en-US" sz="2400" dirty="0"/>
              <a:t>The problem: Trustworthy GenAI for consequential work</a:t>
            </a:r>
          </a:p>
          <a:p>
            <a:pPr marL="342900" indent="-342900">
              <a:buFont typeface="+mj-lt"/>
              <a:buAutoNum type="arabicPeriod"/>
            </a:pPr>
            <a:r>
              <a:rPr lang="en-US" sz="2400" dirty="0"/>
              <a:t>The shift: Intelligence changes the engineering bottleneck</a:t>
            </a:r>
          </a:p>
          <a:p>
            <a:pPr marL="342900" indent="-342900">
              <a:buFont typeface="+mj-lt"/>
              <a:buAutoNum type="arabicPeriod"/>
            </a:pPr>
            <a:r>
              <a:rPr lang="en-US" sz="2400" dirty="0"/>
              <a:t>MAGE: Model-Based Agentic Engineering</a:t>
            </a:r>
          </a:p>
          <a:p>
            <a:pPr marL="342900" indent="-342900">
              <a:buFont typeface="+mj-lt"/>
              <a:buAutoNum type="arabicPeriod"/>
            </a:pPr>
            <a:r>
              <a:rPr lang="en-US" sz="2400" b="1" dirty="0">
                <a:solidFill>
                  <a:schemeClr val="bg1"/>
                </a:solidFill>
              </a:rPr>
              <a:t>What this means</a:t>
            </a:r>
            <a:endParaRPr lang="en-US" sz="2400" b="1" dirty="0"/>
          </a:p>
          <a:p>
            <a:pPr marL="342900" indent="-342900">
              <a:buFont typeface="+mj-lt"/>
              <a:buAutoNum type="arabicPeriod"/>
            </a:pPr>
            <a:endParaRPr lang="en-US" sz="2400" dirty="0"/>
          </a:p>
          <a:p>
            <a:pPr marL="342900" indent="-342900">
              <a:buFont typeface="+mj-lt"/>
              <a:buAutoNum type="arabicPeriod"/>
            </a:pPr>
            <a:endParaRPr lang="en-US" sz="2400" dirty="0"/>
          </a:p>
        </p:txBody>
      </p:sp>
      <p:sp>
        <p:nvSpPr>
          <p:cNvPr id="3" name="Title 2">
            <a:extLst>
              <a:ext uri="{FF2B5EF4-FFF2-40B4-BE49-F238E27FC236}">
                <a16:creationId xmlns:a16="http://schemas.microsoft.com/office/drawing/2014/main" id="{2A2FCF18-6228-D465-62EF-783AFBC11D95}"/>
              </a:ext>
            </a:extLst>
          </p:cNvPr>
          <p:cNvSpPr>
            <a:spLocks noGrp="1"/>
          </p:cNvSpPr>
          <p:nvPr>
            <p:ph type="title"/>
          </p:nvPr>
        </p:nvSpPr>
        <p:spPr/>
        <p:txBody>
          <a:bodyPr>
            <a:normAutofit fontScale="90000"/>
          </a:bodyPr>
          <a:lstStyle/>
          <a:p>
            <a:r>
              <a:rPr lang="en-US" dirty="0"/>
              <a:t>Talk outline</a:t>
            </a:r>
          </a:p>
        </p:txBody>
      </p:sp>
      <p:sp>
        <p:nvSpPr>
          <p:cNvPr id="4" name="Slide Number Placeholder 3">
            <a:extLst>
              <a:ext uri="{FF2B5EF4-FFF2-40B4-BE49-F238E27FC236}">
                <a16:creationId xmlns:a16="http://schemas.microsoft.com/office/drawing/2014/main" id="{FDB460AF-1E94-E06C-752F-E384263A6A7C}"/>
              </a:ext>
            </a:extLst>
          </p:cNvPr>
          <p:cNvSpPr>
            <a:spLocks noGrp="1"/>
          </p:cNvSpPr>
          <p:nvPr>
            <p:ph type="sldNum" sz="quarter" idx="4"/>
          </p:nvPr>
        </p:nvSpPr>
        <p:spPr/>
        <p:txBody>
          <a:bodyPr/>
          <a:lstStyle/>
          <a:p>
            <a:fld id="{B7EB45DA-9A0D-DC49-8E02-F30A5DDC21C3}" type="slidenum">
              <a:rPr lang="en-US" smtClean="0"/>
              <a:t>33</a:t>
            </a:fld>
            <a:endParaRPr lang="en-US"/>
          </a:p>
        </p:txBody>
      </p:sp>
    </p:spTree>
    <p:extLst>
      <p:ext uri="{BB962C8B-B14F-4D97-AF65-F5344CB8AC3E}">
        <p14:creationId xmlns:p14="http://schemas.microsoft.com/office/powerpoint/2010/main" val="1757393726"/>
      </p:ext>
    </p:extLst>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DocAble has 127 system models</a:t>
            </a:r>
          </a:p>
        </p:txBody>
      </p:sp>
      <p:pic>
        <p:nvPicPr>
          <p:cNvPr id="4" name="Picture 3" descr="d1-histogram.png"/>
          <p:cNvPicPr>
            <a:picLocks noChangeAspect="1"/>
          </p:cNvPicPr>
          <p:nvPr/>
        </p:nvPicPr>
        <p:blipFill>
          <a:blip r:embed="rId2"/>
          <a:stretch>
            <a:fillRect/>
          </a:stretch>
        </p:blipFill>
        <p:spPr>
          <a:xfrm>
            <a:off x="1041762" y="1051560"/>
            <a:ext cx="7060474" cy="4206240"/>
          </a:xfrm>
          <a:prstGeom prst="rect">
            <a:avLst/>
          </a:prstGeom>
        </p:spPr>
      </p:pic>
      <p:sp>
        <p:nvSpPr>
          <p:cNvPr id="5" name="TextBox 4"/>
          <p:cNvSpPr txBox="1"/>
          <p:nvPr/>
        </p:nvSpPr>
        <p:spPr>
          <a:xfrm>
            <a:off x="457200" y="5440680"/>
            <a:ext cx="8229600" cy="822960"/>
          </a:xfrm>
          <a:prstGeom prst="rect">
            <a:avLst/>
          </a:prstGeom>
          <a:noFill/>
        </p:spPr>
        <p:txBody>
          <a:bodyPr wrap="square" anchor="t" lIns="45720" rIns="45720" tIns="18288" bIns="18288">
            <a:spAutoFit/>
          </a:bodyPr>
          <a:lstStyle/>
          <a:p>
            <a:pPr algn="ctr">
              <a:spcBef>
                <a:spcPts val="400"/>
              </a:spcBef>
              <a:spcAft>
                <a:spcPts val="0"/>
              </a:spcAft>
            </a:pPr>
            <a:r>
              <a:rPr sz="2100" b="1" i="0">
                <a:solidFill>
                  <a:srgbClr val="1C1917"/>
                </a:solidFill>
                <a:latin typeface="Calibri"/>
              </a:rPr>
              <a:t xml:space="preserve">“Model” is not one universal representation. </a:t>
            </a:r>
            <a:r>
              <a:rPr sz="2100" b="0" i="0">
                <a:solidFill>
                  <a:srgbClr val="1C1917"/>
                </a:solidFill>
                <a:latin typeface="Calibri"/>
              </a:rPr>
              <a:t>Different engineering questions need different reductions of the system.</a:t>
            </a:r>
          </a:p>
          <a:p>
            <a:pPr algn="ctr">
              <a:spcBef>
                <a:spcPts val="600"/>
              </a:spcBef>
              <a:spcAft>
                <a:spcPts val="0"/>
              </a:spcAft>
            </a:pPr>
            <a:r>
              <a:rPr sz="1600" b="0" i="1">
                <a:solidFill>
                  <a:srgbClr val="8A847C"/>
                </a:solidFill>
                <a:latin typeface="Calibri"/>
              </a:rPr>
              <a:t>MODEL_KIND = what it views   ·   MODEL_FORM = the formalism it is expressed in</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rPr sz="2400"/>
              <a:t>One system, different questions, different models</a:t>
            </a:r>
          </a:p>
        </p:txBody>
      </p:sp>
      <p:pic>
        <p:nvPicPr>
          <p:cNvPr id="4" name="Picture 3" descr="d2-two-models.png"/>
          <p:cNvPicPr>
            <a:picLocks noChangeAspect="1"/>
          </p:cNvPicPr>
          <p:nvPr/>
        </p:nvPicPr>
        <p:blipFill>
          <a:blip r:embed="rId2"/>
          <a:stretch>
            <a:fillRect/>
          </a:stretch>
        </p:blipFill>
        <p:spPr>
          <a:xfrm>
            <a:off x="1243584" y="1005840"/>
            <a:ext cx="6656832" cy="4160520"/>
          </a:xfrm>
          <a:prstGeom prst="rect">
            <a:avLst/>
          </a:prstGeom>
        </p:spPr>
      </p:pic>
      <p:sp>
        <p:nvSpPr>
          <p:cNvPr id="5" name="TextBox 4"/>
          <p:cNvSpPr txBox="1"/>
          <p:nvPr/>
        </p:nvSpPr>
        <p:spPr>
          <a:xfrm>
            <a:off x="457200" y="5349240"/>
            <a:ext cx="8229600" cy="914400"/>
          </a:xfrm>
          <a:prstGeom prst="rect">
            <a:avLst/>
          </a:prstGeom>
          <a:noFill/>
        </p:spPr>
        <p:txBody>
          <a:bodyPr wrap="square" anchor="t" lIns="45720" rIns="45720" tIns="18288" bIns="18288">
            <a:spAutoFit/>
          </a:bodyPr>
          <a:lstStyle/>
          <a:p>
            <a:pPr algn="ctr">
              <a:spcBef>
                <a:spcPts val="400"/>
              </a:spcBef>
              <a:spcAft>
                <a:spcPts val="0"/>
              </a:spcAft>
            </a:pPr>
            <a:r>
              <a:rPr sz="2200" b="1" i="0">
                <a:solidFill>
                  <a:srgbClr val="1C1917"/>
                </a:solidFill>
                <a:latin typeface="Calibri"/>
              </a:rPr>
              <a:t>Same system. Different questions. Different representations.</a:t>
            </a:r>
          </a:p>
          <a:p>
            <a:pPr algn="ctr">
              <a:spcBef>
                <a:spcPts val="500"/>
              </a:spcBef>
              <a:spcAft>
                <a:spcPts val="0"/>
              </a:spcAft>
            </a:pPr>
            <a:r>
              <a:rPr sz="2100" b="1" i="0">
                <a:solidFill>
                  <a:srgbClr val="155C38"/>
                </a:solidFill>
                <a:latin typeface="Calibri"/>
              </a:rPr>
              <a:t xml:space="preserve">These aren’t documentation — the engineering environment </a:t>
            </a:r>
            <a:r>
              <a:rPr sz="2100" b="1" i="1">
                <a:solidFill>
                  <a:srgbClr val="155C38"/>
                </a:solidFill>
                <a:latin typeface="Calibri"/>
              </a:rPr>
              <a:t>consumes</a:t>
            </a:r>
            <a:r>
              <a:rPr sz="2100" b="1" i="0">
                <a:solidFill>
                  <a:srgbClr val="155C38"/>
                </a:solidFill>
                <a:latin typeface="Calibri"/>
              </a:rPr>
              <a:t xml:space="preserve"> them.</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Engineering with models</a:t>
            </a:r>
          </a:p>
        </p:txBody>
      </p:sp>
      <p:sp>
        <p:nvSpPr>
          <p:cNvPr id="4" name="TextBox 3"/>
          <p:cNvSpPr txBox="1"/>
          <p:nvPr/>
        </p:nvSpPr>
        <p:spPr>
          <a:xfrm>
            <a:off x="457200" y="960120"/>
            <a:ext cx="8229600" cy="457200"/>
          </a:xfrm>
          <a:prstGeom prst="rect">
            <a:avLst/>
          </a:prstGeom>
          <a:noFill/>
        </p:spPr>
        <p:txBody>
          <a:bodyPr wrap="square" anchor="t" lIns="45720" rIns="45720" tIns="18288" bIns="18288">
            <a:spAutoFit/>
          </a:bodyPr>
          <a:lstStyle/>
          <a:p>
            <a:pPr algn="ctr">
              <a:spcBef>
                <a:spcPts val="400"/>
              </a:spcBef>
              <a:spcAft>
                <a:spcPts val="0"/>
              </a:spcAft>
            </a:pPr>
            <a:r>
              <a:rPr sz="1700" b="0" i="0">
                <a:solidFill>
                  <a:srgbClr val="1C1917"/>
                </a:solidFill>
                <a:latin typeface="Calibri"/>
              </a:rPr>
              <a:t xml:space="preserve">Once the system is represented explicitly, the representation becomes a </a:t>
            </a:r>
            <a:r>
              <a:rPr sz="1700" b="1" i="0">
                <a:solidFill>
                  <a:srgbClr val="1C1917"/>
                </a:solidFill>
                <a:latin typeface="Calibri"/>
              </a:rPr>
              <a:t>measurement surface.</a:t>
            </a:r>
          </a:p>
        </p:txBody>
      </p:sp>
      <p:pic>
        <p:nvPicPr>
          <p:cNvPr id="5" name="Picture 4" descr="d3-measurement.png"/>
          <p:cNvPicPr>
            <a:picLocks noChangeAspect="1"/>
          </p:cNvPicPr>
          <p:nvPr/>
        </p:nvPicPr>
        <p:blipFill>
          <a:blip r:embed="rId2"/>
          <a:stretch>
            <a:fillRect/>
          </a:stretch>
        </p:blipFill>
        <p:spPr>
          <a:xfrm>
            <a:off x="1280160" y="1463040"/>
            <a:ext cx="6583680" cy="3840480"/>
          </a:xfrm>
          <a:prstGeom prst="rect">
            <a:avLst/>
          </a:prstGeom>
        </p:spPr>
      </p:pic>
      <p:sp>
        <p:nvSpPr>
          <p:cNvPr id="6" name="TextBox 5"/>
          <p:cNvSpPr txBox="1"/>
          <p:nvPr/>
        </p:nvSpPr>
        <p:spPr>
          <a:xfrm>
            <a:off x="457200" y="5440680"/>
            <a:ext cx="8229600" cy="731520"/>
          </a:xfrm>
          <a:prstGeom prst="rect">
            <a:avLst/>
          </a:prstGeom>
          <a:noFill/>
        </p:spPr>
        <p:txBody>
          <a:bodyPr wrap="square" anchor="t" lIns="45720" rIns="45720" tIns="18288" bIns="18288">
            <a:spAutoFit/>
          </a:bodyPr>
          <a:lstStyle/>
          <a:p>
            <a:pPr algn="ctr">
              <a:spcBef>
                <a:spcPts val="400"/>
              </a:spcBef>
              <a:spcAft>
                <a:spcPts val="0"/>
              </a:spcAft>
            </a:pPr>
            <a:r>
              <a:rPr sz="2200" b="1" i="0">
                <a:solidFill>
                  <a:srgbClr val="1C1917"/>
                </a:solidFill>
                <a:latin typeface="Calibri"/>
              </a:rPr>
              <a:t xml:space="preserve">Models let us measure the system.  </a:t>
            </a:r>
            <a:r>
              <a:rPr sz="2200" b="1" i="0">
                <a:solidFill>
                  <a:srgbClr val="8E6F3E"/>
                </a:solidFill>
                <a:latin typeface="Calibri"/>
              </a:rPr>
              <a:t>Missing-model metrics let us measure the models.</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The models carry obligations</a:t>
            </a:r>
          </a:p>
        </p:txBody>
      </p:sp>
      <p:pic>
        <p:nvPicPr>
          <p:cNvPr id="4" name="Picture 3" descr="d4-invariants.png"/>
          <p:cNvPicPr>
            <a:picLocks noChangeAspect="1"/>
          </p:cNvPicPr>
          <p:nvPr/>
        </p:nvPicPr>
        <p:blipFill>
          <a:blip r:embed="rId2"/>
          <a:stretch>
            <a:fillRect/>
          </a:stretch>
        </p:blipFill>
        <p:spPr>
          <a:xfrm>
            <a:off x="773723" y="1051560"/>
            <a:ext cx="7596553" cy="4114800"/>
          </a:xfrm>
          <a:prstGeom prst="rect">
            <a:avLst/>
          </a:prstGeom>
        </p:spPr>
      </p:pic>
      <p:sp>
        <p:nvSpPr>
          <p:cNvPr id="5" name="TextBox 4"/>
          <p:cNvSpPr txBox="1"/>
          <p:nvPr/>
        </p:nvSpPr>
        <p:spPr>
          <a:xfrm>
            <a:off x="457200" y="5349240"/>
            <a:ext cx="8229600" cy="914400"/>
          </a:xfrm>
          <a:prstGeom prst="rect">
            <a:avLst/>
          </a:prstGeom>
          <a:noFill/>
        </p:spPr>
        <p:txBody>
          <a:bodyPr wrap="square" anchor="t" lIns="45720" rIns="45720" tIns="18288" bIns="18288">
            <a:spAutoFit/>
          </a:bodyPr>
          <a:lstStyle/>
          <a:p>
            <a:pPr algn="ctr">
              <a:spcBef>
                <a:spcPts val="400"/>
              </a:spcBef>
              <a:spcAft>
                <a:spcPts val="0"/>
              </a:spcAft>
            </a:pPr>
            <a:r>
              <a:rPr sz="2200" b="1" i="0">
                <a:solidFill>
                  <a:srgbClr val="1C1917"/>
                </a:solidFill>
                <a:latin typeface="Calibri"/>
              </a:rPr>
              <a:t>The model determines what evidence the environment requires.</a:t>
            </a:r>
          </a:p>
          <a:p>
            <a:pPr algn="ctr">
              <a:spcBef>
                <a:spcPts val="500"/>
              </a:spcBef>
              <a:spcAft>
                <a:spcPts val="0"/>
              </a:spcAft>
            </a:pPr>
            <a:r>
              <a:rPr sz="2100" b="1" i="0">
                <a:solidFill>
                  <a:srgbClr val="9A3F12"/>
                </a:solidFill>
                <a:latin typeface="Calibri"/>
              </a:rPr>
              <a:t>The agent doesn’t get to decide that its own answer is good enough.</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The bottleneck moved</a:t>
            </a:r>
          </a:p>
        </p:txBody>
      </p:sp>
      <p:sp>
        <p:nvSpPr>
          <p:cNvPr id="4" name="TextBox 3"/>
          <p:cNvSpPr txBox="1"/>
          <p:nvPr/>
        </p:nvSpPr>
        <p:spPr>
          <a:xfrm>
            <a:off x="640080" y="1554480"/>
            <a:ext cx="7863840" cy="2011680"/>
          </a:xfrm>
          <a:prstGeom prst="rect">
            <a:avLst/>
          </a:prstGeom>
          <a:noFill/>
        </p:spPr>
        <p:txBody>
          <a:bodyPr wrap="square" anchor="t" lIns="45720" rIns="45720" tIns="18288" bIns="18288">
            <a:spAutoFit/>
          </a:bodyPr>
          <a:lstStyle/>
          <a:p>
            <a:pPr algn="ctr">
              <a:spcBef>
                <a:spcPts val="400"/>
              </a:spcBef>
              <a:spcAft>
                <a:spcPts val="0"/>
              </a:spcAft>
            </a:pPr>
            <a:r>
              <a:rPr sz="3000" b="1" i="0">
                <a:solidFill>
                  <a:srgbClr val="1C1917"/>
                </a:solidFill>
                <a:latin typeface="Calibri"/>
              </a:rPr>
              <a:t>Commodity intelligence makes realization cheaper.</a:t>
            </a:r>
          </a:p>
          <a:p>
            <a:pPr algn="ctr">
              <a:spcBef>
                <a:spcPts val="1000"/>
              </a:spcBef>
              <a:spcAft>
                <a:spcPts val="0"/>
              </a:spcAft>
            </a:pPr>
            <a:r>
              <a:rPr sz="3000" b="1" i="0">
                <a:solidFill>
                  <a:srgbClr val="9A3F12"/>
                </a:solidFill>
                <a:latin typeface="Calibri"/>
              </a:rPr>
              <a:t>It does not make engineering knowledge, evidence, or judgment free.</a:t>
            </a:r>
          </a:p>
          <a:p>
            <a:pPr algn="ctr">
              <a:spcBef>
                <a:spcPts val="1600"/>
              </a:spcBef>
              <a:spcAft>
                <a:spcPts val="0"/>
              </a:spcAft>
            </a:pPr>
            <a:r>
              <a:rPr sz="2000" b="0" i="1">
                <a:solidFill>
                  <a:srgbClr val="555960"/>
                </a:solidFill>
                <a:latin typeface="Calibri"/>
              </a:rPr>
              <a:t xml:space="preserve">MAGE treats this as a change in the </a:t>
            </a:r>
            <a:r>
              <a:rPr sz="2000" b="1" i="1">
                <a:solidFill>
                  <a:srgbClr val="555960"/>
                </a:solidFill>
                <a:latin typeface="Calibri"/>
              </a:rPr>
              <a:t>economics of engineering</a:t>
            </a:r>
            <a:r>
              <a:rPr sz="2000" b="0" i="1">
                <a:solidFill>
                  <a:srgbClr val="555960"/>
                </a:solidFill>
                <a:latin typeface="Calibri"/>
              </a:rPr>
              <a:t xml:space="preserve"> — not a better programming tool.</a:t>
            </a:r>
          </a:p>
        </p:txBody>
      </p:sp>
      <p:sp>
        <p:nvSpPr>
          <p:cNvPr id="5" name="Rounded Rectangle 4"/>
          <p:cNvSpPr/>
          <p:nvPr/>
        </p:nvSpPr>
        <p:spPr>
          <a:xfrm>
            <a:off x="1188720" y="4343400"/>
            <a:ext cx="6766560" cy="1417320"/>
          </a:xfrm>
          <a:prstGeom prst="roundRect">
            <a:avLst/>
          </a:prstGeom>
          <a:solidFill>
            <a:srgbClr val="E9F2EC"/>
          </a:solidFill>
          <a:ln w="25400">
            <a:solidFill>
              <a:srgbClr val="155C38"/>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73152" bIns="73152"/>
          <a:lstStyle/>
          <a:p>
            <a:pPr algn="ctr">
              <a:spcBef>
                <a:spcPts val="400"/>
              </a:spcBef>
            </a:pPr>
            <a:r>
              <a:rPr sz="2000" b="0">
                <a:solidFill>
                  <a:srgbClr val="1C1917"/>
                </a:solidFill>
                <a:latin typeface="Calibri"/>
              </a:rPr>
              <a:t>DocAble forced us to externalize engineering knowledge because agents repeatedly needed it.</a:t>
            </a:r>
          </a:p>
          <a:p>
            <a:pPr algn="ctr">
              <a:spcBef>
                <a:spcPts val="400"/>
              </a:spcBef>
            </a:pPr>
            <a:r>
              <a:rPr sz="2000" b="1">
                <a:solidFill>
                  <a:srgbClr val="155C38"/>
                </a:solidFill>
                <a:latin typeface="Calibri"/>
              </a:rPr>
              <a:t>Once externalized, that knowledge could govern the next agent’s work.</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Degrees of freedom</a:t>
            </a:r>
          </a:p>
        </p:txBody>
      </p:sp>
      <p:pic>
        <p:nvPicPr>
          <p:cNvPr id="4" name="Picture 3" descr="dof-spectrum.png"/>
          <p:cNvPicPr>
            <a:picLocks noChangeAspect="1"/>
          </p:cNvPicPr>
          <p:nvPr/>
        </p:nvPicPr>
        <p:blipFill>
          <a:blip r:embed="rId2"/>
          <a:stretch>
            <a:fillRect/>
          </a:stretch>
        </p:blipFill>
        <p:spPr>
          <a:xfrm>
            <a:off x="411480" y="1143000"/>
            <a:ext cx="8321040" cy="4160520"/>
          </a:xfrm>
          <a:prstGeom prst="rect">
            <a:avLst/>
          </a:prstGeom>
        </p:spPr>
      </p:pic>
      <p:sp>
        <p:nvSpPr>
          <p:cNvPr id="5" name="TextBox 4"/>
          <p:cNvSpPr txBox="1"/>
          <p:nvPr/>
        </p:nvSpPr>
        <p:spPr>
          <a:xfrm>
            <a:off x="457200" y="5486400"/>
            <a:ext cx="8229600" cy="640080"/>
          </a:xfrm>
          <a:prstGeom prst="rect">
            <a:avLst/>
          </a:prstGeom>
          <a:noFill/>
        </p:spPr>
        <p:txBody>
          <a:bodyPr wrap="square" anchor="t" lIns="45720" rIns="45720" tIns="18288" bIns="18288">
            <a:spAutoFit/>
          </a:bodyPr>
          <a:lstStyle/>
          <a:p>
            <a:pPr algn="ctr">
              <a:spcBef>
                <a:spcPts val="400"/>
              </a:spcBef>
              <a:spcAft>
                <a:spcPts val="0"/>
              </a:spcAft>
            </a:pPr>
            <a:r>
              <a:rPr sz="1900" b="0" i="1">
                <a:solidFill>
                  <a:srgbClr val="555960"/>
                </a:solidFill>
                <a:latin typeface="Calibri"/>
              </a:rPr>
              <a:t>Connects MAGE to synthesis, refinement, DSLs, and constrained IRs — where consequential freedom is already near zero.</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rPr sz="2100"/>
              <a:t>Alignment: move obligations out of probabilistic judgment</a:t>
            </a:r>
          </a:p>
        </p:txBody>
      </p:sp>
      <p:pic>
        <p:nvPicPr>
          <p:cNvPr id="4" name="Picture 3" descr="alignment-progression.png"/>
          <p:cNvPicPr>
            <a:picLocks noChangeAspect="1"/>
          </p:cNvPicPr>
          <p:nvPr/>
        </p:nvPicPr>
        <p:blipFill>
          <a:blip r:embed="rId2"/>
          <a:stretch>
            <a:fillRect/>
          </a:stretch>
        </p:blipFill>
        <p:spPr>
          <a:xfrm>
            <a:off x="411480" y="1234440"/>
            <a:ext cx="4565904" cy="4892040"/>
          </a:xfrm>
          <a:prstGeom prst="rect">
            <a:avLst/>
          </a:prstGeom>
        </p:spPr>
      </p:pic>
      <p:sp>
        <p:nvSpPr>
          <p:cNvPr id="5" name="TextBox 4"/>
          <p:cNvSpPr txBox="1"/>
          <p:nvPr/>
        </p:nvSpPr>
        <p:spPr>
          <a:xfrm>
            <a:off x="5074920" y="1325880"/>
            <a:ext cx="3657600" cy="1463040"/>
          </a:xfrm>
          <a:prstGeom prst="rect">
            <a:avLst/>
          </a:prstGeom>
          <a:noFill/>
        </p:spPr>
        <p:txBody>
          <a:bodyPr wrap="square" anchor="t" lIns="45720" rIns="45720" tIns="18288" bIns="18288">
            <a:spAutoFit/>
          </a:bodyPr>
          <a:lstStyle/>
          <a:p>
            <a:pPr algn="l">
              <a:spcBef>
                <a:spcPts val="400"/>
              </a:spcBef>
              <a:spcAft>
                <a:spcPts val="0"/>
              </a:spcAft>
            </a:pPr>
            <a:r>
              <a:rPr sz="2200" b="1" i="0">
                <a:solidFill>
                  <a:srgbClr val="1C1917"/>
                </a:solidFill>
                <a:latin typeface="Calibri"/>
              </a:rPr>
              <a:t>Do not repeatedly spend intelligence on a decision that engineering can make durable.</a:t>
            </a:r>
          </a:p>
          <a:p>
            <a:pPr algn="l">
              <a:spcBef>
                <a:spcPts val="1000"/>
              </a:spcBef>
              <a:spcAft>
                <a:spcPts val="0"/>
              </a:spcAft>
            </a:pPr>
            <a:r>
              <a:rPr sz="1600" b="0" i="1">
                <a:solidFill>
                  <a:srgbClr val="555960"/>
                </a:solidFill>
                <a:latin typeface="Calibri"/>
              </a:rPr>
              <a:t>PL’s fifty-year toolkit: type systems · static analysis · proof obligations · capabilities · contracts · validators — not novel to MAGE.</a:t>
            </a:r>
          </a:p>
        </p:txBody>
      </p:sp>
      <p:sp>
        <p:nvSpPr>
          <p:cNvPr id="6" name="Rounded Rectangle 5"/>
          <p:cNvSpPr/>
          <p:nvPr/>
        </p:nvSpPr>
        <p:spPr>
          <a:xfrm>
            <a:off x="5074920" y="3794760"/>
            <a:ext cx="3657600" cy="2148840"/>
          </a:xfrm>
          <a:prstGeom prst="roundRect">
            <a:avLst/>
          </a:prstGeom>
          <a:solidFill>
            <a:srgbClr val="F6F4EF"/>
          </a:solidFill>
          <a:ln w="25400">
            <a:solidFill>
              <a:srgbClr val="8E6F3E"/>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73152" bIns="73152"/>
          <a:lstStyle/>
          <a:p>
            <a:pPr algn="ctr">
              <a:spcBef>
                <a:spcPts val="0"/>
              </a:spcBef>
            </a:pPr>
            <a:r>
              <a:rPr sz="1900" b="1" i="0">
                <a:solidFill>
                  <a:srgbClr val="8E6F3E"/>
                </a:solidFill>
                <a:latin typeface="Calibri"/>
              </a:rPr>
              <a:t>25 modeled controls</a:t>
            </a:r>
          </a:p>
          <a:p>
            <a:pPr>
              <a:spcBef>
                <a:spcPts val="300"/>
              </a:spcBef>
            </a:pPr>
            <a:r>
              <a:rPr sz="1800" b="0" i="0">
                <a:solidFill>
                  <a:srgbClr val="1C1917"/>
                </a:solidFill>
                <a:latin typeface="Calibri"/>
              </a:rPr>
              <a:t>13 aim the agent  —  11 soft</a:t>
            </a:r>
          </a:p>
          <a:p>
            <a:pPr>
              <a:spcBef>
                <a:spcPts val="300"/>
              </a:spcBef>
            </a:pPr>
            <a:r>
              <a:rPr sz="1800" b="0" i="0">
                <a:solidFill>
                  <a:srgbClr val="1C1917"/>
                </a:solidFill>
                <a:latin typeface="Calibri"/>
              </a:rPr>
              <a:t>12 bridge model ↔ environment  —  9 hard</a:t>
            </a:r>
          </a:p>
          <a:p>
            <a:pPr>
              <a:spcBef>
                <a:spcPts val="300"/>
              </a:spcBef>
            </a:pPr>
            <a:r>
              <a:rPr sz="1800" b="1" i="1">
                <a:solidFill>
                  <a:srgbClr val="155C38"/>
                </a:solidFill>
                <a:latin typeface="Calibri"/>
              </a:rPr>
              <a:t>Instructions aim the agent. Engineering controls the environment.</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Governance conversion</a:t>
            </a:r>
          </a:p>
        </p:txBody>
      </p:sp>
      <p:pic>
        <p:nvPicPr>
          <p:cNvPr id="4" name="Picture 3" descr="governance-conversion.png"/>
          <p:cNvPicPr>
            <a:picLocks noChangeAspect="1"/>
          </p:cNvPicPr>
          <p:nvPr/>
        </p:nvPicPr>
        <p:blipFill>
          <a:blip r:embed="rId2"/>
          <a:stretch>
            <a:fillRect/>
          </a:stretch>
        </p:blipFill>
        <p:spPr>
          <a:xfrm>
            <a:off x="1668162" y="1051560"/>
            <a:ext cx="5807675" cy="4297680"/>
          </a:xfrm>
          <a:prstGeom prst="rect">
            <a:avLst/>
          </a:prstGeom>
        </p:spPr>
      </p:pic>
      <p:sp>
        <p:nvSpPr>
          <p:cNvPr id="5" name="TextBox 4"/>
          <p:cNvSpPr txBox="1"/>
          <p:nvPr/>
        </p:nvSpPr>
        <p:spPr>
          <a:xfrm>
            <a:off x="457200" y="5486400"/>
            <a:ext cx="8229600" cy="640080"/>
          </a:xfrm>
          <a:prstGeom prst="rect">
            <a:avLst/>
          </a:prstGeom>
          <a:noFill/>
        </p:spPr>
        <p:txBody>
          <a:bodyPr wrap="square" anchor="t" lIns="45720" rIns="45720" tIns="18288" bIns="18288">
            <a:spAutoFit/>
          </a:bodyPr>
          <a:lstStyle/>
          <a:p>
            <a:pPr algn="ctr">
              <a:spcBef>
                <a:spcPts val="400"/>
              </a:spcBef>
              <a:spcAft>
                <a:spcPts val="0"/>
              </a:spcAft>
            </a:pPr>
            <a:r>
              <a:rPr sz="2100" b="1" i="0">
                <a:solidFill>
                  <a:srgbClr val="1C1917"/>
                </a:solidFill>
                <a:latin typeface="Calibri"/>
              </a:rPr>
              <a:t>Engineering capital — judgment paid once, inherited by later work.</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Old machinery, new composition</a:t>
            </a:r>
          </a:p>
        </p:txBody>
      </p:sp>
      <p:pic>
        <p:nvPicPr>
          <p:cNvPr id="4" name="Picture 3" descr="established-traditions-new-composition.png"/>
          <p:cNvPicPr>
            <a:picLocks noChangeAspect="1"/>
          </p:cNvPicPr>
          <p:nvPr/>
        </p:nvPicPr>
        <p:blipFill>
          <a:blip r:embed="rId2"/>
          <a:stretch>
            <a:fillRect/>
          </a:stretch>
        </p:blipFill>
        <p:spPr>
          <a:xfrm>
            <a:off x="457200" y="1143000"/>
            <a:ext cx="5038530" cy="4937760"/>
          </a:xfrm>
          <a:prstGeom prst="rect">
            <a:avLst/>
          </a:prstGeom>
        </p:spPr>
      </p:pic>
      <p:sp>
        <p:nvSpPr>
          <p:cNvPr id="5" name="TextBox 4"/>
          <p:cNvSpPr txBox="1"/>
          <p:nvPr/>
        </p:nvSpPr>
        <p:spPr>
          <a:xfrm>
            <a:off x="5760720" y="1371600"/>
            <a:ext cx="3108960" cy="4572000"/>
          </a:xfrm>
          <a:prstGeom prst="rect">
            <a:avLst/>
          </a:prstGeom>
          <a:noFill/>
        </p:spPr>
        <p:txBody>
          <a:bodyPr wrap="square" anchor="t" lIns="45720" rIns="45720" tIns="18288" bIns="18288">
            <a:spAutoFit/>
          </a:bodyPr>
          <a:lstStyle/>
          <a:p>
            <a:pPr algn="l">
              <a:spcBef>
                <a:spcPts val="400"/>
              </a:spcBef>
              <a:spcAft>
                <a:spcPts val="0"/>
              </a:spcAft>
            </a:pPr>
            <a:r>
              <a:rPr sz="2200" b="1" i="0">
                <a:solidFill>
                  <a:srgbClr val="1C1917"/>
                </a:solidFill>
                <a:latin typeface="Calibri"/>
              </a:rPr>
              <a:t>MAGE doesn’t claim models, types, constraints, or verification are new.</a:t>
            </a:r>
          </a:p>
          <a:p>
            <a:pPr algn="l">
              <a:spcBef>
                <a:spcPts val="1200"/>
              </a:spcBef>
              <a:spcAft>
                <a:spcPts val="0"/>
              </a:spcAft>
            </a:pPr>
            <a:r>
              <a:rPr sz="2000" b="0" i="0">
                <a:solidFill>
                  <a:srgbClr val="555960"/>
                </a:solidFill>
                <a:latin typeface="Calibri"/>
              </a:rPr>
              <a:t xml:space="preserve">Commodity intelligence changes the </a:t>
            </a:r>
            <a:r>
              <a:rPr sz="2000" b="1" i="1">
                <a:solidFill>
                  <a:srgbClr val="555960"/>
                </a:solidFill>
                <a:latin typeface="Calibri"/>
              </a:rPr>
              <a:t>economics</a:t>
            </a:r>
            <a:r>
              <a:rPr sz="2000" b="0" i="0">
                <a:solidFill>
                  <a:srgbClr val="555960"/>
                </a:solidFill>
                <a:latin typeface="Calibri"/>
              </a:rPr>
              <a:t xml:space="preserve"> of composing them around autonomous work.</a:t>
            </a:r>
          </a:p>
          <a:p>
            <a:pPr algn="l">
              <a:spcBef>
                <a:spcPts val="1600"/>
              </a:spcBef>
              <a:spcAft>
                <a:spcPts val="0"/>
              </a:spcAft>
            </a:pPr>
            <a:r>
              <a:rPr sz="1700" b="1" i="0">
                <a:solidFill>
                  <a:srgbClr val="2F5169"/>
                </a:solidFill>
                <a:latin typeface="Calibri"/>
              </a:rPr>
              <a:t>PL / compilers · formal methods · MBSE · systems</a:t>
            </a:r>
          </a:p>
          <a:p>
            <a:pPr algn="l">
              <a:spcBef>
                <a:spcPts val="200"/>
              </a:spcBef>
              <a:spcAft>
                <a:spcPts val="0"/>
              </a:spcAft>
            </a:pPr>
            <a:r>
              <a:rPr sz="1600" b="0" i="1">
                <a:solidFill>
                  <a:srgbClr val="8A847C"/>
                </a:solidFill>
                <a:latin typeface="Calibri"/>
              </a:rPr>
              <a:t>meet</a:t>
            </a:r>
          </a:p>
          <a:p>
            <a:pPr algn="l">
              <a:spcBef>
                <a:spcPts val="200"/>
              </a:spcBef>
              <a:spcAft>
                <a:spcPts val="0"/>
              </a:spcAft>
            </a:pPr>
            <a:r>
              <a:rPr sz="1700" b="1" i="0">
                <a:solidFill>
                  <a:srgbClr val="155C38"/>
                </a:solidFill>
                <a:latin typeface="Calibri"/>
              </a:rPr>
              <a:t>knowledge representation · planning · structured reasoning · tools</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Why didn’t software already work this way?</a:t>
            </a:r>
          </a:p>
        </p:txBody>
      </p:sp>
      <p:pic>
        <p:nvPicPr>
          <p:cNvPr id="4" name="Picture 3" descr="why-software-modeled.png"/>
          <p:cNvPicPr>
            <a:picLocks noChangeAspect="1"/>
          </p:cNvPicPr>
          <p:nvPr/>
        </p:nvPicPr>
        <p:blipFill>
          <a:blip r:embed="rId2"/>
          <a:stretch>
            <a:fillRect/>
          </a:stretch>
        </p:blipFill>
        <p:spPr>
          <a:xfrm>
            <a:off x="552824" y="1097280"/>
            <a:ext cx="8038350" cy="4480560"/>
          </a:xfrm>
          <a:prstGeom prst="rect">
            <a:avLst/>
          </a:prstGeom>
        </p:spPr>
      </p:pic>
      <p:sp>
        <p:nvSpPr>
          <p:cNvPr id="5" name="TextBox 4"/>
          <p:cNvSpPr txBox="1"/>
          <p:nvPr/>
        </p:nvSpPr>
        <p:spPr>
          <a:xfrm>
            <a:off x="457200" y="5623560"/>
            <a:ext cx="8229600" cy="640080"/>
          </a:xfrm>
          <a:prstGeom prst="rect">
            <a:avLst/>
          </a:prstGeom>
          <a:noFill/>
        </p:spPr>
        <p:txBody>
          <a:bodyPr wrap="square" anchor="t" lIns="45720" rIns="45720" tIns="18288" bIns="18288">
            <a:spAutoFit/>
          </a:bodyPr>
          <a:lstStyle/>
          <a:p>
            <a:pPr algn="ctr">
              <a:spcBef>
                <a:spcPts val="400"/>
              </a:spcBef>
              <a:spcAft>
                <a:spcPts val="0"/>
              </a:spcAft>
            </a:pPr>
            <a:r>
              <a:rPr sz="1900" b="0" i="0">
                <a:solidFill>
                  <a:srgbClr val="555960"/>
                </a:solidFill>
                <a:latin typeface="Calibri"/>
              </a:rPr>
              <a:t xml:space="preserve">Code was already precise, executable, and cheap; secondary models cost construction + sync. </a:t>
            </a:r>
            <a:r>
              <a:rPr sz="1900" b="1" i="0">
                <a:solidFill>
                  <a:srgbClr val="1C1917"/>
                </a:solidFill>
                <a:latin typeface="Calibri"/>
              </a:rPr>
              <a:t>Commodity intelligence lowers both.</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Do we still need to teach this stuff?</a:t>
            </a:r>
          </a:p>
        </p:txBody>
      </p:sp>
      <p:sp>
        <p:nvSpPr>
          <p:cNvPr id="4" name="TextBox 3"/>
          <p:cNvSpPr txBox="1"/>
          <p:nvPr/>
        </p:nvSpPr>
        <p:spPr>
          <a:xfrm>
            <a:off x="640080" y="1554480"/>
            <a:ext cx="7863840" cy="457200"/>
          </a:xfrm>
          <a:prstGeom prst="rect">
            <a:avLst/>
          </a:prstGeom>
          <a:noFill/>
        </p:spPr>
        <p:txBody>
          <a:bodyPr wrap="square" anchor="t" lIns="45720" rIns="45720" tIns="18288" bIns="18288">
            <a:spAutoFit/>
          </a:bodyPr>
          <a:lstStyle/>
          <a:p>
            <a:pPr algn="ctr">
              <a:spcBef>
                <a:spcPts val="400"/>
              </a:spcBef>
              <a:spcAft>
                <a:spcPts val="0"/>
              </a:spcAft>
            </a:pPr>
            <a:r>
              <a:rPr sz="2000" b="0" i="1">
                <a:solidFill>
                  <a:srgbClr val="555960"/>
                </a:solidFill>
                <a:latin typeface="Calibri"/>
              </a:rPr>
              <a:t>Make the strongest opposing case. Give an intelligent person:</a:t>
            </a:r>
          </a:p>
        </p:txBody>
      </p:sp>
      <p:sp>
        <p:nvSpPr>
          <p:cNvPr id="5" name="Rounded Rectangle 4"/>
          <p:cNvSpPr/>
          <p:nvPr/>
        </p:nvSpPr>
        <p:spPr>
          <a:xfrm>
            <a:off x="1097280" y="2148840"/>
            <a:ext cx="6949440" cy="868680"/>
          </a:xfrm>
          <a:prstGeom prst="roundRect">
            <a:avLst/>
          </a:prstGeom>
          <a:solidFill>
            <a:srgbClr val="F6F4EF"/>
          </a:solidFill>
          <a:ln w="25400">
            <a:solidFill>
              <a:srgbClr val="4A4E5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73152" bIns="73152"/>
          <a:lstStyle/>
          <a:p>
            <a:pPr algn="ctr"/>
            <a:r>
              <a:rPr sz="2200" b="1">
                <a:solidFill>
                  <a:srgbClr val="1C1917"/>
                </a:solidFill>
                <a:latin typeface="Calibri"/>
              </a:rPr>
              <a:t>a frontier model · agents · documentation · search · executable feedback · cheap experimentation</a:t>
            </a:r>
          </a:p>
        </p:txBody>
      </p:sp>
      <p:sp>
        <p:nvSpPr>
          <p:cNvPr id="6" name="TextBox 5"/>
          <p:cNvSpPr txBox="1"/>
          <p:nvPr/>
        </p:nvSpPr>
        <p:spPr>
          <a:xfrm>
            <a:off x="822960" y="3794760"/>
            <a:ext cx="7498079" cy="1645920"/>
          </a:xfrm>
          <a:prstGeom prst="rect">
            <a:avLst/>
          </a:prstGeom>
          <a:noFill/>
        </p:spPr>
        <p:txBody>
          <a:bodyPr wrap="square" anchor="t" lIns="45720" rIns="45720" tIns="18288" bIns="18288">
            <a:spAutoFit/>
          </a:bodyPr>
          <a:lstStyle/>
          <a:p>
            <a:pPr algn="ctr">
              <a:spcBef>
                <a:spcPts val="400"/>
              </a:spcBef>
              <a:spcAft>
                <a:spcPts val="0"/>
              </a:spcAft>
            </a:pPr>
            <a:r>
              <a:rPr sz="2800" b="1" i="0">
                <a:solidFill>
                  <a:srgbClr val="1C1917"/>
                </a:solidFill>
                <a:latin typeface="Calibri"/>
              </a:rPr>
              <a:t>Why not teach enough foundations to get started —</a:t>
            </a:r>
          </a:p>
          <a:p>
            <a:pPr algn="ctr">
              <a:spcBef>
                <a:spcPts val="600"/>
              </a:spcBef>
              <a:spcAft>
                <a:spcPts val="0"/>
              </a:spcAft>
            </a:pPr>
            <a:r>
              <a:rPr sz="2800" b="1" i="0">
                <a:solidFill>
                  <a:srgbClr val="1C1917"/>
                </a:solidFill>
                <a:latin typeface="Calibri"/>
              </a:rPr>
              <a:t>and let people discover the rest when they need it?</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What can a clever person discover?</a:t>
            </a:r>
          </a:p>
        </p:txBody>
      </p:sp>
      <p:sp>
        <p:nvSpPr>
          <p:cNvPr id="4" name="TextBox 3"/>
          <p:cNvSpPr txBox="1"/>
          <p:nvPr/>
        </p:nvSpPr>
        <p:spPr>
          <a:xfrm>
            <a:off x="640080" y="1234440"/>
            <a:ext cx="7863840" cy="822960"/>
          </a:xfrm>
          <a:prstGeom prst="rect">
            <a:avLst/>
          </a:prstGeom>
          <a:noFill/>
        </p:spPr>
        <p:txBody>
          <a:bodyPr wrap="square" anchor="t" lIns="45720" rIns="45720" tIns="18288" bIns="18288">
            <a:spAutoFit/>
          </a:bodyPr>
          <a:lstStyle/>
          <a:p>
            <a:pPr algn="ctr">
              <a:spcBef>
                <a:spcPts val="400"/>
              </a:spcBef>
              <a:spcAft>
                <a:spcPts val="0"/>
              </a:spcAft>
            </a:pPr>
            <a:r>
              <a:rPr sz="4400" b="1" i="0">
                <a:solidFill>
                  <a:srgbClr val="155C38"/>
                </a:solidFill>
                <a:latin typeface="Calibri"/>
              </a:rPr>
              <a:t>A lot.</a:t>
            </a:r>
          </a:p>
        </p:txBody>
      </p:sp>
      <p:sp>
        <p:nvSpPr>
          <p:cNvPr id="5" name="TextBox 4"/>
          <p:cNvSpPr txBox="1"/>
          <p:nvPr/>
        </p:nvSpPr>
        <p:spPr>
          <a:xfrm>
            <a:off x="1005840" y="2468880"/>
            <a:ext cx="3749039" cy="2377440"/>
          </a:xfrm>
          <a:prstGeom prst="rect">
            <a:avLst/>
          </a:prstGeom>
          <a:noFill/>
        </p:spPr>
        <p:txBody>
          <a:bodyPr wrap="square" anchor="t" lIns="45720" rIns="45720" tIns="18288" bIns="18288">
            <a:spAutoFit/>
          </a:bodyPr>
          <a:lstStyle/>
          <a:p>
            <a:pPr algn="l">
              <a:spcBef>
                <a:spcPts val="600"/>
              </a:spcBef>
              <a:spcAft>
                <a:spcPts val="0"/>
              </a:spcAft>
            </a:pPr>
            <a:r>
              <a:rPr sz="2000">
                <a:solidFill>
                  <a:srgbClr val="1C1917"/>
                </a:solidFill>
                <a:latin typeface="Calibri"/>
              </a:rPr>
              <a:t xml:space="preserve">•  </a:t>
            </a:r>
            <a:r>
              <a:rPr sz="2000" b="0" i="0">
                <a:solidFill>
                  <a:srgbClr val="1C1917"/>
                </a:solidFill>
                <a:latin typeface="Calibri"/>
              </a:rPr>
              <a:t>a framework API</a:t>
            </a:r>
          </a:p>
          <a:p>
            <a:pPr algn="l">
              <a:spcBef>
                <a:spcPts val="600"/>
              </a:spcBef>
              <a:spcAft>
                <a:spcPts val="0"/>
              </a:spcAft>
            </a:pPr>
            <a:r>
              <a:rPr sz="2000">
                <a:solidFill>
                  <a:srgbClr val="1C1917"/>
                </a:solidFill>
                <a:latin typeface="Calibri"/>
              </a:rPr>
              <a:t xml:space="preserve">•  </a:t>
            </a:r>
            <a:r>
              <a:rPr sz="2000" b="0" i="0">
                <a:solidFill>
                  <a:srgbClr val="1C1917"/>
                </a:solidFill>
                <a:latin typeface="Calibri"/>
              </a:rPr>
              <a:t>a syntax</a:t>
            </a:r>
          </a:p>
          <a:p>
            <a:pPr algn="l">
              <a:spcBef>
                <a:spcPts val="600"/>
              </a:spcBef>
              <a:spcAft>
                <a:spcPts val="0"/>
              </a:spcAft>
            </a:pPr>
            <a:r>
              <a:rPr sz="2000">
                <a:solidFill>
                  <a:srgbClr val="1C1917"/>
                </a:solidFill>
                <a:latin typeface="Calibri"/>
              </a:rPr>
              <a:t xml:space="preserve">•  </a:t>
            </a:r>
            <a:r>
              <a:rPr sz="2000" b="0" i="0">
                <a:solidFill>
                  <a:srgbClr val="1C1917"/>
                </a:solidFill>
                <a:latin typeface="Calibri"/>
              </a:rPr>
              <a:t>how a library behaves</a:t>
            </a:r>
          </a:p>
          <a:p>
            <a:pPr algn="l">
              <a:spcBef>
                <a:spcPts val="600"/>
              </a:spcBef>
              <a:spcAft>
                <a:spcPts val="0"/>
              </a:spcAft>
            </a:pPr>
            <a:r>
              <a:rPr sz="2000">
                <a:solidFill>
                  <a:srgbClr val="1C1917"/>
                </a:solidFill>
                <a:latin typeface="Calibri"/>
              </a:rPr>
              <a:t xml:space="preserve">•  </a:t>
            </a:r>
            <a:r>
              <a:rPr sz="2000" b="0" i="0">
                <a:solidFill>
                  <a:srgbClr val="1C1917"/>
                </a:solidFill>
                <a:latin typeface="Calibri"/>
              </a:rPr>
              <a:t>a deployment recipe</a:t>
            </a:r>
          </a:p>
        </p:txBody>
      </p:sp>
      <p:sp>
        <p:nvSpPr>
          <p:cNvPr id="6" name="TextBox 5"/>
          <p:cNvSpPr txBox="1"/>
          <p:nvPr/>
        </p:nvSpPr>
        <p:spPr>
          <a:xfrm>
            <a:off x="4754880" y="2468880"/>
            <a:ext cx="3749039" cy="2377440"/>
          </a:xfrm>
          <a:prstGeom prst="rect">
            <a:avLst/>
          </a:prstGeom>
          <a:noFill/>
        </p:spPr>
        <p:txBody>
          <a:bodyPr wrap="square" anchor="t" lIns="45720" rIns="45720" tIns="18288" bIns="18288">
            <a:spAutoFit/>
          </a:bodyPr>
          <a:lstStyle/>
          <a:p>
            <a:pPr algn="l">
              <a:spcBef>
                <a:spcPts val="600"/>
              </a:spcBef>
              <a:spcAft>
                <a:spcPts val="0"/>
              </a:spcAft>
            </a:pPr>
            <a:r>
              <a:rPr sz="2000">
                <a:solidFill>
                  <a:srgbClr val="1C1917"/>
                </a:solidFill>
                <a:latin typeface="Calibri"/>
              </a:rPr>
              <a:t xml:space="preserve">•  </a:t>
            </a:r>
            <a:r>
              <a:rPr sz="2000" b="0" i="0">
                <a:solidFill>
                  <a:srgbClr val="1C1917"/>
                </a:solidFill>
                <a:latin typeface="Calibri"/>
              </a:rPr>
              <a:t>many algorithms, once the problem is named</a:t>
            </a:r>
          </a:p>
          <a:p>
            <a:pPr algn="l">
              <a:spcBef>
                <a:spcPts val="600"/>
              </a:spcBef>
              <a:spcAft>
                <a:spcPts val="0"/>
              </a:spcAft>
            </a:pPr>
            <a:r>
              <a:rPr sz="2000">
                <a:solidFill>
                  <a:srgbClr val="1C1917"/>
                </a:solidFill>
                <a:latin typeface="Calibri"/>
              </a:rPr>
              <a:t xml:space="preserve">•  </a:t>
            </a:r>
            <a:r>
              <a:rPr sz="2000" b="0" i="0">
                <a:solidFill>
                  <a:srgbClr val="1C1917"/>
                </a:solidFill>
                <a:latin typeface="Calibri"/>
              </a:rPr>
              <a:t>implementation idioms</a:t>
            </a:r>
          </a:p>
          <a:p>
            <a:pPr algn="l">
              <a:spcBef>
                <a:spcPts val="600"/>
              </a:spcBef>
              <a:spcAft>
                <a:spcPts val="0"/>
              </a:spcAft>
            </a:pPr>
            <a:r>
              <a:rPr sz="2000">
                <a:solidFill>
                  <a:srgbClr val="1C1917"/>
                </a:solidFill>
                <a:latin typeface="Calibri"/>
              </a:rPr>
              <a:t xml:space="preserve">•  </a:t>
            </a:r>
            <a:r>
              <a:rPr sz="2000" b="0" i="0">
                <a:solidFill>
                  <a:srgbClr val="1C1917"/>
                </a:solidFill>
                <a:latin typeface="Calibri"/>
              </a:rPr>
              <a:t>unfamiliar tooling</a:t>
            </a:r>
          </a:p>
        </p:txBody>
      </p:sp>
      <p:sp>
        <p:nvSpPr>
          <p:cNvPr id="7" name="TextBox 6"/>
          <p:cNvSpPr txBox="1"/>
          <p:nvPr/>
        </p:nvSpPr>
        <p:spPr>
          <a:xfrm>
            <a:off x="822960" y="5074920"/>
            <a:ext cx="7498079" cy="1005840"/>
          </a:xfrm>
          <a:prstGeom prst="rect">
            <a:avLst/>
          </a:prstGeom>
          <a:noFill/>
        </p:spPr>
        <p:txBody>
          <a:bodyPr wrap="square" anchor="t" lIns="45720" rIns="45720" tIns="18288" bIns="18288">
            <a:spAutoFit/>
          </a:bodyPr>
          <a:lstStyle/>
          <a:p>
            <a:pPr algn="ctr">
              <a:spcBef>
                <a:spcPts val="400"/>
              </a:spcBef>
              <a:spcAft>
                <a:spcPts val="0"/>
              </a:spcAft>
            </a:pPr>
            <a:r>
              <a:rPr sz="2100" b="1" i="0">
                <a:solidFill>
                  <a:srgbClr val="1C1917"/>
                </a:solidFill>
                <a:latin typeface="Calibri"/>
              </a:rPr>
              <a:t>AI makes this discovery dramatically cheaper.</a:t>
            </a:r>
          </a:p>
          <a:p>
            <a:pPr algn="ctr">
              <a:spcBef>
                <a:spcPts val="600"/>
              </a:spcBef>
              <a:spcAft>
                <a:spcPts val="0"/>
              </a:spcAft>
            </a:pPr>
            <a:r>
              <a:rPr sz="2000" b="1" i="1">
                <a:solidFill>
                  <a:srgbClr val="8E6F3E"/>
                </a:solidFill>
                <a:latin typeface="Calibri"/>
              </a:rPr>
              <a:t>“Students might need this someday” is now a weak curricular justification.</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rPr sz="2300"/>
              <a:t>What shouldn’t we make them discover for themselves?</a:t>
            </a:r>
          </a:p>
        </p:txBody>
      </p:sp>
      <p:sp>
        <p:nvSpPr>
          <p:cNvPr id="4" name="TextBox 3"/>
          <p:cNvSpPr txBox="1"/>
          <p:nvPr/>
        </p:nvSpPr>
        <p:spPr>
          <a:xfrm>
            <a:off x="365760" y="1143000"/>
            <a:ext cx="4206240" cy="3931920"/>
          </a:xfrm>
          <a:prstGeom prst="rect">
            <a:avLst/>
          </a:prstGeom>
          <a:noFill/>
        </p:spPr>
        <p:txBody>
          <a:bodyPr wrap="square" anchor="t" lIns="45720" rIns="45720" tIns="18288" bIns="18288">
            <a:spAutoFit/>
          </a:bodyPr>
          <a:lstStyle/>
          <a:p>
            <a:pPr algn="l">
              <a:spcBef>
                <a:spcPts val="900"/>
              </a:spcBef>
              <a:spcAft>
                <a:spcPts val="0"/>
              </a:spcAft>
            </a:pPr>
            <a:r>
              <a:rPr sz="1550">
                <a:solidFill>
                  <a:srgbClr val="1C1917"/>
                </a:solidFill>
                <a:latin typeface="Calibri"/>
              </a:rPr>
              <a:t xml:space="preserve">•  </a:t>
            </a:r>
            <a:r>
              <a:rPr sz="1550" b="0" i="0">
                <a:solidFill>
                  <a:srgbClr val="1C1917"/>
                </a:solidFill>
                <a:latin typeface="Calibri"/>
              </a:rPr>
              <a:t>That a race condition is even a possibility.</a:t>
            </a:r>
          </a:p>
          <a:p>
            <a:pPr algn="l">
              <a:spcBef>
                <a:spcPts val="900"/>
              </a:spcBef>
              <a:spcAft>
                <a:spcPts val="0"/>
              </a:spcAft>
            </a:pPr>
            <a:r>
              <a:rPr sz="1550">
                <a:solidFill>
                  <a:srgbClr val="1C1917"/>
                </a:solidFill>
                <a:latin typeface="Calibri"/>
              </a:rPr>
              <a:t xml:space="preserve">•  </a:t>
            </a:r>
            <a:r>
              <a:rPr sz="1550" b="0" i="0">
                <a:solidFill>
                  <a:srgbClr val="1C1917"/>
                </a:solidFill>
                <a:latin typeface="Calibri"/>
              </a:rPr>
              <a:t>That the chosen abstraction erased the distinction the question needed.</a:t>
            </a:r>
          </a:p>
          <a:p>
            <a:pPr algn="l">
              <a:spcBef>
                <a:spcPts val="900"/>
              </a:spcBef>
              <a:spcAft>
                <a:spcPts val="0"/>
              </a:spcAft>
            </a:pPr>
            <a:r>
              <a:rPr sz="1550">
                <a:solidFill>
                  <a:srgbClr val="1C1917"/>
                </a:solidFill>
                <a:latin typeface="Calibri"/>
              </a:rPr>
              <a:t xml:space="preserve">•  </a:t>
            </a:r>
            <a:r>
              <a:rPr sz="1550" b="0" i="0">
                <a:solidFill>
                  <a:srgbClr val="1C1917"/>
                </a:solidFill>
                <a:latin typeface="Calibri"/>
              </a:rPr>
              <a:t>That passing tests are evidence for a claim — not the claim itself.</a:t>
            </a:r>
          </a:p>
          <a:p>
            <a:pPr algn="l">
              <a:spcBef>
                <a:spcPts val="900"/>
              </a:spcBef>
              <a:spcAft>
                <a:spcPts val="0"/>
              </a:spcAft>
            </a:pPr>
            <a:r>
              <a:rPr sz="1550">
                <a:solidFill>
                  <a:srgbClr val="1C1917"/>
                </a:solidFill>
                <a:latin typeface="Calibri"/>
              </a:rPr>
              <a:t xml:space="preserve">•  </a:t>
            </a:r>
            <a:r>
              <a:rPr sz="1550" b="0" i="0">
                <a:solidFill>
                  <a:srgbClr val="1C1917"/>
                </a:solidFill>
                <a:latin typeface="Calibri"/>
              </a:rPr>
              <a:t>That local correctness does not establish a system-level property.</a:t>
            </a:r>
          </a:p>
          <a:p>
            <a:pPr algn="l">
              <a:spcBef>
                <a:spcPts val="900"/>
              </a:spcBef>
              <a:spcAft>
                <a:spcPts val="0"/>
              </a:spcAft>
            </a:pPr>
            <a:r>
              <a:rPr sz="1550">
                <a:solidFill>
                  <a:srgbClr val="1C1917"/>
                </a:solidFill>
                <a:latin typeface="Calibri"/>
              </a:rPr>
              <a:t xml:space="preserve">•  </a:t>
            </a:r>
            <a:r>
              <a:rPr sz="1550" b="0" i="0">
                <a:solidFill>
                  <a:srgbClr val="1C1917"/>
                </a:solidFill>
                <a:latin typeface="Calibri"/>
              </a:rPr>
              <a:t>That an interface fixes which future changes become expensive.</a:t>
            </a:r>
          </a:p>
        </p:txBody>
      </p:sp>
      <p:sp>
        <p:nvSpPr>
          <p:cNvPr id="5" name="TextBox 4"/>
          <p:cNvSpPr txBox="1"/>
          <p:nvPr/>
        </p:nvSpPr>
        <p:spPr>
          <a:xfrm>
            <a:off x="4617720" y="1143000"/>
            <a:ext cx="4206240" cy="3931920"/>
          </a:xfrm>
          <a:prstGeom prst="rect">
            <a:avLst/>
          </a:prstGeom>
          <a:noFill/>
        </p:spPr>
        <p:txBody>
          <a:bodyPr wrap="square" anchor="t" lIns="45720" rIns="45720" tIns="18288" bIns="18288">
            <a:spAutoFit/>
          </a:bodyPr>
          <a:lstStyle/>
          <a:p>
            <a:pPr algn="l">
              <a:spcBef>
                <a:spcPts val="900"/>
              </a:spcBef>
              <a:spcAft>
                <a:spcPts val="0"/>
              </a:spcAft>
            </a:pPr>
            <a:r>
              <a:rPr sz="1550">
                <a:solidFill>
                  <a:srgbClr val="1C1917"/>
                </a:solidFill>
                <a:latin typeface="Calibri"/>
              </a:rPr>
              <a:t xml:space="preserve">•  </a:t>
            </a:r>
            <a:r>
              <a:rPr sz="1550" b="0" i="0">
                <a:solidFill>
                  <a:srgbClr val="1C1917"/>
                </a:solidFill>
                <a:latin typeface="Calibri"/>
              </a:rPr>
              <a:t>That an invariant can be represented so invalid states become impossible.</a:t>
            </a:r>
          </a:p>
          <a:p>
            <a:pPr algn="l">
              <a:spcBef>
                <a:spcPts val="900"/>
              </a:spcBef>
              <a:spcAft>
                <a:spcPts val="0"/>
              </a:spcAft>
            </a:pPr>
            <a:r>
              <a:rPr sz="1550">
                <a:solidFill>
                  <a:srgbClr val="1C1917"/>
                </a:solidFill>
                <a:latin typeface="Calibri"/>
              </a:rPr>
              <a:t xml:space="preserve">•  </a:t>
            </a:r>
            <a:r>
              <a:rPr sz="1550" b="0" i="0">
                <a:solidFill>
                  <a:srgbClr val="1C1917"/>
                </a:solidFill>
                <a:latin typeface="Calibri"/>
              </a:rPr>
              <a:t>That measurement requires defining the construct being measured.</a:t>
            </a:r>
          </a:p>
          <a:p>
            <a:pPr algn="l">
              <a:spcBef>
                <a:spcPts val="900"/>
              </a:spcBef>
              <a:spcAft>
                <a:spcPts val="0"/>
              </a:spcAft>
            </a:pPr>
            <a:r>
              <a:rPr sz="1550">
                <a:solidFill>
                  <a:srgbClr val="1C1917"/>
                </a:solidFill>
                <a:latin typeface="Calibri"/>
              </a:rPr>
              <a:t xml:space="preserve">•  </a:t>
            </a:r>
            <a:r>
              <a:rPr sz="1550" b="0" i="0">
                <a:solidFill>
                  <a:srgbClr val="1C1917"/>
                </a:solidFill>
                <a:latin typeface="Calibri"/>
              </a:rPr>
              <a:t>That requirements mean choosing what to promise.</a:t>
            </a:r>
          </a:p>
          <a:p>
            <a:pPr algn="l">
              <a:spcBef>
                <a:spcPts val="900"/>
              </a:spcBef>
              <a:spcAft>
                <a:spcPts val="0"/>
              </a:spcAft>
            </a:pPr>
            <a:r>
              <a:rPr sz="1550">
                <a:solidFill>
                  <a:srgbClr val="1C1917"/>
                </a:solidFill>
                <a:latin typeface="Calibri"/>
              </a:rPr>
              <a:t xml:space="preserve">•  </a:t>
            </a:r>
            <a:r>
              <a:rPr sz="1550" b="0" i="0">
                <a:solidFill>
                  <a:srgbClr val="1C1917"/>
                </a:solidFill>
                <a:latin typeface="Calibri"/>
              </a:rPr>
              <a:t>That an agent grading its own work is not independent evidence.</a:t>
            </a:r>
          </a:p>
          <a:p>
            <a:pPr algn="l">
              <a:spcBef>
                <a:spcPts val="900"/>
              </a:spcBef>
              <a:spcAft>
                <a:spcPts val="0"/>
              </a:spcAft>
            </a:pPr>
            <a:r>
              <a:rPr sz="1550">
                <a:solidFill>
                  <a:srgbClr val="1C1917"/>
                </a:solidFill>
                <a:latin typeface="Calibri"/>
              </a:rPr>
              <a:t xml:space="preserve">•  </a:t>
            </a:r>
            <a:r>
              <a:rPr sz="1550" b="0" i="0">
                <a:solidFill>
                  <a:srgbClr val="1C1917"/>
                </a:solidFill>
                <a:latin typeface="Calibri"/>
              </a:rPr>
              <a:t>That some freedom is intentional — and some is merely missing knowledge.</a:t>
            </a:r>
          </a:p>
        </p:txBody>
      </p:sp>
      <p:sp>
        <p:nvSpPr>
          <p:cNvPr id="6" name="Rounded Rectangle 5"/>
          <p:cNvSpPr/>
          <p:nvPr/>
        </p:nvSpPr>
        <p:spPr>
          <a:xfrm>
            <a:off x="548640" y="5257800"/>
            <a:ext cx="8046720" cy="960120"/>
          </a:xfrm>
          <a:prstGeom prst="roundRect">
            <a:avLst/>
          </a:prstGeom>
          <a:solidFill>
            <a:srgbClr val="F6F4EF"/>
          </a:solidFill>
          <a:ln w="25400">
            <a:solidFill>
              <a:srgbClr val="8E6F3E"/>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73152" bIns="73152"/>
          <a:lstStyle/>
          <a:p>
            <a:pPr algn="ctr">
              <a:spcBef>
                <a:spcPts val="200"/>
              </a:spcBef>
            </a:pPr>
            <a:r>
              <a:rPr sz="1900" b="1" i="0">
                <a:solidFill>
                  <a:srgbClr val="1C1917"/>
                </a:solidFill>
                <a:latin typeface="Calibri"/>
              </a:rPr>
              <a:t>Discovery is cheap once you know what question to ask.</a:t>
            </a:r>
          </a:p>
          <a:p>
            <a:pPr algn="ctr">
              <a:spcBef>
                <a:spcPts val="200"/>
              </a:spcBef>
            </a:pPr>
            <a:r>
              <a:rPr sz="1900" b="1" i="0">
                <a:solidFill>
                  <a:srgbClr val="8E6F3E"/>
                </a:solidFill>
                <a:latin typeface="Calibri"/>
              </a:rPr>
              <a:t>Education matters especially for teaching which questions exist.</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An experiment in teaching the missing judgment</a:t>
            </a:r>
          </a:p>
        </p:txBody>
      </p:sp>
      <p:pic>
        <p:nvPicPr>
          <p:cNvPr id="4" name="Picture 3" descr="handbook-cover-thumb.png"/>
          <p:cNvPicPr>
            <a:picLocks noChangeAspect="1"/>
          </p:cNvPicPr>
          <p:nvPr/>
        </p:nvPicPr>
        <p:blipFill>
          <a:blip r:embed="rId2"/>
          <a:stretch>
            <a:fillRect/>
          </a:stretch>
        </p:blipFill>
        <p:spPr>
          <a:xfrm>
            <a:off x="502920" y="1993757"/>
            <a:ext cx="2500000" cy="3236246"/>
          </a:xfrm>
          <a:prstGeom prst="rect">
            <a:avLst/>
          </a:prstGeom>
        </p:spPr>
      </p:pic>
      <p:sp>
        <p:nvSpPr>
          <p:cNvPr id="5" name="TextBox 4"/>
          <p:cNvSpPr txBox="1"/>
          <p:nvPr/>
        </p:nvSpPr>
        <p:spPr>
          <a:xfrm>
            <a:off x="3329578" y="1188720"/>
            <a:ext cx="5448661" cy="4754880"/>
          </a:xfrm>
          <a:prstGeom prst="rect">
            <a:avLst/>
          </a:prstGeom>
          <a:noFill/>
        </p:spPr>
        <p:txBody>
          <a:bodyPr wrap="square" anchor="t" lIns="45720" rIns="45720" tIns="18288" bIns="18288">
            <a:spAutoFit/>
          </a:bodyPr>
          <a:lstStyle/>
          <a:p>
            <a:pPr algn="l">
              <a:spcBef>
                <a:spcPts val="400"/>
              </a:spcBef>
              <a:spcAft>
                <a:spcPts val="0"/>
              </a:spcAft>
            </a:pPr>
            <a:r>
              <a:rPr sz="2100" b="1" i="0">
                <a:solidFill>
                  <a:srgbClr val="155C38"/>
                </a:solidFill>
                <a:latin typeface="Calibri"/>
              </a:rPr>
              <a:t>MAGE</a:t>
            </a:r>
            <a:r>
              <a:rPr sz="2100" b="0" i="0">
                <a:solidFill>
                  <a:srgbClr val="1C1917"/>
                </a:solidFill>
                <a:latin typeface="Calibri"/>
              </a:rPr>
              <a:t xml:space="preserve"> — how do we engineer when realization can be delegated?</a:t>
            </a:r>
          </a:p>
          <a:p>
            <a:pPr algn="l">
              <a:spcBef>
                <a:spcPts val="800"/>
              </a:spcBef>
              <a:spcAft>
                <a:spcPts val="0"/>
              </a:spcAft>
            </a:pPr>
            <a:r>
              <a:rPr sz="2100" b="1" i="0">
                <a:solidFill>
                  <a:srgbClr val="2F5169"/>
                </a:solidFill>
                <a:latin typeface="Calibri"/>
              </a:rPr>
              <a:t>The Handbook</a:t>
            </a:r>
            <a:r>
              <a:rPr sz="2100" b="0" i="0">
                <a:solidFill>
                  <a:srgbClr val="1C1917"/>
                </a:solidFill>
                <a:latin typeface="Calibri"/>
              </a:rPr>
              <a:t xml:space="preserve"> — what must an engineer know, and which decisions must they make?</a:t>
            </a:r>
          </a:p>
          <a:p>
            <a:pPr algn="l">
              <a:spcBef>
                <a:spcPts val="1400"/>
              </a:spcBef>
              <a:spcAft>
                <a:spcPts val="0"/>
              </a:spcAft>
            </a:pPr>
            <a:r>
              <a:rPr sz="1800" b="1" i="0">
                <a:solidFill>
                  <a:srgbClr val="155C38"/>
                </a:solidFill>
                <a:latin typeface="Calibri"/>
              </a:rPr>
              <a:t xml:space="preserve">Requirements  →  </a:t>
            </a:r>
            <a:r>
              <a:rPr sz="1800" b="0" i="0">
                <a:solidFill>
                  <a:srgbClr val="1C1917"/>
                </a:solidFill>
                <a:latin typeface="Calibri"/>
              </a:rPr>
              <a:t>What should we promise?</a:t>
            </a:r>
          </a:p>
          <a:p>
            <a:pPr algn="l">
              <a:spcBef>
                <a:spcPts val="600"/>
              </a:spcBef>
              <a:spcAft>
                <a:spcPts val="0"/>
              </a:spcAft>
            </a:pPr>
            <a:r>
              <a:rPr sz="1800" b="1" i="0">
                <a:solidFill>
                  <a:srgbClr val="155C38"/>
                </a:solidFill>
                <a:latin typeface="Calibri"/>
              </a:rPr>
              <a:t xml:space="preserve">Specification  →  </a:t>
            </a:r>
            <a:r>
              <a:rPr sz="1800" b="0" i="0">
                <a:solidFill>
                  <a:srgbClr val="1C1917"/>
                </a:solidFill>
                <a:latin typeface="Calibri"/>
              </a:rPr>
              <a:t>What exactly does that promise mean?</a:t>
            </a:r>
          </a:p>
          <a:p>
            <a:pPr algn="l">
              <a:spcBef>
                <a:spcPts val="600"/>
              </a:spcBef>
              <a:spcAft>
                <a:spcPts val="0"/>
              </a:spcAft>
            </a:pPr>
            <a:r>
              <a:rPr sz="1800" b="1" i="0">
                <a:solidFill>
                  <a:srgbClr val="155C38"/>
                </a:solidFill>
                <a:latin typeface="Calibri"/>
              </a:rPr>
              <a:t xml:space="preserve">Architecture  →  </a:t>
            </a:r>
            <a:r>
              <a:rPr sz="1800" b="0" i="0">
                <a:solidFill>
                  <a:srgbClr val="1C1917"/>
                </a:solidFill>
                <a:latin typeface="Calibri"/>
              </a:rPr>
              <a:t>How can competing obligations coexist?</a:t>
            </a:r>
          </a:p>
          <a:p>
            <a:pPr algn="l">
              <a:spcBef>
                <a:spcPts val="600"/>
              </a:spcBef>
              <a:spcAft>
                <a:spcPts val="0"/>
              </a:spcAft>
            </a:pPr>
            <a:r>
              <a:rPr sz="1800" b="1" i="0">
                <a:solidFill>
                  <a:srgbClr val="155C38"/>
                </a:solidFill>
                <a:latin typeface="Calibri"/>
              </a:rPr>
              <a:t xml:space="preserve">Design  →  </a:t>
            </a:r>
            <a:r>
              <a:rPr sz="1800" b="0" i="0">
                <a:solidFill>
                  <a:srgbClr val="1C1917"/>
                </a:solidFill>
                <a:latin typeface="Calibri"/>
              </a:rPr>
              <a:t>How should the parts actually work?</a:t>
            </a:r>
          </a:p>
          <a:p>
            <a:pPr algn="l">
              <a:spcBef>
                <a:spcPts val="600"/>
              </a:spcBef>
              <a:spcAft>
                <a:spcPts val="0"/>
              </a:spcAft>
            </a:pPr>
            <a:r>
              <a:rPr sz="1800" b="1" i="0">
                <a:solidFill>
                  <a:srgbClr val="155C38"/>
                </a:solidFill>
                <a:latin typeface="Calibri"/>
              </a:rPr>
              <a:t xml:space="preserve">Validation  →  </a:t>
            </a:r>
            <a:r>
              <a:rPr sz="1800" b="0" i="0">
                <a:solidFill>
                  <a:srgbClr val="1C1917"/>
                </a:solidFill>
                <a:latin typeface="Calibri"/>
              </a:rPr>
              <a:t>What evidence justifies the claim?</a:t>
            </a:r>
          </a:p>
          <a:p>
            <a:pPr algn="l">
              <a:spcBef>
                <a:spcPts val="1400"/>
              </a:spcBef>
              <a:spcAft>
                <a:spcPts val="0"/>
              </a:spcAft>
            </a:pPr>
            <a:r>
              <a:rPr sz="1600" b="0" i="1">
                <a:solidFill>
                  <a:srgbClr val="555960"/>
                </a:solidFill>
                <a:latin typeface="Calibri"/>
              </a:rPr>
              <a:t>Traditional subjects — reorganized around decisions and judgment, not procedures for producing implementation.</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The apprenticeship problem</a:t>
            </a:r>
          </a:p>
        </p:txBody>
      </p:sp>
      <p:pic>
        <p:nvPicPr>
          <p:cNvPr id="4" name="Picture 3" descr="apprenticeship.png"/>
          <p:cNvPicPr>
            <a:picLocks noChangeAspect="1"/>
          </p:cNvPicPr>
          <p:nvPr/>
        </p:nvPicPr>
        <p:blipFill>
          <a:blip r:embed="rId2"/>
          <a:stretch>
            <a:fillRect/>
          </a:stretch>
        </p:blipFill>
        <p:spPr>
          <a:xfrm>
            <a:off x="945150" y="1051560"/>
            <a:ext cx="7253700" cy="3928440"/>
          </a:xfrm>
          <a:prstGeom prst="rect">
            <a:avLst/>
          </a:prstGeom>
        </p:spPr>
      </p:pic>
      <p:sp>
        <p:nvSpPr>
          <p:cNvPr id="5" name="TextBox 4"/>
          <p:cNvSpPr txBox="1"/>
          <p:nvPr/>
        </p:nvSpPr>
        <p:spPr>
          <a:xfrm>
            <a:off x="548640" y="5080000"/>
            <a:ext cx="8046720" cy="640080"/>
          </a:xfrm>
          <a:prstGeom prst="rect">
            <a:avLst/>
          </a:prstGeom>
          <a:noFill/>
        </p:spPr>
        <p:txBody>
          <a:bodyPr wrap="square" anchor="t" lIns="45720" rIns="45720" tIns="18288" bIns="18288">
            <a:spAutoFit/>
          </a:bodyPr>
          <a:lstStyle/>
          <a:p>
            <a:pPr algn="ctr">
              <a:spcBef>
                <a:spcPts val="400"/>
              </a:spcBef>
              <a:spcAft>
                <a:spcPts val="600"/>
              </a:spcAft>
            </a:pPr>
            <a:r>
              <a:rPr sz="1800" b="1" i="0">
                <a:solidFill>
                  <a:srgbClr val="155C38"/>
                </a:solidFill>
                <a:latin typeface="Calibri"/>
              </a:rPr>
              <a:t>For years, we could graduate caterpillars and let industry turn them into butterflies. Now we may need to graduate small butterflies.</a:t>
            </a:r>
          </a:p>
          <a:p>
            <a:pPr algn="ctr">
              <a:spcBef>
                <a:spcPts val="400"/>
              </a:spcBef>
              <a:spcAft>
                <a:spcPts val="0"/>
              </a:spcAft>
            </a:pPr>
            <a:r>
              <a:rPr sz="1500" b="0" i="1">
                <a:solidFill>
                  <a:srgbClr val="555960"/>
                </a:solidFill>
                <a:latin typeface="Calibri"/>
              </a:rPr>
              <a:t>Graduates don’t need senior judgment — they need enough to contribute from the start, with experience deepening it afterward.</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Title 2"/>
          <p:cNvSpPr>
            <a:spLocks noGrp="1"/>
          </p:cNvSpPr>
          <p:nvPr>
            <p:ph type="title"/>
          </p:nvPr>
        </p:nvSpPr>
        <p:spPr/>
        <p:txBody>
          <a:bodyPr/>
          <a:lstStyle/>
          <a:p>
            <a:r>
              <a:t>The curriculum may look surprisingly familiar</a:t>
            </a:r>
          </a:p>
        </p:txBody>
      </p:sp>
      <p:sp>
        <p:nvSpPr>
          <p:cNvPr id="4" name="TextBox 3"/>
          <p:cNvSpPr txBox="1"/>
          <p:nvPr/>
        </p:nvSpPr>
        <p:spPr>
          <a:xfrm>
            <a:off x="457200" y="960120"/>
            <a:ext cx="8229600" cy="457200"/>
          </a:xfrm>
          <a:prstGeom prst="rect">
            <a:avLst/>
          </a:prstGeom>
          <a:noFill/>
        </p:spPr>
        <p:txBody>
          <a:bodyPr wrap="square" anchor="t" lIns="45720" rIns="45720" tIns="18288" bIns="18288">
            <a:spAutoFit/>
          </a:bodyPr>
          <a:lstStyle/>
          <a:p>
            <a:pPr algn="ctr">
              <a:spcBef>
                <a:spcPts val="400"/>
              </a:spcBef>
              <a:spcAft>
                <a:spcPts val="0"/>
              </a:spcAft>
            </a:pPr>
            <a:r>
              <a:rPr sz="1800" b="0" i="0">
                <a:solidFill>
                  <a:srgbClr val="1C1917"/>
                </a:solidFill>
                <a:latin typeface="Calibri"/>
              </a:rPr>
              <a:t xml:space="preserve">Programming, algorithms, systems, PL, software engineering — all stay. </a:t>
            </a:r>
            <a:r>
              <a:rPr sz="1800" b="1" i="0">
                <a:solidFill>
                  <a:srgbClr val="1C1917"/>
                </a:solidFill>
                <a:latin typeface="Calibri"/>
              </a:rPr>
              <a:t>Change what students practice.</a:t>
            </a:r>
          </a:p>
        </p:txBody>
      </p:sp>
      <p:graphicFrame>
        <p:nvGraphicFramePr>
          <p:cNvPr id="5" name="Table 4"/>
          <p:cNvGraphicFramePr>
            <a:graphicFrameLocks noGrp="1"/>
          </p:cNvGraphicFramePr>
          <p:nvPr/>
        </p:nvGraphicFramePr>
        <p:xfrm>
          <a:off x="1051560" y="1737360"/>
          <a:ext cx="7040880" cy="3246120"/>
        </p:xfrm>
        <a:graphic>
          <a:graphicData uri="http://schemas.openxmlformats.org/drawingml/2006/table">
            <a:tbl>
              <a:tblPr firstRow="1" bandRow="1">
                <a:tableStyleId>{5C22544A-7EE6-4342-B048-85BDC9FD1C3A}</a:tableStyleId>
              </a:tblPr>
              <a:tblGrid>
                <a:gridCol w="3383280"/>
                <a:gridCol w="3657600"/>
              </a:tblGrid>
              <a:tr h="405765">
                <a:tc>
                  <a:txBody>
                    <a:bodyPr wrap="square"/>
                    <a:lstStyle/>
                    <a:p>
                      <a:r>
                        <a:rPr sz="1900" b="1">
                          <a:solidFill>
                            <a:srgbClr val="FFFFFF"/>
                          </a:solidFill>
                          <a:latin typeface="Calibri"/>
                        </a:rPr>
                        <a:t>Less scarce</a:t>
                      </a:r>
                    </a:p>
                  </a:txBody>
                  <a:tcPr marT="18288" marB="18288" marL="109728">
                    <a:solidFill>
                      <a:srgbClr val="4A4E57"/>
                    </a:solidFill>
                  </a:tcPr>
                </a:tc>
                <a:tc>
                  <a:txBody>
                    <a:bodyPr wrap="square"/>
                    <a:lstStyle/>
                    <a:p>
                      <a:r>
                        <a:rPr sz="1900" b="1">
                          <a:solidFill>
                            <a:srgbClr val="FFFFFF"/>
                          </a:solidFill>
                          <a:latin typeface="Calibri"/>
                        </a:rPr>
                        <a:t>More scarce</a:t>
                      </a:r>
                    </a:p>
                  </a:txBody>
                  <a:tcPr marT="18288" marB="18288" marL="109728">
                    <a:solidFill>
                      <a:srgbClr val="4A4E57"/>
                    </a:solidFill>
                  </a:tcPr>
                </a:tc>
              </a:tr>
              <a:tr h="405765">
                <a:tc>
                  <a:txBody>
                    <a:bodyPr wrap="square"/>
                    <a:lstStyle/>
                    <a:p>
                      <a:r>
                        <a:rPr sz="1700" b="0">
                          <a:solidFill>
                            <a:srgbClr val="555960"/>
                          </a:solidFill>
                          <a:latin typeface="Calibri"/>
                        </a:rPr>
                        <a:t>routine realization</a:t>
                      </a:r>
                    </a:p>
                  </a:txBody>
                  <a:tcPr marT="18288" marB="18288" marL="109728">
                    <a:solidFill>
                      <a:srgbClr val="FFFFFF"/>
                    </a:solidFill>
                  </a:tcPr>
                </a:tc>
                <a:tc>
                  <a:txBody>
                    <a:bodyPr wrap="square"/>
                    <a:lstStyle/>
                    <a:p>
                      <a:r>
                        <a:rPr sz="1700" b="1">
                          <a:solidFill>
                            <a:srgbClr val="1C1917"/>
                          </a:solidFill>
                          <a:latin typeface="Calibri"/>
                        </a:rPr>
                        <a:t>problem recognition</a:t>
                      </a:r>
                    </a:p>
                  </a:txBody>
                  <a:tcPr marT="18288" marB="18288" marL="109728">
                    <a:solidFill>
                      <a:srgbClr val="FFFFFF"/>
                    </a:solidFill>
                  </a:tcPr>
                </a:tc>
              </a:tr>
              <a:tr h="405765">
                <a:tc>
                  <a:txBody>
                    <a:bodyPr wrap="square"/>
                    <a:lstStyle/>
                    <a:p>
                      <a:r>
                        <a:rPr sz="1700" b="0">
                          <a:solidFill>
                            <a:srgbClr val="555960"/>
                          </a:solidFill>
                          <a:latin typeface="Calibri"/>
                        </a:rPr>
                        <a:t>syntax / API recall</a:t>
                      </a:r>
                    </a:p>
                  </a:txBody>
                  <a:tcPr marT="18288" marB="18288" marL="109728">
                    <a:solidFill>
                      <a:srgbClr val="F6F4EF"/>
                    </a:solidFill>
                  </a:tcPr>
                </a:tc>
                <a:tc>
                  <a:txBody>
                    <a:bodyPr wrap="square"/>
                    <a:lstStyle/>
                    <a:p>
                      <a:r>
                        <a:rPr sz="1700" b="1">
                          <a:solidFill>
                            <a:srgbClr val="1C1917"/>
                          </a:solidFill>
                          <a:latin typeface="Calibri"/>
                        </a:rPr>
                        <a:t>abstraction choice</a:t>
                      </a:r>
                    </a:p>
                  </a:txBody>
                  <a:tcPr marT="18288" marB="18288" marL="109728">
                    <a:solidFill>
                      <a:srgbClr val="F6F4EF"/>
                    </a:solidFill>
                  </a:tcPr>
                </a:tc>
              </a:tr>
              <a:tr h="405765">
                <a:tc>
                  <a:txBody>
                    <a:bodyPr wrap="square"/>
                    <a:lstStyle/>
                    <a:p>
                      <a:r>
                        <a:rPr sz="1700" b="0">
                          <a:solidFill>
                            <a:srgbClr val="555960"/>
                          </a:solidFill>
                          <a:latin typeface="Calibri"/>
                        </a:rPr>
                        <a:t>boilerplate production</a:t>
                      </a:r>
                    </a:p>
                  </a:txBody>
                  <a:tcPr marT="18288" marB="18288" marL="109728">
                    <a:solidFill>
                      <a:srgbClr val="FFFFFF"/>
                    </a:solidFill>
                  </a:tcPr>
                </a:tc>
                <a:tc>
                  <a:txBody>
                    <a:bodyPr wrap="square"/>
                    <a:lstStyle/>
                    <a:p>
                      <a:r>
                        <a:rPr sz="1700" b="1">
                          <a:solidFill>
                            <a:srgbClr val="1C1917"/>
                          </a:solidFill>
                          <a:latin typeface="Calibri"/>
                        </a:rPr>
                        <a:t>specification</a:t>
                      </a:r>
                    </a:p>
                  </a:txBody>
                  <a:tcPr marT="18288" marB="18288" marL="109728">
                    <a:solidFill>
                      <a:srgbClr val="FFFFFF"/>
                    </a:solidFill>
                  </a:tcPr>
                </a:tc>
              </a:tr>
              <a:tr h="405765">
                <a:tc>
                  <a:txBody>
                    <a:bodyPr wrap="square"/>
                    <a:lstStyle/>
                    <a:p>
                      <a:r>
                        <a:rPr sz="1700" b="0">
                          <a:solidFill>
                            <a:srgbClr val="555960"/>
                          </a:solidFill>
                          <a:latin typeface="Calibri"/>
                        </a:rPr>
                        <a:t>one implementation</a:t>
                      </a:r>
                    </a:p>
                  </a:txBody>
                  <a:tcPr marT="18288" marB="18288" marL="109728">
                    <a:solidFill>
                      <a:srgbClr val="F6F4EF"/>
                    </a:solidFill>
                  </a:tcPr>
                </a:tc>
                <a:tc>
                  <a:txBody>
                    <a:bodyPr wrap="square"/>
                    <a:lstStyle/>
                    <a:p>
                      <a:r>
                        <a:rPr sz="1700" b="1">
                          <a:solidFill>
                            <a:srgbClr val="1C1917"/>
                          </a:solidFill>
                          <a:latin typeface="Calibri"/>
                        </a:rPr>
                        <a:t>comparing alternatives</a:t>
                      </a:r>
                    </a:p>
                  </a:txBody>
                  <a:tcPr marT="18288" marB="18288" marL="109728">
                    <a:solidFill>
                      <a:srgbClr val="F6F4EF"/>
                    </a:solidFill>
                  </a:tcPr>
                </a:tc>
              </a:tr>
              <a:tr h="405765">
                <a:tc>
                  <a:txBody>
                    <a:bodyPr wrap="square"/>
                    <a:lstStyle/>
                    <a:p>
                      <a:r>
                        <a:rPr sz="1700" b="0">
                          <a:solidFill>
                            <a:srgbClr val="555960"/>
                          </a:solidFill>
                          <a:latin typeface="Calibri"/>
                        </a:rPr>
                        <a:t>“it passes”</a:t>
                      </a:r>
                    </a:p>
                  </a:txBody>
                  <a:tcPr marT="18288" marB="18288" marL="109728">
                    <a:solidFill>
                      <a:srgbClr val="FFFFFF"/>
                    </a:solidFill>
                  </a:tcPr>
                </a:tc>
                <a:tc>
                  <a:txBody>
                    <a:bodyPr wrap="square"/>
                    <a:lstStyle/>
                    <a:p>
                      <a:r>
                        <a:rPr sz="1700" b="1">
                          <a:solidFill>
                            <a:srgbClr val="1C1917"/>
                          </a:solidFill>
                          <a:latin typeface="Calibri"/>
                        </a:rPr>
                        <a:t>claim → evidence → judgment</a:t>
                      </a:r>
                    </a:p>
                  </a:txBody>
                  <a:tcPr marT="18288" marB="18288" marL="109728">
                    <a:solidFill>
                      <a:srgbClr val="FFFFFF"/>
                    </a:solidFill>
                  </a:tcPr>
                </a:tc>
              </a:tr>
              <a:tr h="405765">
                <a:tc>
                  <a:txBody>
                    <a:bodyPr wrap="square"/>
                    <a:lstStyle/>
                    <a:p>
                      <a:r>
                        <a:rPr sz="1700" b="0">
                          <a:solidFill>
                            <a:srgbClr val="555960"/>
                          </a:solidFill>
                          <a:latin typeface="Calibri"/>
                        </a:rPr>
                        <a:t>remembering rules</a:t>
                      </a:r>
                    </a:p>
                  </a:txBody>
                  <a:tcPr marT="18288" marB="18288" marL="109728">
                    <a:solidFill>
                      <a:srgbClr val="F6F4EF"/>
                    </a:solidFill>
                  </a:tcPr>
                </a:tc>
                <a:tc>
                  <a:txBody>
                    <a:bodyPr wrap="square"/>
                    <a:lstStyle/>
                    <a:p>
                      <a:r>
                        <a:rPr sz="1700" b="1">
                          <a:solidFill>
                            <a:srgbClr val="1C1917"/>
                          </a:solidFill>
                          <a:latin typeface="Calibri"/>
                        </a:rPr>
                        <a:t>deciding what should become a rule</a:t>
                      </a:r>
                    </a:p>
                  </a:txBody>
                  <a:tcPr marT="18288" marB="18288" marL="109728">
                    <a:solidFill>
                      <a:srgbClr val="F6F4EF"/>
                    </a:solidFill>
                  </a:tcPr>
                </a:tc>
              </a:tr>
              <a:tr h="405765">
                <a:tc>
                  <a:txBody>
                    <a:bodyPr wrap="square"/>
                    <a:lstStyle/>
                    <a:p>
                      <a:r>
                        <a:rPr sz="1700" b="0">
                          <a:solidFill>
                            <a:srgbClr val="555960"/>
                          </a:solidFill>
                          <a:latin typeface="Calibri"/>
                        </a:rPr>
                        <a:t>executing a decomposition</a:t>
                      </a:r>
                    </a:p>
                  </a:txBody>
                  <a:tcPr marT="18288" marB="18288" marL="109728">
                    <a:solidFill>
                      <a:srgbClr val="FFFFFF"/>
                    </a:solidFill>
                  </a:tcPr>
                </a:tc>
                <a:tc>
                  <a:txBody>
                    <a:bodyPr wrap="square"/>
                    <a:lstStyle/>
                    <a:p>
                      <a:r>
                        <a:rPr sz="1700" b="1">
                          <a:solidFill>
                            <a:srgbClr val="1C1917"/>
                          </a:solidFill>
                          <a:latin typeface="Calibri"/>
                        </a:rPr>
                        <a:t>choosing the decomposition</a:t>
                      </a:r>
                    </a:p>
                  </a:txBody>
                  <a:tcPr marT="18288" marB="18288" marL="109728">
                    <a:solidFill>
                      <a:srgbClr val="FFFFFF"/>
                    </a:solidFill>
                  </a:tcPr>
                </a:tc>
              </a:tr>
            </a:tbl>
          </a:graphicData>
        </a:graphic>
      </p:graphicFrame>
      <p:sp>
        <p:nvSpPr>
          <p:cNvPr id="6" name="TextBox 5"/>
          <p:cNvSpPr txBox="1"/>
          <p:nvPr/>
        </p:nvSpPr>
        <p:spPr>
          <a:xfrm>
            <a:off x="457200" y="5257800"/>
            <a:ext cx="8229600" cy="731520"/>
          </a:xfrm>
          <a:prstGeom prst="rect">
            <a:avLst/>
          </a:prstGeom>
          <a:noFill/>
        </p:spPr>
        <p:txBody>
          <a:bodyPr wrap="square" anchor="t" lIns="45720" rIns="45720" tIns="18288" bIns="18288">
            <a:spAutoFit/>
          </a:bodyPr>
          <a:lstStyle/>
          <a:p>
            <a:pPr algn="ctr">
              <a:spcBef>
                <a:spcPts val="400"/>
              </a:spcBef>
              <a:spcAft>
                <a:spcPts val="0"/>
              </a:spcAft>
            </a:pPr>
            <a:r>
              <a:rPr sz="1600" b="0" i="1">
                <a:solidFill>
                  <a:srgbClr val="555960"/>
                </a:solidFill>
                <a:latin typeface="Calibri"/>
              </a:rPr>
              <a:t>PL and formal methods deserve more curricular surface: choosing representations, stating properties, restricting invalid states, separating claims from evidence.</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1234440"/>
            <a:ext cx="7680960" cy="1371600"/>
          </a:xfrm>
          <a:prstGeom prst="rect">
            <a:avLst/>
          </a:prstGeom>
          <a:noFill/>
        </p:spPr>
        <p:txBody>
          <a:bodyPr wrap="square" anchor="t" lIns="45720" rIns="45720" tIns="18288" bIns="18288">
            <a:spAutoFit/>
          </a:bodyPr>
          <a:lstStyle/>
          <a:p>
            <a:pPr algn="ctr">
              <a:spcBef>
                <a:spcPts val="400"/>
              </a:spcBef>
              <a:spcAft>
                <a:spcPts val="0"/>
              </a:spcAft>
            </a:pPr>
            <a:r>
              <a:rPr sz="3000" b="1" i="0">
                <a:solidFill>
                  <a:srgbClr val="1C1917"/>
                </a:solidFill>
                <a:latin typeface="Calibri"/>
              </a:rPr>
              <a:t>What should a computer scientist know</a:t>
            </a:r>
          </a:p>
          <a:p>
            <a:pPr algn="ctr">
              <a:spcBef>
                <a:spcPts val="400"/>
              </a:spcBef>
              <a:spcAft>
                <a:spcPts val="0"/>
              </a:spcAft>
            </a:pPr>
            <a:r>
              <a:rPr sz="3000" b="1" i="0">
                <a:solidFill>
                  <a:srgbClr val="1C1917"/>
                </a:solidFill>
                <a:latin typeface="Calibri"/>
              </a:rPr>
              <a:t>before the machine can help them discover the rest?</a:t>
            </a:r>
          </a:p>
        </p:txBody>
      </p:sp>
      <p:sp>
        <p:nvSpPr>
          <p:cNvPr id="3" name="TextBox 2"/>
          <p:cNvSpPr txBox="1"/>
          <p:nvPr/>
        </p:nvSpPr>
        <p:spPr>
          <a:xfrm>
            <a:off x="731520" y="3063240"/>
            <a:ext cx="7680960" cy="1280160"/>
          </a:xfrm>
          <a:prstGeom prst="rect">
            <a:avLst/>
          </a:prstGeom>
          <a:noFill/>
        </p:spPr>
        <p:txBody>
          <a:bodyPr wrap="square" anchor="t" lIns="45720" rIns="45720" tIns="18288" bIns="18288">
            <a:spAutoFit/>
          </a:bodyPr>
          <a:lstStyle/>
          <a:p>
            <a:pPr algn="ctr">
              <a:spcBef>
                <a:spcPts val="400"/>
              </a:spcBef>
              <a:spcAft>
                <a:spcPts val="0"/>
              </a:spcAft>
            </a:pPr>
            <a:r>
              <a:rPr sz="2700" b="1" i="0">
                <a:solidFill>
                  <a:srgbClr val="1C1917"/>
                </a:solidFill>
                <a:latin typeface="Calibri"/>
              </a:rPr>
              <a:t>Implementation is becoming abundant.</a:t>
            </a:r>
          </a:p>
          <a:p>
            <a:pPr algn="ctr">
              <a:spcBef>
                <a:spcPts val="800"/>
              </a:spcBef>
              <a:spcAft>
                <a:spcPts val="0"/>
              </a:spcAft>
            </a:pPr>
            <a:r>
              <a:rPr sz="3300" b="1" i="0">
                <a:solidFill>
                  <a:srgbClr val="9A3F12"/>
                </a:solidFill>
                <a:latin typeface="Calibri"/>
              </a:rPr>
              <a:t>Judgment is not.</a:t>
            </a:r>
          </a:p>
        </p:txBody>
      </p:sp>
      <p:sp>
        <p:nvSpPr>
          <p:cNvPr id="4" name="TextBox 3"/>
          <p:cNvSpPr txBox="1"/>
          <p:nvPr/>
        </p:nvSpPr>
        <p:spPr>
          <a:xfrm>
            <a:off x="1005840" y="4526280"/>
            <a:ext cx="7132320" cy="822960"/>
          </a:xfrm>
          <a:prstGeom prst="rect">
            <a:avLst/>
          </a:prstGeom>
          <a:noFill/>
        </p:spPr>
        <p:txBody>
          <a:bodyPr wrap="square" anchor="t" lIns="45720" rIns="45720" tIns="18288" bIns="18288">
            <a:spAutoFit/>
          </a:bodyPr>
          <a:lstStyle/>
          <a:p>
            <a:pPr algn="ctr">
              <a:spcBef>
                <a:spcPts val="400"/>
              </a:spcBef>
              <a:spcAft>
                <a:spcPts val="0"/>
              </a:spcAft>
            </a:pPr>
            <a:r>
              <a:rPr sz="1800" b="0" i="1">
                <a:solidFill>
                  <a:srgbClr val="555960"/>
                </a:solidFill>
                <a:latin typeface="Calibri"/>
              </a:rPr>
              <a:t>Our curriculum should increasingly teach the knowledge and judgment we cannot safely expect every clever person to rediscover.</a:t>
            </a:r>
          </a:p>
        </p:txBody>
      </p:sp>
      <p:sp>
        <p:nvSpPr>
          <p:cNvPr id="5" name="TextBox 4"/>
          <p:cNvSpPr txBox="1"/>
          <p:nvPr/>
        </p:nvSpPr>
        <p:spPr>
          <a:xfrm>
            <a:off x="914400" y="5623560"/>
            <a:ext cx="7315200" cy="914400"/>
          </a:xfrm>
          <a:prstGeom prst="rect">
            <a:avLst/>
          </a:prstGeom>
          <a:noFill/>
        </p:spPr>
        <p:txBody>
          <a:bodyPr wrap="square" anchor="t" lIns="45720" rIns="45720" tIns="18288" bIns="18288">
            <a:spAutoFit/>
          </a:bodyPr>
          <a:lstStyle/>
          <a:p>
            <a:pPr algn="ctr">
              <a:spcBef>
                <a:spcPts val="400"/>
              </a:spcBef>
              <a:spcAft>
                <a:spcPts val="0"/>
              </a:spcAft>
            </a:pPr>
            <a:r>
              <a:rPr sz="1400" b="0" i="0">
                <a:solidFill>
                  <a:srgbClr val="8A847C"/>
                </a:solidFill>
                <a:latin typeface="Calibri"/>
              </a:rPr>
              <a:t>MAGE — theory of the engineering environment</a:t>
            </a:r>
          </a:p>
          <a:p>
            <a:pPr algn="ctr">
              <a:spcBef>
                <a:spcPts val="200"/>
              </a:spcBef>
              <a:spcAft>
                <a:spcPts val="0"/>
              </a:spcAft>
            </a:pPr>
            <a:r>
              <a:rPr sz="1400" b="0" i="0">
                <a:solidFill>
                  <a:srgbClr val="8A847C"/>
                </a:solidFill>
                <a:latin typeface="Calibri"/>
              </a:rPr>
              <a:t>Software Engineering Handbook — apprenticeship in engineering judgment</a:t>
            </a:r>
          </a:p>
          <a:p>
            <a:pPr algn="ctr">
              <a:spcBef>
                <a:spcPts val="200"/>
              </a:spcBef>
              <a:spcAft>
                <a:spcPts val="0"/>
              </a:spcAft>
            </a:pPr>
            <a:r>
              <a:rPr sz="1400" b="0" i="0">
                <a:solidFill>
                  <a:srgbClr val="8E6F3E"/>
                </a:solidFill>
                <a:latin typeface="Calibri"/>
              </a:rPr>
              <a:t>davisjam.github.io/model-based-agentic-software-engineering</a:t>
            </a:r>
          </a:p>
        </p:txBody>
      </p:sp>
    </p:spTree>
  </p:cSld>
  <p:clrMapOvr>
    <a:masterClrMapping/>
  </p:clrMapOvr>
</p:sld>
</file>

<file path=ppt/theme/theme1.xml><?xml version="1.0" encoding="utf-8"?>
<a:theme xmlns:a="http://schemas.openxmlformats.org/drawingml/2006/main" name="Purdue1">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U-CoBrand_Template_Gold_Theme_Std_Screen_2.pptx" id="{33130098-72E9-B14B-8D33-14895F32E203}" vid="{24A02D5D-460C-B047-B557-67731F776B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Relationships xmlns="http://schemas.openxmlformats.org/package/2006/relationships"><Relationship Id="rId1" Type="http://schemas.microsoft.com/office/2011/relationships/webextension" Target="webextension1.xml"/><Relationship Id="rId2" Type="http://schemas.microsoft.com/office/2011/relationships/webextension" Target="webextension2.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02577843-0252-164E-9900-50E04AC84376}">
  <we:reference id="wa104381063" version="1.0.0.1" store="en-001"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CAD5FFCE-30F6-AF45-8F67-DD17EE191DDE}">
  <we:reference id="WA200010001" version="1.0.0.1" store="Omex" storeType="OMEX"/>
  <we:alternateReferences>
    <we:reference id="WA200010001" version="1.0.0.1" store="WA200010001" storeType="OMEX"/>
  </we:alternateReferences>
  <we:properties>
    <we:property name="claude.fileId" value="&quot;f04dbdfe-7ff3-4210-921b-50b93bad1b66&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PU-CoBrand_Template_Gold_Theme_Std_Screen_2</Template>
  <TotalTime>24865</TotalTime>
  <Words>2466</Words>
  <Application>Microsoft Macintosh PowerPoint</Application>
  <PresentationFormat>On-screen Show (4:3)</PresentationFormat>
  <Paragraphs>307</Paragraphs>
  <Slides>38</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Acumin Pro</vt:lpstr>
      <vt:lpstr>Arial</vt:lpstr>
      <vt:lpstr>Calibri</vt:lpstr>
      <vt:lpstr>Times</vt:lpstr>
      <vt:lpstr>Wingdings</vt:lpstr>
      <vt:lpstr>Purdue1</vt:lpstr>
      <vt:lpstr>MAGE   Model-Based Agentic (Software) Engineering       A Case Study in Document Accessibility</vt:lpstr>
      <vt:lpstr>Talk outline</vt:lpstr>
      <vt:lpstr>Talk outline</vt:lpstr>
      <vt:lpstr>Biosketch</vt:lpstr>
      <vt:lpstr>Talk outline</vt:lpstr>
      <vt:lpstr>GenAI is collapsing our understanding of complex systems</vt:lpstr>
      <vt:lpstr>What is engineering, again?</vt:lpstr>
      <vt:lpstr>Context and motivating question</vt:lpstr>
      <vt:lpstr>The US DOJ’s electronic-era update to the ADA</vt:lpstr>
      <vt:lpstr>Manual remediation: Some back-of-envelope math</vt:lpstr>
      <vt:lpstr>Why did the DOJ extend the deadline?</vt:lpstr>
      <vt:lpstr>Question of this talk Is this a problem of technology or of engineering?</vt:lpstr>
      <vt:lpstr>Answering the question</vt:lpstr>
      <vt:lpstr>Scope of work</vt:lpstr>
      <vt:lpstr>(1) Relying on its answers?</vt:lpstr>
      <vt:lpstr>(2) Cheaply build a system?</vt:lpstr>
      <vt:lpstr>The obvious answers: More oversight, more process</vt:lpstr>
      <vt:lpstr>Talk outline</vt:lpstr>
      <vt:lpstr>With GenAI, can one engineer/SME build a remediation system?</vt:lpstr>
      <vt:lpstr>DocAble: And don’t forget an editor!</vt:lpstr>
      <vt:lpstr>How much engineering effort is this?</vt:lpstr>
      <vt:lpstr>What velocity is involved?</vt:lpstr>
      <vt:lpstr>Does it work?</vt:lpstr>
      <vt:lpstr>Talk outline</vt:lpstr>
      <vt:lpstr>Technology moves engineering bottlenecks</vt:lpstr>
      <vt:lpstr>The new technology: “Agents” ~~ “Commodity Intelligence”</vt:lpstr>
      <vt:lpstr>Control &amp; Coordination of GenAI GenAI moves the engineering effort: Impl.  environment</vt:lpstr>
      <vt:lpstr>Mage principles: Modeling and Alignment</vt:lpstr>
      <vt:lpstr>Models let us encode obligations</vt:lpstr>
      <vt:lpstr>Alignment can act at different points</vt:lpstr>
      <vt:lpstr>  Engineering process </vt:lpstr>
      <vt:lpstr>PowerPoint Presentation</vt:lpstr>
      <vt:lpstr>Talk outline</vt:lpstr>
      <vt:lpstr>Daily work?</vt:lpstr>
      <vt:lpstr>Cost of acquiring engineered systems?</vt:lpstr>
      <vt:lpstr>MAGE Decision Matrix</vt:lpstr>
      <vt:lpstr>Brownfield MAGE: Inducing models from an existing system</vt:lpstr>
      <vt:lpstr>MAGE: Putting the engineering in knowledge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Bowers, Anna K</dc:creator>
  <cp:lastModifiedBy>James C Davis</cp:lastModifiedBy>
  <cp:revision>1887</cp:revision>
  <dcterms:created xsi:type="dcterms:W3CDTF">2020-02-21T23:00:33Z</dcterms:created>
  <dcterms:modified xsi:type="dcterms:W3CDTF">2026-09-18T15:10:04Z</dcterms:modified>
</cp:coreProperties>
</file>