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316" r:id="rId3"/>
    <p:sldId id="319" r:id="rId4"/>
    <p:sldId id="305" r:id="rId5"/>
    <p:sldId id="313" r:id="rId6"/>
    <p:sldId id="311" r:id="rId7"/>
    <p:sldId id="314" r:id="rId8"/>
    <p:sldId id="317" r:id="rId9"/>
    <p:sldId id="320" r:id="rId10"/>
    <p:sldId id="321" r:id="rId11"/>
    <p:sldId id="323" r:id="rId12"/>
    <p:sldId id="322" r:id="rId13"/>
    <p:sldId id="325" r:id="rId14"/>
    <p:sldId id="326" r:id="rId15"/>
    <p:sldId id="327" r:id="rId16"/>
    <p:sldId id="324" r:id="rId17"/>
    <p:sldId id="318" r:id="rId18"/>
    <p:sldId id="31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D8AEF2F1-63B8-B24D-B4FF-0BC311EACB6B}">
          <p14:sldIdLst>
            <p14:sldId id="256"/>
            <p14:sldId id="316"/>
          </p14:sldIdLst>
        </p14:section>
        <p14:section name="Who am I" id="{1EC88451-CB0C-A440-9E11-39274E2467A1}">
          <p14:sldIdLst>
            <p14:sldId id="319"/>
            <p14:sldId id="305"/>
            <p14:sldId id="313"/>
            <p14:sldId id="311"/>
            <p14:sldId id="314"/>
          </p14:sldIdLst>
        </p14:section>
        <p14:section name="SE in 2026" id="{AD54DA5D-D548-3148-91A9-AB4D83B3F759}">
          <p14:sldIdLst>
            <p14:sldId id="317"/>
            <p14:sldId id="320"/>
            <p14:sldId id="321"/>
            <p14:sldId id="323"/>
            <p14:sldId id="322"/>
            <p14:sldId id="325"/>
            <p14:sldId id="326"/>
            <p14:sldId id="327"/>
            <p14:sldId id="324"/>
          </p14:sldIdLst>
        </p14:section>
        <p14:section name="Implications for SE careers" id="{13157C38-6F30-D044-B66C-C175F87E4425}">
          <p14:sldIdLst>
            <p14:sldId id="318"/>
            <p14:sldId id="31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639388-FCF7-8068-FC44-CE1BACD2A7A3}" name="Paschal Chukwuebuk Amusuo" initials="PA" userId="S::pamusuo@purdue.edu::7dff2cd1-484a-42a3-834a-12fd88b46653" providerId="AD"/>
  <p188:author id="{23FFB2F9-B20B-F3D9-E2CF-8A1B6FB546FE}" name="Davis, James C" initials="DJ" userId="S::davisjam@purdue.edu::84778d94-b1cc-4a48-87ce-749e1d7d6e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A7705C-3FB0-059E-E00A-186C52D8D049}" v="8" dt="2025-05-01T15:48:26.887"/>
    <p1510:client id="{E4E21519-827F-018D-3FDF-D0443D6EF19D}" v="132" dt="2025-05-01T13:02:53.382"/>
    <p1510:client id="{F18295AB-027A-CFA0-D2AB-A050630995D6}" v="509" dt="2025-05-01T14:45:52.360"/>
    <p1510:client id="{FEA9ED9A-CDAA-3445-92D7-F763C65C2FB8}" v="784" dt="2025-05-01T15:02:29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85"/>
    <p:restoredTop sz="82877"/>
  </p:normalViewPr>
  <p:slideViewPr>
    <p:cSldViewPr snapToGrid="0">
      <p:cViewPr>
        <p:scale>
          <a:sx n="71" d="100"/>
          <a:sy n="71" d="100"/>
        </p:scale>
        <p:origin x="198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hal Chukwuebuk Amusuo" userId="S::pamusuo@purdue.edu::7dff2cd1-484a-42a3-834a-12fd88b46653" providerId="AD" clId="Web-{0C4753A1-A8BC-C64F-2A3B-66216D91C9F8}"/>
    <pc:docChg chg="mod addSld delSld modSld sldOrd">
      <pc:chgData name="Paschal Chukwuebuk Amusuo" userId="S::pamusuo@purdue.edu::7dff2cd1-484a-42a3-834a-12fd88b46653" providerId="AD" clId="Web-{0C4753A1-A8BC-C64F-2A3B-66216D91C9F8}" dt="2025-04-30T02:48:57.362" v="2136" actId="1076"/>
      <pc:docMkLst>
        <pc:docMk/>
      </pc:docMkLst>
      <pc:sldChg chg="addSp delSp modSp">
        <pc:chgData name="Paschal Chukwuebuk Amusuo" userId="S::pamusuo@purdue.edu::7dff2cd1-484a-42a3-834a-12fd88b46653" providerId="AD" clId="Web-{0C4753A1-A8BC-C64F-2A3B-66216D91C9F8}" dt="2025-04-30T02:48:47.033" v="2134" actId="1076"/>
        <pc:sldMkLst>
          <pc:docMk/>
          <pc:sldMk cId="109857222" sldId="256"/>
        </pc:sldMkLst>
        <pc:spChg chg="mod">
          <ac:chgData name="Paschal Chukwuebuk Amusuo" userId="S::pamusuo@purdue.edu::7dff2cd1-484a-42a3-834a-12fd88b46653" providerId="AD" clId="Web-{0C4753A1-A8BC-C64F-2A3B-66216D91C9F8}" dt="2025-04-30T02:48:47.033" v="2134" actId="1076"/>
          <ac:spMkLst>
            <pc:docMk/>
            <pc:sldMk cId="109857222" sldId="256"/>
            <ac:spMk id="2" creationId="{00000000-0000-0000-0000-000000000000}"/>
          </ac:spMkLst>
        </pc:spChg>
        <pc:spChg chg="add del mod">
          <ac:chgData name="Paschal Chukwuebuk Amusuo" userId="S::pamusuo@purdue.edu::7dff2cd1-484a-42a3-834a-12fd88b46653" providerId="AD" clId="Web-{0C4753A1-A8BC-C64F-2A3B-66216D91C9F8}" dt="2025-04-30T02:46:22.097" v="2000"/>
          <ac:spMkLst>
            <pc:docMk/>
            <pc:sldMk cId="109857222" sldId="256"/>
            <ac:spMk id="4" creationId="{2C41E583-D056-64E8-1789-1BA367A1E574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8:43.862" v="2133" actId="1076"/>
          <ac:spMkLst>
            <pc:docMk/>
            <pc:sldMk cId="109857222" sldId="256"/>
            <ac:spMk id="5" creationId="{BA7BA5FF-9081-1A4D-C7C0-861950139AD4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48:28.127" v="2129" actId="1076"/>
          <ac:picMkLst>
            <pc:docMk/>
            <pc:sldMk cId="109857222" sldId="256"/>
            <ac:picMk id="3" creationId="{96A6B421-B91B-D2C2-9E7F-3B2DFD7DCF55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8:34.393" v="2132" actId="1076"/>
          <ac:picMkLst>
            <pc:docMk/>
            <pc:sldMk cId="109857222" sldId="256"/>
            <ac:picMk id="6" creationId="{C51C5EB6-E010-32B9-54D4-A31F97696813}"/>
          </ac:picMkLst>
        </pc:picChg>
      </pc:sldChg>
      <pc:sldChg chg="add del">
        <pc:chgData name="Paschal Chukwuebuk Amusuo" userId="S::pamusuo@purdue.edu::7dff2cd1-484a-42a3-834a-12fd88b46653" providerId="AD" clId="Web-{0C4753A1-A8BC-C64F-2A3B-66216D91C9F8}" dt="2025-04-29T21:42:43.330" v="115"/>
        <pc:sldMkLst>
          <pc:docMk/>
          <pc:sldMk cId="3121360754" sldId="263"/>
        </pc:sldMkLst>
      </pc:sldChg>
      <pc:sldChg chg="addSp delSp modSp add del">
        <pc:chgData name="Paschal Chukwuebuk Amusuo" userId="S::pamusuo@purdue.edu::7dff2cd1-484a-42a3-834a-12fd88b46653" providerId="AD" clId="Web-{0C4753A1-A8BC-C64F-2A3B-66216D91C9F8}" dt="2025-04-30T00:32:22.497" v="607" actId="1076"/>
        <pc:sldMkLst>
          <pc:docMk/>
          <pc:sldMk cId="3841698925" sldId="266"/>
        </pc:sldMkLst>
        <pc:spChg chg="mod">
          <ac:chgData name="Paschal Chukwuebuk Amusuo" userId="S::pamusuo@purdue.edu::7dff2cd1-484a-42a3-834a-12fd88b46653" providerId="AD" clId="Web-{0C4753A1-A8BC-C64F-2A3B-66216D91C9F8}" dt="2025-04-30T00:31:37.762" v="588" actId="1076"/>
          <ac:spMkLst>
            <pc:docMk/>
            <pc:sldMk cId="3841698925" sldId="266"/>
            <ac:spMk id="2" creationId="{E85CD105-1E52-48B0-D32A-E5C8BB9AB3BD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65" v="603" actId="1076"/>
          <ac:spMkLst>
            <pc:docMk/>
            <pc:sldMk cId="3841698925" sldId="266"/>
            <ac:spMk id="9" creationId="{7C2235E7-D02F-96D2-9464-03AF5FC58D1B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81" v="604" actId="1076"/>
          <ac:spMkLst>
            <pc:docMk/>
            <pc:sldMk cId="3841698925" sldId="266"/>
            <ac:spMk id="10" creationId="{62423D15-E38E-33AE-7773-96F5376404A8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81" v="605" actId="1076"/>
          <ac:spMkLst>
            <pc:docMk/>
            <pc:sldMk cId="3841698925" sldId="266"/>
            <ac:spMk id="11" creationId="{13AD9BA3-1763-FEF2-1F01-2CDF2A0810BF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97" v="606" actId="1076"/>
          <ac:spMkLst>
            <pc:docMk/>
            <pc:sldMk cId="3841698925" sldId="266"/>
            <ac:spMk id="12" creationId="{C26B0E47-10DA-5337-FC57-A5C88123B6E0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97" v="607" actId="1076"/>
          <ac:spMkLst>
            <pc:docMk/>
            <pc:sldMk cId="3841698925" sldId="266"/>
            <ac:spMk id="14" creationId="{B9D7F258-70FB-5E18-1BA5-6AAA6D46C5AE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10.137" v="599" actId="1076"/>
          <ac:spMkLst>
            <pc:docMk/>
            <pc:sldMk cId="3841698925" sldId="266"/>
            <ac:spMk id="20" creationId="{548F0EEE-817D-A62E-5617-C63B361E2807}"/>
          </ac:spMkLst>
        </pc:spChg>
        <pc:spChg chg="add del mod">
          <ac:chgData name="Paschal Chukwuebuk Amusuo" userId="S::pamusuo@purdue.edu::7dff2cd1-484a-42a3-834a-12fd88b46653" providerId="AD" clId="Web-{0C4753A1-A8BC-C64F-2A3B-66216D91C9F8}" dt="2025-04-30T00:30:17.917" v="536"/>
          <ac:spMkLst>
            <pc:docMk/>
            <pc:sldMk cId="3841698925" sldId="266"/>
            <ac:spMk id="28" creationId="{B42960AA-8AC1-FF04-6F0F-23297AAE6BC4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30T00:31:43.434" v="590" actId="1076"/>
          <ac:picMkLst>
            <pc:docMk/>
            <pc:sldMk cId="3841698925" sldId="266"/>
            <ac:picMk id="4" creationId="{B570EAA2-AD0A-1477-2EB7-526E364BB6EC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1:45.356" v="591" actId="1076"/>
          <ac:picMkLst>
            <pc:docMk/>
            <pc:sldMk cId="3841698925" sldId="266"/>
            <ac:picMk id="5" creationId="{89654CA9-80E3-6474-14A4-3AB5ED4FA591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2:22.450" v="600" actId="1076"/>
          <ac:picMkLst>
            <pc:docMk/>
            <pc:sldMk cId="3841698925" sldId="266"/>
            <ac:picMk id="6" creationId="{6EB27944-8A57-B246-ABEC-548B98A7B157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2:22.450" v="601" actId="1076"/>
          <ac:picMkLst>
            <pc:docMk/>
            <pc:sldMk cId="3841698925" sldId="266"/>
            <ac:picMk id="7" creationId="{83EA3D06-F8BA-0320-8A54-0F97AAD32166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2:22.465" v="602" actId="1076"/>
          <ac:picMkLst>
            <pc:docMk/>
            <pc:sldMk cId="3841698925" sldId="266"/>
            <ac:picMk id="8" creationId="{4AE9E8E5-9901-97C2-2D72-CA2D08D1E192}"/>
          </ac:picMkLst>
        </pc:picChg>
      </pc:sldChg>
      <pc:sldChg chg="modSp add del">
        <pc:chgData name="Paschal Chukwuebuk Amusuo" userId="S::pamusuo@purdue.edu::7dff2cd1-484a-42a3-834a-12fd88b46653" providerId="AD" clId="Web-{0C4753A1-A8BC-C64F-2A3B-66216D91C9F8}" dt="2025-04-30T00:22:01.726" v="457" actId="14100"/>
        <pc:sldMkLst>
          <pc:docMk/>
          <pc:sldMk cId="568425142" sldId="267"/>
        </pc:sldMkLst>
        <pc:spChg chg="mod">
          <ac:chgData name="Paschal Chukwuebuk Amusuo" userId="S::pamusuo@purdue.edu::7dff2cd1-484a-42a3-834a-12fd88b46653" providerId="AD" clId="Web-{0C4753A1-A8BC-C64F-2A3B-66216D91C9F8}" dt="2025-04-30T00:22:01.726" v="457" actId="14100"/>
          <ac:spMkLst>
            <pc:docMk/>
            <pc:sldMk cId="568425142" sldId="267"/>
            <ac:spMk id="2" creationId="{332B7873-31FB-A7B8-796B-FD42CF1C99C3}"/>
          </ac:spMkLst>
        </pc:spChg>
      </pc:sldChg>
      <pc:sldChg chg="add del">
        <pc:chgData name="Paschal Chukwuebuk Amusuo" userId="S::pamusuo@purdue.edu::7dff2cd1-484a-42a3-834a-12fd88b46653" providerId="AD" clId="Web-{0C4753A1-A8BC-C64F-2A3B-66216D91C9F8}" dt="2025-04-29T21:05:30.858" v="54"/>
        <pc:sldMkLst>
          <pc:docMk/>
          <pc:sldMk cId="1042474930" sldId="269"/>
        </pc:sldMkLst>
      </pc:sldChg>
      <pc:sldChg chg="modSp add del">
        <pc:chgData name="Paschal Chukwuebuk Amusuo" userId="S::pamusuo@purdue.edu::7dff2cd1-484a-42a3-834a-12fd88b46653" providerId="AD" clId="Web-{0C4753A1-A8BC-C64F-2A3B-66216D91C9F8}" dt="2025-04-30T00:23:00.789" v="463" actId="1076"/>
        <pc:sldMkLst>
          <pc:docMk/>
          <pc:sldMk cId="2651082396" sldId="270"/>
        </pc:sldMkLst>
        <pc:spChg chg="mod">
          <ac:chgData name="Paschal Chukwuebuk Amusuo" userId="S::pamusuo@purdue.edu::7dff2cd1-484a-42a3-834a-12fd88b46653" providerId="AD" clId="Web-{0C4753A1-A8BC-C64F-2A3B-66216D91C9F8}" dt="2025-04-30T00:21:55.101" v="456" actId="14100"/>
          <ac:spMkLst>
            <pc:docMk/>
            <pc:sldMk cId="2651082396" sldId="270"/>
            <ac:spMk id="2" creationId="{BAFAC5CF-5115-6356-F4A2-C415605FD8E0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22:47.445" v="461" actId="20577"/>
          <ac:spMkLst>
            <pc:docMk/>
            <pc:sldMk cId="2651082396" sldId="270"/>
            <ac:spMk id="3" creationId="{D65B2706-0284-F86A-2E69-6A9A28EAACDA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30T00:23:00.789" v="463" actId="1076"/>
          <ac:picMkLst>
            <pc:docMk/>
            <pc:sldMk cId="2651082396" sldId="270"/>
            <ac:picMk id="4" creationId="{DC55D48A-B87A-CAC0-B72A-5A41FD4DF441}"/>
          </ac:picMkLst>
        </pc:picChg>
      </pc:sldChg>
      <pc:sldChg chg="add del">
        <pc:chgData name="Paschal Chukwuebuk Amusuo" userId="S::pamusuo@purdue.edu::7dff2cd1-484a-42a3-834a-12fd88b46653" providerId="AD" clId="Web-{0C4753A1-A8BC-C64F-2A3B-66216D91C9F8}" dt="2025-04-29T21:05:30.858" v="50"/>
        <pc:sldMkLst>
          <pc:docMk/>
          <pc:sldMk cId="478195538" sldId="271"/>
        </pc:sldMkLst>
      </pc:sldChg>
      <pc:sldChg chg="addSp modSp add del addAnim">
        <pc:chgData name="Paschal Chukwuebuk Amusuo" userId="S::pamusuo@purdue.edu::7dff2cd1-484a-42a3-834a-12fd88b46653" providerId="AD" clId="Web-{0C4753A1-A8BC-C64F-2A3B-66216D91C9F8}" dt="2025-04-29T23:47:51.080" v="162" actId="20577"/>
        <pc:sldMkLst>
          <pc:docMk/>
          <pc:sldMk cId="1970234498" sldId="299"/>
        </pc:sldMkLst>
        <pc:spChg chg="mod">
          <ac:chgData name="Paschal Chukwuebuk Amusuo" userId="S::pamusuo@purdue.edu::7dff2cd1-484a-42a3-834a-12fd88b46653" providerId="AD" clId="Web-{0C4753A1-A8BC-C64F-2A3B-66216D91C9F8}" dt="2025-04-29T23:47:51.080" v="162" actId="20577"/>
          <ac:spMkLst>
            <pc:docMk/>
            <pc:sldMk cId="1970234498" sldId="299"/>
            <ac:spMk id="2" creationId="{7542FE49-F18F-3CB7-0411-98D4FEB20679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16" v="125" actId="1076"/>
          <ac:spMkLst>
            <pc:docMk/>
            <pc:sldMk cId="1970234498" sldId="299"/>
            <ac:spMk id="3" creationId="{A5BFC15E-14DF-128F-DCA5-FC3F332BA907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29T21:46:20.581" v="131" actId="14100"/>
          <ac:spMkLst>
            <pc:docMk/>
            <pc:sldMk cId="1970234498" sldId="299"/>
            <ac:spMk id="5" creationId="{799F2955-9A7F-BCAC-5420-50B5384CA486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29T21:46:25.863" v="132" actId="1076"/>
          <ac:spMkLst>
            <pc:docMk/>
            <pc:sldMk cId="1970234498" sldId="299"/>
            <ac:spMk id="7" creationId="{834558B0-7123-22BE-6FBB-A6B23AA385F1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31" v="126" actId="1076"/>
          <ac:spMkLst>
            <pc:docMk/>
            <pc:sldMk cId="1970234498" sldId="299"/>
            <ac:spMk id="9" creationId="{998C0D45-FBD5-EDE2-DA23-EEFB7C4A1360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31" v="127" actId="1076"/>
          <ac:spMkLst>
            <pc:docMk/>
            <pc:sldMk cId="1970234498" sldId="299"/>
            <ac:spMk id="11" creationId="{D7734E58-B706-B767-FB1E-F5CF35C50F78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47" v="128" actId="1076"/>
          <ac:spMkLst>
            <pc:docMk/>
            <pc:sldMk cId="1970234498" sldId="299"/>
            <ac:spMk id="13" creationId="{F60E173F-028C-221A-48A8-72253A612744}"/>
          </ac:spMkLst>
        </pc:spChg>
      </pc:sldChg>
      <pc:sldChg chg="add del">
        <pc:chgData name="Paschal Chukwuebuk Amusuo" userId="S::pamusuo@purdue.edu::7dff2cd1-484a-42a3-834a-12fd88b46653" providerId="AD" clId="Web-{0C4753A1-A8BC-C64F-2A3B-66216D91C9F8}" dt="2025-04-29T21:05:30.889" v="57"/>
        <pc:sldMkLst>
          <pc:docMk/>
          <pc:sldMk cId="1697281912" sldId="300"/>
        </pc:sldMkLst>
      </pc:sldChg>
      <pc:sldChg chg="add del">
        <pc:chgData name="Paschal Chukwuebuk Amusuo" userId="S::pamusuo@purdue.edu::7dff2cd1-484a-42a3-834a-12fd88b46653" providerId="AD" clId="Web-{0C4753A1-A8BC-C64F-2A3B-66216D91C9F8}" dt="2025-04-29T21:05:30.873" v="55"/>
        <pc:sldMkLst>
          <pc:docMk/>
          <pc:sldMk cId="2078440397" sldId="301"/>
        </pc:sldMkLst>
      </pc:sldChg>
      <pc:sldChg chg="delSp modSp add del delAnim">
        <pc:chgData name="Paschal Chukwuebuk Amusuo" userId="S::pamusuo@purdue.edu::7dff2cd1-484a-42a3-834a-12fd88b46653" providerId="AD" clId="Web-{0C4753A1-A8BC-C64F-2A3B-66216D91C9F8}" dt="2025-04-30T00:22:08.648" v="458" actId="14100"/>
        <pc:sldMkLst>
          <pc:docMk/>
          <pc:sldMk cId="6481887" sldId="302"/>
        </pc:sldMkLst>
        <pc:spChg chg="mod">
          <ac:chgData name="Paschal Chukwuebuk Amusuo" userId="S::pamusuo@purdue.edu::7dff2cd1-484a-42a3-834a-12fd88b46653" providerId="AD" clId="Web-{0C4753A1-A8BC-C64F-2A3B-66216D91C9F8}" dt="2025-04-30T00:22:08.648" v="458" actId="14100"/>
          <ac:spMkLst>
            <pc:docMk/>
            <pc:sldMk cId="6481887" sldId="302"/>
            <ac:spMk id="2" creationId="{1D20191A-10C7-40E9-84B7-BA7461E1ACB6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01:50.837" v="280" actId="1076"/>
          <ac:spMkLst>
            <pc:docMk/>
            <pc:sldMk cId="6481887" sldId="302"/>
            <ac:spMk id="8" creationId="{A4C1708F-8F51-EC13-5484-86A36AD3D5B7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3:48:19.549" v="197" actId="14100"/>
          <ac:spMkLst>
            <pc:docMk/>
            <pc:sldMk cId="6481887" sldId="302"/>
            <ac:spMk id="9" creationId="{F5C9A915-2553-2EEF-02F2-D0114D77ADB4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3:48:41.815" v="199" actId="14100"/>
          <ac:spMkLst>
            <pc:docMk/>
            <pc:sldMk cId="6481887" sldId="302"/>
            <ac:spMk id="10" creationId="{00997455-04D2-C190-0BAA-E81FF697E003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3:48:55.659" v="201" actId="14100"/>
          <ac:spMkLst>
            <pc:docMk/>
            <pc:sldMk cId="6481887" sldId="302"/>
            <ac:spMk id="11" creationId="{14F8BA61-0138-B9E6-A70C-4CBD7EE81565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29T23:47:19.908" v="147" actId="1076"/>
          <ac:picMkLst>
            <pc:docMk/>
            <pc:sldMk cId="6481887" sldId="302"/>
            <ac:picMk id="4" creationId="{D3C8D103-6A02-3778-78F3-210088351595}"/>
          </ac:picMkLst>
        </pc:picChg>
      </pc:sldChg>
      <pc:sldChg chg="modSp add del">
        <pc:chgData name="Paschal Chukwuebuk Amusuo" userId="S::pamusuo@purdue.edu::7dff2cd1-484a-42a3-834a-12fd88b46653" providerId="AD" clId="Web-{0C4753A1-A8BC-C64F-2A3B-66216D91C9F8}" dt="2025-04-30T01:45:15.181" v="1181" actId="20577"/>
        <pc:sldMkLst>
          <pc:docMk/>
          <pc:sldMk cId="1995317789" sldId="303"/>
        </pc:sldMkLst>
        <pc:spChg chg="mod">
          <ac:chgData name="Paschal Chukwuebuk Amusuo" userId="S::pamusuo@purdue.edu::7dff2cd1-484a-42a3-834a-12fd88b46653" providerId="AD" clId="Web-{0C4753A1-A8BC-C64F-2A3B-66216D91C9F8}" dt="2025-04-30T01:45:15.181" v="1181" actId="20577"/>
          <ac:spMkLst>
            <pc:docMk/>
            <pc:sldMk cId="1995317789" sldId="303"/>
            <ac:spMk id="2" creationId="{A4BF1EA9-EB80-323E-4A36-5A30030AAB8A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51.204" v="1138" actId="1076"/>
          <ac:spMkLst>
            <pc:docMk/>
            <pc:sldMk cId="1995317789" sldId="303"/>
            <ac:spMk id="5" creationId="{FB488B98-AE03-D6C0-9ADB-61E4F8A5FB8B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2.345" v="1134" actId="1076"/>
          <ac:spMkLst>
            <pc:docMk/>
            <pc:sldMk cId="1995317789" sldId="303"/>
            <ac:spMk id="6" creationId="{8B2EA581-C559-2B78-8983-95B9BF462611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3.939" v="1135" actId="1076"/>
          <ac:spMkLst>
            <pc:docMk/>
            <pc:sldMk cId="1995317789" sldId="303"/>
            <ac:spMk id="7" creationId="{3C8B106D-9107-A1DD-85D7-CF41E27F942E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53.517" v="1139" actId="1076"/>
          <ac:spMkLst>
            <pc:docMk/>
            <pc:sldMk cId="1995317789" sldId="303"/>
            <ac:spMk id="8" creationId="{03F37EC5-8314-5591-7AE4-3D2EC1FCB874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8.595" v="1137" actId="1076"/>
          <ac:spMkLst>
            <pc:docMk/>
            <pc:sldMk cId="1995317789" sldId="303"/>
            <ac:spMk id="9" creationId="{51B0E25C-839F-0C10-78B0-52F447ACABB4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6.204" v="1136" actId="1076"/>
          <ac:spMkLst>
            <pc:docMk/>
            <pc:sldMk cId="1995317789" sldId="303"/>
            <ac:spMk id="10" creationId="{441AAB59-D108-DB64-278B-20766334A8E5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30T01:07:39.876" v="1133" actId="1076"/>
          <ac:picMkLst>
            <pc:docMk/>
            <pc:sldMk cId="1995317789" sldId="303"/>
            <ac:picMk id="4" creationId="{0ADBB9D0-CAF2-21B6-2AC5-038D687BC997}"/>
          </ac:picMkLst>
        </pc:picChg>
      </pc:sldChg>
      <pc:sldChg chg="add del">
        <pc:chgData name="Paschal Chukwuebuk Amusuo" userId="S::pamusuo@purdue.edu::7dff2cd1-484a-42a3-834a-12fd88b46653" providerId="AD" clId="Web-{0C4753A1-A8BC-C64F-2A3B-66216D91C9F8}" dt="2025-04-29T21:05:30.858" v="49"/>
        <pc:sldMkLst>
          <pc:docMk/>
          <pc:sldMk cId="4015060649" sldId="304"/>
        </pc:sldMkLst>
      </pc:sldChg>
      <pc:sldChg chg="addSp delSp modSp new ord">
        <pc:chgData name="Paschal Chukwuebuk Amusuo" userId="S::pamusuo@purdue.edu::7dff2cd1-484a-42a3-834a-12fd88b46653" providerId="AD" clId="Web-{0C4753A1-A8BC-C64F-2A3B-66216D91C9F8}" dt="2025-04-30T02:48:57.362" v="2136" actId="1076"/>
        <pc:sldMkLst>
          <pc:docMk/>
          <pc:sldMk cId="1995999567" sldId="305"/>
        </pc:sldMkLst>
        <pc:spChg chg="mod">
          <ac:chgData name="Paschal Chukwuebuk Amusuo" userId="S::pamusuo@purdue.edu::7dff2cd1-484a-42a3-834a-12fd88b46653" providerId="AD" clId="Web-{0C4753A1-A8BC-C64F-2A3B-66216D91C9F8}" dt="2025-04-29T21:35:47.016" v="114" actId="20577"/>
          <ac:spMkLst>
            <pc:docMk/>
            <pc:sldMk cId="1995999567" sldId="305"/>
            <ac:spMk id="2" creationId="{C66C1B36-5032-FA51-13A6-3A1DAF537E76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48:54.283" v="2135" actId="1076"/>
          <ac:picMkLst>
            <pc:docMk/>
            <pc:sldMk cId="1995999567" sldId="305"/>
            <ac:picMk id="3" creationId="{4C2B276B-1C97-B6ED-93FF-A5492881D081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8:57.362" v="2136" actId="1076"/>
          <ac:picMkLst>
            <pc:docMk/>
            <pc:sldMk cId="1995999567" sldId="305"/>
            <ac:picMk id="6" creationId="{85163244-A39B-74D9-31C0-979031AFA109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29T21:35:36.656" v="112" actId="14100"/>
          <ac:picMkLst>
            <pc:docMk/>
            <pc:sldMk cId="1995999567" sldId="305"/>
            <ac:picMk id="7" creationId="{C4C8C4FC-943F-CC72-044E-FC2E36D1CD0A}"/>
          </ac:picMkLst>
        </pc:picChg>
      </pc:sldChg>
      <pc:sldChg chg="addSp delSp modSp new">
        <pc:chgData name="Paschal Chukwuebuk Amusuo" userId="S::pamusuo@purdue.edu::7dff2cd1-484a-42a3-834a-12fd88b46653" providerId="AD" clId="Web-{0C4753A1-A8BC-C64F-2A3B-66216D91C9F8}" dt="2025-04-30T00:24:04.649" v="493" actId="20577"/>
        <pc:sldMkLst>
          <pc:docMk/>
          <pc:sldMk cId="1938066061" sldId="306"/>
        </pc:sldMkLst>
        <pc:spChg chg="mod">
          <ac:chgData name="Paschal Chukwuebuk Amusuo" userId="S::pamusuo@purdue.edu::7dff2cd1-484a-42a3-834a-12fd88b46653" providerId="AD" clId="Web-{0C4753A1-A8BC-C64F-2A3B-66216D91C9F8}" dt="2025-04-30T00:13:12.221" v="350" actId="1076"/>
          <ac:spMkLst>
            <pc:docMk/>
            <pc:sldMk cId="1938066061" sldId="306"/>
            <ac:spMk id="2" creationId="{DA0DF37F-6440-D093-3636-4BECACBE1D1B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12:36.377" v="336"/>
          <ac:spMkLst>
            <pc:docMk/>
            <pc:sldMk cId="1938066061" sldId="306"/>
            <ac:spMk id="3" creationId="{39A673F7-FF1F-59C7-3B32-2102FFC6CFDB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23:16.461" v="464" actId="1076"/>
          <ac:spMkLst>
            <pc:docMk/>
            <pc:sldMk cId="1938066061" sldId="306"/>
            <ac:spMk id="6" creationId="{584C2588-AAC1-67F3-848F-2C1806A457B6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23:37.789" v="465" actId="1076"/>
          <ac:spMkLst>
            <pc:docMk/>
            <pc:sldMk cId="1938066061" sldId="306"/>
            <ac:spMk id="7" creationId="{CEB253AD-C745-B5D7-DDF7-479B08C74484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24:04.649" v="493" actId="20577"/>
          <ac:spMkLst>
            <pc:docMk/>
            <pc:sldMk cId="1938066061" sldId="306"/>
            <ac:spMk id="8" creationId="{26EA2B41-C319-9C49-DDFE-3C07F4412FDB}"/>
          </ac:spMkLst>
        </pc:spChg>
        <pc:picChg chg="add del mod">
          <ac:chgData name="Paschal Chukwuebuk Amusuo" userId="S::pamusuo@purdue.edu::7dff2cd1-484a-42a3-834a-12fd88b46653" providerId="AD" clId="Web-{0C4753A1-A8BC-C64F-2A3B-66216D91C9F8}" dt="2025-04-30T00:14:28.112" v="352"/>
          <ac:picMkLst>
            <pc:docMk/>
            <pc:sldMk cId="1938066061" sldId="306"/>
            <ac:picMk id="4" creationId="{A9B5CE55-0975-4B70-8426-02E00542E787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0:16:15.207" v="408" actId="1076"/>
          <ac:picMkLst>
            <pc:docMk/>
            <pc:sldMk cId="1938066061" sldId="306"/>
            <ac:picMk id="5" creationId="{022ACC2F-679E-E194-1132-B078795FDCAE}"/>
          </ac:picMkLst>
        </pc:picChg>
      </pc:sldChg>
      <pc:sldChg chg="delSp modSp new del">
        <pc:chgData name="Paschal Chukwuebuk Amusuo" userId="S::pamusuo@purdue.edu::7dff2cd1-484a-42a3-834a-12fd88b46653" providerId="AD" clId="Web-{0C4753A1-A8BC-C64F-2A3B-66216D91C9F8}" dt="2025-04-30T00:54:18.072" v="866"/>
        <pc:sldMkLst>
          <pc:docMk/>
          <pc:sldMk cId="4119148040" sldId="307"/>
        </pc:sldMkLst>
        <pc:spChg chg="mod">
          <ac:chgData name="Paschal Chukwuebuk Amusuo" userId="S::pamusuo@purdue.edu::7dff2cd1-484a-42a3-834a-12fd88b46653" providerId="AD" clId="Web-{0C4753A1-A8BC-C64F-2A3B-66216D91C9F8}" dt="2025-04-30T00:26:46.041" v="514" actId="20577"/>
          <ac:spMkLst>
            <pc:docMk/>
            <pc:sldMk cId="4119148040" sldId="307"/>
            <ac:spMk id="2" creationId="{9FD64333-6C7D-E1E3-B62E-F8F588D68086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17:20.723" v="454"/>
          <ac:spMkLst>
            <pc:docMk/>
            <pc:sldMk cId="4119148040" sldId="307"/>
            <ac:spMk id="3" creationId="{BDA9CA43-07BE-342A-4B19-9C1186C60BCC}"/>
          </ac:spMkLst>
        </pc:spChg>
      </pc:sldChg>
      <pc:sldChg chg="addSp delSp modSp add addAnim delAnim">
        <pc:chgData name="Paschal Chukwuebuk Amusuo" userId="S::pamusuo@purdue.edu::7dff2cd1-484a-42a3-834a-12fd88b46653" providerId="AD" clId="Web-{0C4753A1-A8BC-C64F-2A3B-66216D91C9F8}" dt="2025-04-30T00:36:52.703" v="865" actId="20577"/>
        <pc:sldMkLst>
          <pc:docMk/>
          <pc:sldMk cId="3436845529" sldId="308"/>
        </pc:sldMkLst>
        <pc:spChg chg="mod">
          <ac:chgData name="Paschal Chukwuebuk Amusuo" userId="S::pamusuo@purdue.edu::7dff2cd1-484a-42a3-834a-12fd88b46653" providerId="AD" clId="Web-{0C4753A1-A8BC-C64F-2A3B-66216D91C9F8}" dt="2025-04-30T00:31:07.574" v="587" actId="20577"/>
          <ac:spMkLst>
            <pc:docMk/>
            <pc:sldMk cId="3436845529" sldId="308"/>
            <ac:spMk id="2" creationId="{1D20191A-10C7-40E9-84B7-BA7461E1ACB6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33:42.419" v="621" actId="1076"/>
          <ac:spMkLst>
            <pc:docMk/>
            <pc:sldMk cId="3436845529" sldId="308"/>
            <ac:spMk id="7" creationId="{15CC5CD9-CEF8-1538-31AA-59024C14F7F7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3:18.544" v="614"/>
          <ac:spMkLst>
            <pc:docMk/>
            <pc:sldMk cId="3436845529" sldId="308"/>
            <ac:spMk id="8" creationId="{A4C1708F-8F51-EC13-5484-86A36AD3D5B7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2:36.528" v="610"/>
          <ac:spMkLst>
            <pc:docMk/>
            <pc:sldMk cId="3436845529" sldId="308"/>
            <ac:spMk id="9" creationId="{F5C9A915-2553-2EEF-02F2-D0114D77ADB4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2:36.528" v="609"/>
          <ac:spMkLst>
            <pc:docMk/>
            <pc:sldMk cId="3436845529" sldId="308"/>
            <ac:spMk id="10" creationId="{00997455-04D2-C190-0BAA-E81FF697E003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2:36.528" v="608"/>
          <ac:spMkLst>
            <pc:docMk/>
            <pc:sldMk cId="3436845529" sldId="308"/>
            <ac:spMk id="11" creationId="{14F8BA61-0138-B9E6-A70C-4CBD7EE81565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3:34.013" v="618" actId="14100"/>
          <ac:spMkLst>
            <pc:docMk/>
            <pc:sldMk cId="3436845529" sldId="308"/>
            <ac:spMk id="12" creationId="{0627B842-C176-9951-87E5-FE301AA6CE33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3:43.482" v="622"/>
          <ac:spMkLst>
            <pc:docMk/>
            <pc:sldMk cId="3436845529" sldId="308"/>
            <ac:spMk id="13" creationId="{2BAE80A5-CBC0-32BC-EC11-4386D892FE2B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36:52.703" v="865" actId="20577"/>
          <ac:spMkLst>
            <pc:docMk/>
            <pc:sldMk cId="3436845529" sldId="308"/>
            <ac:spMk id="14" creationId="{32521A84-44C2-B931-6DDE-699554C8A954}"/>
          </ac:spMkLst>
        </pc:spChg>
        <pc:picChg chg="del">
          <ac:chgData name="Paschal Chukwuebuk Amusuo" userId="S::pamusuo@purdue.edu::7dff2cd1-484a-42a3-834a-12fd88b46653" providerId="AD" clId="Web-{0C4753A1-A8BC-C64F-2A3B-66216D91C9F8}" dt="2025-04-30T00:32:36.528" v="611"/>
          <ac:picMkLst>
            <pc:docMk/>
            <pc:sldMk cId="3436845529" sldId="308"/>
            <ac:picMk id="4" creationId="{D3C8D103-6A02-3778-78F3-210088351595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3:22.685" v="615" actId="1076"/>
          <ac:picMkLst>
            <pc:docMk/>
            <pc:sldMk cId="3436845529" sldId="308"/>
            <ac:picMk id="5" creationId="{A70E0D52-154E-9882-6255-B17445AAA933}"/>
          </ac:picMkLst>
        </pc:picChg>
      </pc:sldChg>
      <pc:sldChg chg="addSp modSp new">
        <pc:chgData name="Paschal Chukwuebuk Amusuo" userId="S::pamusuo@purdue.edu::7dff2cd1-484a-42a3-834a-12fd88b46653" providerId="AD" clId="Web-{0C4753A1-A8BC-C64F-2A3B-66216D91C9F8}" dt="2025-04-30T01:02:34.749" v="995" actId="1076"/>
        <pc:sldMkLst>
          <pc:docMk/>
          <pc:sldMk cId="2803731893" sldId="309"/>
        </pc:sldMkLst>
        <pc:spChg chg="mod">
          <ac:chgData name="Paschal Chukwuebuk Amusuo" userId="S::pamusuo@purdue.edu::7dff2cd1-484a-42a3-834a-12fd88b46653" providerId="AD" clId="Web-{0C4753A1-A8BC-C64F-2A3B-66216D91C9F8}" dt="2025-04-30T01:02:31.561" v="994" actId="20577"/>
          <ac:spMkLst>
            <pc:docMk/>
            <pc:sldMk cId="2803731893" sldId="309"/>
            <ac:spMk id="2" creationId="{41A4C666-1728-F778-D53B-FA8A4EC6209F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56:11.714" v="978" actId="20577"/>
          <ac:spMkLst>
            <pc:docMk/>
            <pc:sldMk cId="2803731893" sldId="309"/>
            <ac:spMk id="3" creationId="{B0E5C90A-8A2B-DE3B-B683-E38233794AA8}"/>
          </ac:spMkLst>
        </pc:spChg>
        <pc:picChg chg="add mod modCrop">
          <ac:chgData name="Paschal Chukwuebuk Amusuo" userId="S::pamusuo@purdue.edu::7dff2cd1-484a-42a3-834a-12fd88b46653" providerId="AD" clId="Web-{0C4753A1-A8BC-C64F-2A3B-66216D91C9F8}" dt="2025-04-30T01:02:34.749" v="995" actId="1076"/>
          <ac:picMkLst>
            <pc:docMk/>
            <pc:sldMk cId="2803731893" sldId="309"/>
            <ac:picMk id="4" creationId="{1E65DBD1-3121-79DE-EBEF-91C1F4E1A7F2}"/>
          </ac:picMkLst>
        </pc:picChg>
      </pc:sldChg>
      <pc:sldChg chg="modSp new">
        <pc:chgData name="Paschal Chukwuebuk Amusuo" userId="S::pamusuo@purdue.edu::7dff2cd1-484a-42a3-834a-12fd88b46653" providerId="AD" clId="Web-{0C4753A1-A8BC-C64F-2A3B-66216D91C9F8}" dt="2025-04-30T01:05:02.203" v="1071" actId="14100"/>
        <pc:sldMkLst>
          <pc:docMk/>
          <pc:sldMk cId="2123093625" sldId="310"/>
        </pc:sldMkLst>
        <pc:spChg chg="mod">
          <ac:chgData name="Paschal Chukwuebuk Amusuo" userId="S::pamusuo@purdue.edu::7dff2cd1-484a-42a3-834a-12fd88b46653" providerId="AD" clId="Web-{0C4753A1-A8BC-C64F-2A3B-66216D91C9F8}" dt="2025-04-30T01:05:02.203" v="1071" actId="14100"/>
          <ac:spMkLst>
            <pc:docMk/>
            <pc:sldMk cId="2123093625" sldId="310"/>
            <ac:spMk id="2" creationId="{C19ADC69-A6D8-80D0-B089-14569C3B57B6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4:57.234" v="1070" actId="1076"/>
          <ac:spMkLst>
            <pc:docMk/>
            <pc:sldMk cId="2123093625" sldId="310"/>
            <ac:spMk id="3" creationId="{E908A189-2F28-84CC-979E-6A5FD4943B3E}"/>
          </ac:spMkLst>
        </pc:spChg>
      </pc:sldChg>
      <pc:sldChg chg="modSp new del">
        <pc:chgData name="Paschal Chukwuebuk Amusuo" userId="S::pamusuo@purdue.edu::7dff2cd1-484a-42a3-834a-12fd88b46653" providerId="AD" clId="Web-{0C4753A1-A8BC-C64F-2A3B-66216D91C9F8}" dt="2025-04-30T01:06:43.813" v="1130"/>
        <pc:sldMkLst>
          <pc:docMk/>
          <pc:sldMk cId="2369241660" sldId="311"/>
        </pc:sldMkLst>
        <pc:spChg chg="mod">
          <ac:chgData name="Paschal Chukwuebuk Amusuo" userId="S::pamusuo@purdue.edu::7dff2cd1-484a-42a3-834a-12fd88b46653" providerId="AD" clId="Web-{0C4753A1-A8BC-C64F-2A3B-66216D91C9F8}" dt="2025-04-30T01:04:19.265" v="1030" actId="20577"/>
          <ac:spMkLst>
            <pc:docMk/>
            <pc:sldMk cId="2369241660" sldId="311"/>
            <ac:spMk id="2" creationId="{35D2D5F6-5F82-A189-081E-0931F7F548BC}"/>
          </ac:spMkLst>
        </pc:spChg>
      </pc:sldChg>
      <pc:sldChg chg="delSp modSp new">
        <pc:chgData name="Paschal Chukwuebuk Amusuo" userId="S::pamusuo@purdue.edu::7dff2cd1-484a-42a3-834a-12fd88b46653" providerId="AD" clId="Web-{0C4753A1-A8BC-C64F-2A3B-66216D91C9F8}" dt="2025-04-30T01:05:38.360" v="1129"/>
        <pc:sldMkLst>
          <pc:docMk/>
          <pc:sldMk cId="3997600290" sldId="312"/>
        </pc:sldMkLst>
        <pc:spChg chg="mod">
          <ac:chgData name="Paschal Chukwuebuk Amusuo" userId="S::pamusuo@purdue.edu::7dff2cd1-484a-42a3-834a-12fd88b46653" providerId="AD" clId="Web-{0C4753A1-A8BC-C64F-2A3B-66216D91C9F8}" dt="2025-04-30T01:05:33.906" v="1128" actId="14100"/>
          <ac:spMkLst>
            <pc:docMk/>
            <pc:sldMk cId="3997600290" sldId="312"/>
            <ac:spMk id="2" creationId="{21349268-5705-D8A6-871F-2F3E93898650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1:05:38.360" v="1129"/>
          <ac:spMkLst>
            <pc:docMk/>
            <pc:sldMk cId="3997600290" sldId="312"/>
            <ac:spMk id="3" creationId="{80DF4FD4-43CC-4C70-38D6-086397A63D07}"/>
          </ac:spMkLst>
        </pc:spChg>
      </pc:sldChg>
      <pc:sldChg chg="modSp add">
        <pc:chgData name="Paschal Chukwuebuk Amusuo" userId="S::pamusuo@purdue.edu::7dff2cd1-484a-42a3-834a-12fd88b46653" providerId="AD" clId="Web-{0C4753A1-A8BC-C64F-2A3B-66216D91C9F8}" dt="2025-04-30T01:48:09.430" v="1440" actId="20577"/>
        <pc:sldMkLst>
          <pc:docMk/>
          <pc:sldMk cId="478195538" sldId="313"/>
        </pc:sldMkLst>
        <pc:spChg chg="mod">
          <ac:chgData name="Paschal Chukwuebuk Amusuo" userId="S::pamusuo@purdue.edu::7dff2cd1-484a-42a3-834a-12fd88b46653" providerId="AD" clId="Web-{0C4753A1-A8BC-C64F-2A3B-66216D91C9F8}" dt="2025-04-30T01:48:09.430" v="1440" actId="20577"/>
          <ac:spMkLst>
            <pc:docMk/>
            <pc:sldMk cId="478195538" sldId="313"/>
            <ac:spMk id="2" creationId="{D033B04B-201F-1B43-9FE2-5E6AA9F46CEE}"/>
          </ac:spMkLst>
        </pc:spChg>
      </pc:sldChg>
      <pc:sldChg chg="new del">
        <pc:chgData name="Paschal Chukwuebuk Amusuo" userId="S::pamusuo@purdue.edu::7dff2cd1-484a-42a3-834a-12fd88b46653" providerId="AD" clId="Web-{0C4753A1-A8BC-C64F-2A3B-66216D91C9F8}" dt="2025-04-30T01:19:26.398" v="1143"/>
        <pc:sldMkLst>
          <pc:docMk/>
          <pc:sldMk cId="2141153830" sldId="314"/>
        </pc:sldMkLst>
      </pc:sldChg>
      <pc:sldChg chg="addSp delSp modSp add delAnim">
        <pc:chgData name="Paschal Chukwuebuk Amusuo" userId="S::pamusuo@purdue.edu::7dff2cd1-484a-42a3-834a-12fd88b46653" providerId="AD" clId="Web-{0C4753A1-A8BC-C64F-2A3B-66216D91C9F8}" dt="2025-04-30T02:29:35.132" v="1754" actId="1076"/>
        <pc:sldMkLst>
          <pc:docMk/>
          <pc:sldMk cId="4015060649" sldId="314"/>
        </pc:sldMkLst>
        <pc:spChg chg="mod">
          <ac:chgData name="Paschal Chukwuebuk Amusuo" userId="S::pamusuo@purdue.edu::7dff2cd1-484a-42a3-834a-12fd88b46653" providerId="AD" clId="Web-{0C4753A1-A8BC-C64F-2A3B-66216D91C9F8}" dt="2025-04-30T01:48:29.274" v="1477" actId="14100"/>
          <ac:spMkLst>
            <pc:docMk/>
            <pc:sldMk cId="4015060649" sldId="314"/>
            <ac:spMk id="2" creationId="{8E01A96F-8C29-585F-EBDA-90DBD7E9194F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2:28:23.867" v="1725"/>
          <ac:spMkLst>
            <pc:docMk/>
            <pc:sldMk cId="4015060649" sldId="314"/>
            <ac:spMk id="6" creationId="{2681417E-7F12-4CFC-B192-89DC4074C24C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2:28:21.820" v="1724"/>
          <ac:spMkLst>
            <pc:docMk/>
            <pc:sldMk cId="4015060649" sldId="314"/>
            <ac:spMk id="7" creationId="{264A1540-6BDA-E288-BB1B-1A484A4606E9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29:35.132" v="1754" actId="1076"/>
          <ac:spMkLst>
            <pc:docMk/>
            <pc:sldMk cId="4015060649" sldId="314"/>
            <ac:spMk id="9" creationId="{FD991683-B7CE-BA74-B90A-8213B0E3B425}"/>
          </ac:spMkLst>
        </pc:spChg>
      </pc:sldChg>
      <pc:sldChg chg="addSp delSp modSp new">
        <pc:chgData name="Paschal Chukwuebuk Amusuo" userId="S::pamusuo@purdue.edu::7dff2cd1-484a-42a3-834a-12fd88b46653" providerId="AD" clId="Web-{0C4753A1-A8BC-C64F-2A3B-66216D91C9F8}" dt="2025-04-30T02:44:40.519" v="1988" actId="20577"/>
        <pc:sldMkLst>
          <pc:docMk/>
          <pc:sldMk cId="1232911534" sldId="315"/>
        </pc:sldMkLst>
        <pc:spChg chg="mod">
          <ac:chgData name="Paschal Chukwuebuk Amusuo" userId="S::pamusuo@purdue.edu::7dff2cd1-484a-42a3-834a-12fd88b46653" providerId="AD" clId="Web-{0C4753A1-A8BC-C64F-2A3B-66216D91C9F8}" dt="2025-04-30T01:46:40.915" v="1315" actId="20577"/>
          <ac:spMkLst>
            <pc:docMk/>
            <pc:sldMk cId="1232911534" sldId="315"/>
            <ac:spMk id="2" creationId="{371D4FA5-34F0-057F-61B3-B78339529923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2:37:57.303" v="1908" actId="20577"/>
          <ac:spMkLst>
            <pc:docMk/>
            <pc:sldMk cId="1232911534" sldId="315"/>
            <ac:spMk id="3" creationId="{76CCC80E-CEDB-5F7A-D347-81678D4A0452}"/>
          </ac:spMkLst>
        </pc:spChg>
        <pc:spChg chg="add del">
          <ac:chgData name="Paschal Chukwuebuk Amusuo" userId="S::pamusuo@purdue.edu::7dff2cd1-484a-42a3-834a-12fd88b46653" providerId="AD" clId="Web-{0C4753A1-A8BC-C64F-2A3B-66216D91C9F8}" dt="2025-04-30T02:38:50.474" v="1910"/>
          <ac:spMkLst>
            <pc:docMk/>
            <pc:sldMk cId="1232911534" sldId="315"/>
            <ac:spMk id="4" creationId="{3C7AC5EA-1966-8C8B-E6DF-E5750DBF6834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4:28.488" v="1982" actId="20577"/>
          <ac:spMkLst>
            <pc:docMk/>
            <pc:sldMk cId="1232911534" sldId="315"/>
            <ac:spMk id="5" creationId="{1EE03FE5-BAD8-384B-9F2D-90BB90FD556B}"/>
          </ac:spMkLst>
        </pc:spChg>
        <pc:spChg chg="add del mod">
          <ac:chgData name="Paschal Chukwuebuk Amusuo" userId="S::pamusuo@purdue.edu::7dff2cd1-484a-42a3-834a-12fd88b46653" providerId="AD" clId="Web-{0C4753A1-A8BC-C64F-2A3B-66216D91C9F8}" dt="2025-04-30T02:40:28.192" v="1956"/>
          <ac:spMkLst>
            <pc:docMk/>
            <pc:sldMk cId="1232911534" sldId="315"/>
            <ac:spMk id="6" creationId="{13B57457-F27C-30D4-65E2-34843A5799E3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4:34.769" v="1983" actId="20577"/>
          <ac:spMkLst>
            <pc:docMk/>
            <pc:sldMk cId="1232911534" sldId="315"/>
            <ac:spMk id="7" creationId="{C9DF7DF4-D00B-4F6D-FF1C-8D15AFC1756D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4:40.519" v="1988" actId="20577"/>
          <ac:spMkLst>
            <pc:docMk/>
            <pc:sldMk cId="1232911534" sldId="315"/>
            <ac:spMk id="8" creationId="{403662E1-ECA2-B391-BA78-BE97A01C753C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42:11.911" v="1969" actId="1076"/>
          <ac:picMkLst>
            <pc:docMk/>
            <pc:sldMk cId="1232911534" sldId="315"/>
            <ac:picMk id="9" creationId="{6383898B-6C92-EF98-1DDA-DE7834A93CA6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4:19.629" v="1980" actId="1076"/>
          <ac:picMkLst>
            <pc:docMk/>
            <pc:sldMk cId="1232911534" sldId="315"/>
            <ac:picMk id="10" creationId="{AEB4ECC6-FA4D-44FC-27B7-037691E5B946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4:22.613" v="1981" actId="1076"/>
          <ac:picMkLst>
            <pc:docMk/>
            <pc:sldMk cId="1232911534" sldId="315"/>
            <ac:picMk id="11" creationId="{7999679C-13DE-63F9-4ECF-0F81D6665149}"/>
          </ac:picMkLst>
        </pc:picChg>
      </pc:sldChg>
      <pc:sldChg chg="addSp modSp new">
        <pc:chgData name="Paschal Chukwuebuk Amusuo" userId="S::pamusuo@purdue.edu::7dff2cd1-484a-42a3-834a-12fd88b46653" providerId="AD" clId="Web-{0C4753A1-A8BC-C64F-2A3B-66216D91C9F8}" dt="2025-04-30T02:36:38.520" v="1901" actId="1076"/>
        <pc:sldMkLst>
          <pc:docMk/>
          <pc:sldMk cId="1024523315" sldId="316"/>
        </pc:sldMkLst>
        <pc:spChg chg="mod">
          <ac:chgData name="Paschal Chukwuebuk Amusuo" userId="S::pamusuo@purdue.edu::7dff2cd1-484a-42a3-834a-12fd88b46653" providerId="AD" clId="Web-{0C4753A1-A8BC-C64F-2A3B-66216D91C9F8}" dt="2025-04-30T02:06:45.439" v="1639" actId="20577"/>
          <ac:spMkLst>
            <pc:docMk/>
            <pc:sldMk cId="1024523315" sldId="316"/>
            <ac:spMk id="2" creationId="{83E63CA3-BAB4-CD75-C971-DEAC7CEBAEDA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2:33:01.943" v="1822" actId="20577"/>
          <ac:spMkLst>
            <pc:docMk/>
            <pc:sldMk cId="1024523315" sldId="316"/>
            <ac:spMk id="3" creationId="{2678DCC3-A871-4219-C95C-CF3B1198B8C0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35:21.958" v="1854" actId="1076"/>
          <ac:spMkLst>
            <pc:docMk/>
            <pc:sldMk cId="1024523315" sldId="316"/>
            <ac:spMk id="6" creationId="{C9BBCDA3-DCFC-95AB-BFB5-CE4C36F3BF85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35:19.036" v="1853" actId="1076"/>
          <ac:spMkLst>
            <pc:docMk/>
            <pc:sldMk cId="1024523315" sldId="316"/>
            <ac:spMk id="8" creationId="{0FBB5163-14E2-A7AB-C486-F8EDAE3E2B4C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36:38.520" v="1901" actId="1076"/>
          <ac:spMkLst>
            <pc:docMk/>
            <pc:sldMk cId="1024523315" sldId="316"/>
            <ac:spMk id="9" creationId="{7F0604B6-F6C4-41E1-360C-392EE3715EDC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34:29.568" v="1828" actId="1076"/>
          <ac:picMkLst>
            <pc:docMk/>
            <pc:sldMk cId="1024523315" sldId="316"/>
            <ac:picMk id="5" creationId="{9729EB76-A07C-F116-EC1E-77EEA86B8930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35:19.021" v="1852" actId="1076"/>
          <ac:picMkLst>
            <pc:docMk/>
            <pc:sldMk cId="1024523315" sldId="316"/>
            <ac:picMk id="7" creationId="{FA1E4861-6628-174E-B312-3CB01604D5F9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36:35.270" v="1900" actId="1076"/>
          <ac:picMkLst>
            <pc:docMk/>
            <pc:sldMk cId="1024523315" sldId="316"/>
            <ac:picMk id="10" creationId="{790630CC-CCB4-F176-962A-F7D60DCD01FC}"/>
          </ac:picMkLst>
        </pc:picChg>
      </pc:sldChg>
      <pc:sldChg chg="addSp delSp modSp add del replId delAnim">
        <pc:chgData name="Paschal Chukwuebuk Amusuo" userId="S::pamusuo@purdue.edu::7dff2cd1-484a-42a3-834a-12fd88b46653" providerId="AD" clId="Web-{0C4753A1-A8BC-C64F-2A3B-66216D91C9F8}" dt="2025-04-30T02:06:39.408" v="1634"/>
        <pc:sldMkLst>
          <pc:docMk/>
          <pc:sldMk cId="3839570447" sldId="316"/>
        </pc:sldMkLst>
        <pc:spChg chg="mod">
          <ac:chgData name="Paschal Chukwuebuk Amusuo" userId="S::pamusuo@purdue.edu::7dff2cd1-484a-42a3-834a-12fd88b46653" providerId="AD" clId="Web-{0C4753A1-A8BC-C64F-2A3B-66216D91C9F8}" dt="2025-04-30T01:48:56.289" v="1519" actId="20577"/>
          <ac:spMkLst>
            <pc:docMk/>
            <pc:sldMk cId="3839570447" sldId="316"/>
            <ac:spMk id="2" creationId="{900F9DED-3480-981F-9C19-C8D7A4FCEBFA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49:37.148" v="1530" actId="14100"/>
          <ac:spMkLst>
            <pc:docMk/>
            <pc:sldMk cId="3839570447" sldId="316"/>
            <ac:spMk id="5" creationId="{9A6CCCAF-A7B2-BC13-E3D9-D2781B9449C6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1:49:43.851" v="1531"/>
          <ac:spMkLst>
            <pc:docMk/>
            <pc:sldMk cId="3839570447" sldId="316"/>
            <ac:spMk id="6" creationId="{A33C0899-54BD-22BD-8469-5E3477079786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1:49:05.727" v="1522"/>
          <ac:spMkLst>
            <pc:docMk/>
            <pc:sldMk cId="3839570447" sldId="316"/>
            <ac:spMk id="7" creationId="{01ABDD73-40BF-EA65-207C-4CAE7E00772E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49:22.148" v="1526" actId="14100"/>
          <ac:spMkLst>
            <pc:docMk/>
            <pc:sldMk cId="3839570447" sldId="316"/>
            <ac:spMk id="8" creationId="{959063F1-51B5-C6A8-EAB6-BCA309E986D3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1:51:23.007" v="1633" actId="20577"/>
          <ac:spMkLst>
            <pc:docMk/>
            <pc:sldMk cId="3839570447" sldId="316"/>
            <ac:spMk id="10" creationId="{62ED508B-5E1D-EBDB-7CD6-02A7B312EBD8}"/>
          </ac:spMkLst>
        </pc:spChg>
        <pc:spChg chg="del mod">
          <ac:chgData name="Paschal Chukwuebuk Amusuo" userId="S::pamusuo@purdue.edu::7dff2cd1-484a-42a3-834a-12fd88b46653" providerId="AD" clId="Web-{0C4753A1-A8BC-C64F-2A3B-66216D91C9F8}" dt="2025-04-30T01:48:43.789" v="1481"/>
          <ac:spMkLst>
            <pc:docMk/>
            <pc:sldMk cId="3839570447" sldId="316"/>
            <ac:spMk id="12" creationId="{1D76AE31-A7EE-589E-9916-21537C49B2DF}"/>
          </ac:spMkLst>
        </pc:spChg>
        <pc:grpChg chg="add mod">
          <ac:chgData name="Paschal Chukwuebuk Amusuo" userId="S::pamusuo@purdue.edu::7dff2cd1-484a-42a3-834a-12fd88b46653" providerId="AD" clId="Web-{0C4753A1-A8BC-C64F-2A3B-66216D91C9F8}" dt="2025-04-30T01:51:16.163" v="1632" actId="1076"/>
          <ac:grpSpMkLst>
            <pc:docMk/>
            <pc:sldMk cId="3839570447" sldId="316"/>
            <ac:grpSpMk id="9" creationId="{5A5E958A-CB79-4A3A-F40A-D64E92BF39D9}"/>
          </ac:grpSpMkLst>
        </pc:grpChg>
        <pc:picChg chg="mod">
          <ac:chgData name="Paschal Chukwuebuk Amusuo" userId="S::pamusuo@purdue.edu::7dff2cd1-484a-42a3-834a-12fd88b46653" providerId="AD" clId="Web-{0C4753A1-A8BC-C64F-2A3B-66216D91C9F8}" dt="2025-04-30T01:49:03.930" v="1521" actId="1076"/>
          <ac:picMkLst>
            <pc:docMk/>
            <pc:sldMk cId="3839570447" sldId="316"/>
            <ac:picMk id="4" creationId="{624B76A6-F053-9A7A-37B8-2C458F92BB1A}"/>
          </ac:picMkLst>
        </pc:picChg>
        <pc:picChg chg="del">
          <ac:chgData name="Paschal Chukwuebuk Amusuo" userId="S::pamusuo@purdue.edu::7dff2cd1-484a-42a3-834a-12fd88b46653" providerId="AD" clId="Web-{0C4753A1-A8BC-C64F-2A3B-66216D91C9F8}" dt="2025-04-30T01:48:41.367" v="1479"/>
          <ac:picMkLst>
            <pc:docMk/>
            <pc:sldMk cId="3839570447" sldId="316"/>
            <ac:picMk id="14" creationId="{F154ED48-EE80-98A5-5F9E-B0EBAEADC979}"/>
          </ac:picMkLst>
        </pc:picChg>
      </pc:sldChg>
    </pc:docChg>
  </pc:docChgLst>
  <pc:docChgLst>
    <pc:chgData name="Paschal Chukwuebuk Amusuo" userId="7dff2cd1-484a-42a3-834a-12fd88b46653" providerId="ADAL" clId="{FEA9ED9A-CDAA-3445-92D7-F763C65C2FB8}"/>
    <pc:docChg chg="undo custSel addSld delSld modSld modMainMaster">
      <pc:chgData name="Paschal Chukwuebuk Amusuo" userId="7dff2cd1-484a-42a3-834a-12fd88b46653" providerId="ADAL" clId="{FEA9ED9A-CDAA-3445-92D7-F763C65C2FB8}" dt="2025-05-01T15:02:29.284" v="953"/>
      <pc:docMkLst>
        <pc:docMk/>
      </pc:docMkLst>
      <pc:sldChg chg="modSp mod">
        <pc:chgData name="Paschal Chukwuebuk Amusuo" userId="7dff2cd1-484a-42a3-834a-12fd88b46653" providerId="ADAL" clId="{FEA9ED9A-CDAA-3445-92D7-F763C65C2FB8}" dt="2025-05-01T14:22:37.634" v="708" actId="1076"/>
        <pc:sldMkLst>
          <pc:docMk/>
          <pc:sldMk cId="109857222" sldId="256"/>
        </pc:sldMkLst>
        <pc:spChg chg="mod">
          <ac:chgData name="Paschal Chukwuebuk Amusuo" userId="7dff2cd1-484a-42a3-834a-12fd88b46653" providerId="ADAL" clId="{FEA9ED9A-CDAA-3445-92D7-F763C65C2FB8}" dt="2025-05-01T14:22:37.634" v="708" actId="1076"/>
          <ac:spMkLst>
            <pc:docMk/>
            <pc:sldMk cId="109857222" sldId="256"/>
            <ac:spMk id="5" creationId="{BA7BA5FF-9081-1A4D-C7C0-861950139AD4}"/>
          </ac:spMkLst>
        </pc:spChg>
      </pc:sldChg>
      <pc:sldChg chg="addSp delSp modSp mod modAnim">
        <pc:chgData name="Paschal Chukwuebuk Amusuo" userId="7dff2cd1-484a-42a3-834a-12fd88b46653" providerId="ADAL" clId="{FEA9ED9A-CDAA-3445-92D7-F763C65C2FB8}" dt="2025-05-01T14:49:02.674" v="851"/>
        <pc:sldMkLst>
          <pc:docMk/>
          <pc:sldMk cId="568425142" sldId="267"/>
        </pc:sldMkLst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15" creationId="{5A9A0F57-2DE4-DED6-E774-7E77C0FDE8DE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17" creationId="{AC6A2E66-BE3F-67C9-CD1C-0777DD32FFC5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29" creationId="{3F3C4060-4B7C-7E4C-D232-14E0B85451C0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31" creationId="{A0A71C5E-C8A2-20DA-879A-44CC771CAF97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39" creationId="{4EC40114-89AD-66DE-F22A-44D903C0C773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1" creationId="{532ED14D-8C8D-CED0-E9E7-7465100680F0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5" creationId="{E640CE61-C0D8-838A-928D-89C117B4E834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7" creationId="{68F1D4C4-D9FB-A08D-9F7C-0C741C582641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9" creationId="{2C9A65C1-62B3-1A78-D05A-68D9AAF5F380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55" creationId="{0806319F-CF1D-294D-87A3-DBC1F21A3ECA}"/>
          </ac:spMkLst>
        </pc:spChg>
        <pc:grpChg chg="add mod">
          <ac:chgData name="Paschal Chukwuebuk Amusuo" userId="7dff2cd1-484a-42a3-834a-12fd88b46653" providerId="ADAL" clId="{FEA9ED9A-CDAA-3445-92D7-F763C65C2FB8}" dt="2025-05-01T14:47:29.886" v="842" actId="1076"/>
          <ac:grpSpMkLst>
            <pc:docMk/>
            <pc:sldMk cId="568425142" sldId="267"/>
            <ac:grpSpMk id="28" creationId="{FCB3DEEB-3ECC-D2FD-1068-2857C2400EF5}"/>
          </ac:grpSpMkLst>
        </pc:grpChg>
        <pc:grpChg chg="add mod">
          <ac:chgData name="Paschal Chukwuebuk Amusuo" userId="7dff2cd1-484a-42a3-834a-12fd88b46653" providerId="ADAL" clId="{FEA9ED9A-CDAA-3445-92D7-F763C65C2FB8}" dt="2025-05-01T14:47:55.742" v="846" actId="1076"/>
          <ac:grpSpMkLst>
            <pc:docMk/>
            <pc:sldMk cId="568425142" sldId="267"/>
            <ac:grpSpMk id="30" creationId="{7FB25E15-4DCA-6E98-0403-C111DFF71C9C}"/>
          </ac:grpSpMkLst>
        </pc:grpChg>
      </pc:sldChg>
      <pc:sldChg chg="modAnim">
        <pc:chgData name="Paschal Chukwuebuk Amusuo" userId="7dff2cd1-484a-42a3-834a-12fd88b46653" providerId="ADAL" clId="{FEA9ED9A-CDAA-3445-92D7-F763C65C2FB8}" dt="2025-05-01T14:50:54.768" v="862"/>
        <pc:sldMkLst>
          <pc:docMk/>
          <pc:sldMk cId="2651082396" sldId="270"/>
        </pc:sldMkLst>
      </pc:sldChg>
      <pc:sldChg chg="modAnim">
        <pc:chgData name="Paschal Chukwuebuk Amusuo" userId="7dff2cd1-484a-42a3-834a-12fd88b46653" providerId="ADAL" clId="{FEA9ED9A-CDAA-3445-92D7-F763C65C2FB8}" dt="2025-05-01T14:30:30.065" v="719"/>
        <pc:sldMkLst>
          <pc:docMk/>
          <pc:sldMk cId="1970234498" sldId="299"/>
        </pc:sldMkLst>
      </pc:sldChg>
      <pc:sldChg chg="addSp modSp mod modAnim">
        <pc:chgData name="Paschal Chukwuebuk Amusuo" userId="7dff2cd1-484a-42a3-834a-12fd88b46653" providerId="ADAL" clId="{FEA9ED9A-CDAA-3445-92D7-F763C65C2FB8}" dt="2025-05-01T14:34:10.592" v="750" actId="1076"/>
        <pc:sldMkLst>
          <pc:docMk/>
          <pc:sldMk cId="6481887" sldId="302"/>
        </pc:sldMkLst>
        <pc:spChg chg="add mod">
          <ac:chgData name="Paschal Chukwuebuk Amusuo" userId="7dff2cd1-484a-42a3-834a-12fd88b46653" providerId="ADAL" clId="{FEA9ED9A-CDAA-3445-92D7-F763C65C2FB8}" dt="2025-05-01T14:34:10.592" v="750" actId="1076"/>
          <ac:spMkLst>
            <pc:docMk/>
            <pc:sldMk cId="6481887" sldId="302"/>
            <ac:spMk id="5" creationId="{E615F4F4-A7B8-EFD4-A44E-27E1DEB8A928}"/>
          </ac:spMkLst>
        </pc:spChg>
        <pc:spChg chg="add mod">
          <ac:chgData name="Paschal Chukwuebuk Amusuo" userId="7dff2cd1-484a-42a3-834a-12fd88b46653" providerId="ADAL" clId="{FEA9ED9A-CDAA-3445-92D7-F763C65C2FB8}" dt="2025-05-01T14:33:44.515" v="746" actId="1076"/>
          <ac:spMkLst>
            <pc:docMk/>
            <pc:sldMk cId="6481887" sldId="302"/>
            <ac:spMk id="6" creationId="{8D60AAD7-21AA-A403-07DD-64866CAA6E74}"/>
          </ac:spMkLst>
        </pc:spChg>
        <pc:spChg chg="mod">
          <ac:chgData name="Paschal Chukwuebuk Amusuo" userId="7dff2cd1-484a-42a3-834a-12fd88b46653" providerId="ADAL" clId="{FEA9ED9A-CDAA-3445-92D7-F763C65C2FB8}" dt="2025-05-01T14:31:46.169" v="723" actId="1076"/>
          <ac:spMkLst>
            <pc:docMk/>
            <pc:sldMk cId="6481887" sldId="302"/>
            <ac:spMk id="9" creationId="{F5C9A915-2553-2EEF-02F2-D0114D77ADB4}"/>
          </ac:spMkLst>
        </pc:spChg>
        <pc:spChg chg="mod">
          <ac:chgData name="Paschal Chukwuebuk Amusuo" userId="7dff2cd1-484a-42a3-834a-12fd88b46653" providerId="ADAL" clId="{FEA9ED9A-CDAA-3445-92D7-F763C65C2FB8}" dt="2025-05-01T14:31:46.169" v="723" actId="1076"/>
          <ac:spMkLst>
            <pc:docMk/>
            <pc:sldMk cId="6481887" sldId="302"/>
            <ac:spMk id="10" creationId="{00997455-04D2-C190-0BAA-E81FF697E003}"/>
          </ac:spMkLst>
        </pc:spChg>
        <pc:spChg chg="mod">
          <ac:chgData name="Paschal Chukwuebuk Amusuo" userId="7dff2cd1-484a-42a3-834a-12fd88b46653" providerId="ADAL" clId="{FEA9ED9A-CDAA-3445-92D7-F763C65C2FB8}" dt="2025-05-01T14:31:46.169" v="723" actId="1076"/>
          <ac:spMkLst>
            <pc:docMk/>
            <pc:sldMk cId="6481887" sldId="302"/>
            <ac:spMk id="11" creationId="{14F8BA61-0138-B9E6-A70C-4CBD7EE81565}"/>
          </ac:spMkLst>
        </pc:spChg>
        <pc:picChg chg="mod">
          <ac:chgData name="Paschal Chukwuebuk Amusuo" userId="7dff2cd1-484a-42a3-834a-12fd88b46653" providerId="ADAL" clId="{FEA9ED9A-CDAA-3445-92D7-F763C65C2FB8}" dt="2025-05-01T14:31:46.169" v="723" actId="1076"/>
          <ac:picMkLst>
            <pc:docMk/>
            <pc:sldMk cId="6481887" sldId="302"/>
            <ac:picMk id="4" creationId="{D3C8D103-6A02-3778-78F3-210088351595}"/>
          </ac:picMkLst>
        </pc:picChg>
      </pc:sldChg>
      <pc:sldChg chg="modAnim">
        <pc:chgData name="Paschal Chukwuebuk Amusuo" userId="7dff2cd1-484a-42a3-834a-12fd88b46653" providerId="ADAL" clId="{FEA9ED9A-CDAA-3445-92D7-F763C65C2FB8}" dt="2025-05-01T14:22:50.448" v="711"/>
        <pc:sldMkLst>
          <pc:docMk/>
          <pc:sldMk cId="1995999567" sldId="305"/>
        </pc:sldMkLst>
      </pc:sldChg>
      <pc:sldChg chg="modSp mod modAnim">
        <pc:chgData name="Paschal Chukwuebuk Amusuo" userId="7dff2cd1-484a-42a3-834a-12fd88b46653" providerId="ADAL" clId="{FEA9ED9A-CDAA-3445-92D7-F763C65C2FB8}" dt="2025-05-01T14:50:23.970" v="860"/>
        <pc:sldMkLst>
          <pc:docMk/>
          <pc:sldMk cId="1938066061" sldId="306"/>
        </pc:sldMkLst>
        <pc:spChg chg="mod">
          <ac:chgData name="Paschal Chukwuebuk Amusuo" userId="7dff2cd1-484a-42a3-834a-12fd88b46653" providerId="ADAL" clId="{FEA9ED9A-CDAA-3445-92D7-F763C65C2FB8}" dt="2025-05-01T14:50:05.334" v="859" actId="255"/>
          <ac:spMkLst>
            <pc:docMk/>
            <pc:sldMk cId="1938066061" sldId="306"/>
            <ac:spMk id="7" creationId="{CEB253AD-C745-B5D7-DDF7-479B08C74484}"/>
          </ac:spMkLst>
        </pc:spChg>
      </pc:sldChg>
      <pc:sldChg chg="addSp modSp mod modAnim">
        <pc:chgData name="Paschal Chukwuebuk Amusuo" userId="7dff2cd1-484a-42a3-834a-12fd88b46653" providerId="ADAL" clId="{FEA9ED9A-CDAA-3445-92D7-F763C65C2FB8}" dt="2025-05-01T14:39:20.900" v="771"/>
        <pc:sldMkLst>
          <pc:docMk/>
          <pc:sldMk cId="3436845529" sldId="308"/>
        </pc:sldMkLst>
        <pc:spChg chg="add 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4" creationId="{2C584203-880D-2001-AABF-CD762138792B}"/>
          </ac:spMkLst>
        </pc:spChg>
        <pc:spChg chg="add 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6" creationId="{D3D4E418-D297-4DEF-0476-82FB4950C688}"/>
          </ac:spMkLst>
        </pc:spChg>
        <pc:spChg chg="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7" creationId="{15CC5CD9-CEF8-1538-31AA-59024C14F7F7}"/>
          </ac:spMkLst>
        </pc:spChg>
        <pc:spChg chg="add mod">
          <ac:chgData name="Paschal Chukwuebuk Amusuo" userId="7dff2cd1-484a-42a3-834a-12fd88b46653" providerId="ADAL" clId="{FEA9ED9A-CDAA-3445-92D7-F763C65C2FB8}" dt="2025-05-01T14:20:25.274" v="700" actId="14100"/>
          <ac:spMkLst>
            <pc:docMk/>
            <pc:sldMk cId="3436845529" sldId="308"/>
            <ac:spMk id="8" creationId="{A4CB380D-DAE6-C10F-CDB4-BDC33F7A4A33}"/>
          </ac:spMkLst>
        </pc:spChg>
        <pc:spChg chg="add mod">
          <ac:chgData name="Paschal Chukwuebuk Amusuo" userId="7dff2cd1-484a-42a3-834a-12fd88b46653" providerId="ADAL" clId="{FEA9ED9A-CDAA-3445-92D7-F763C65C2FB8}" dt="2025-05-01T14:20:31.996" v="702" actId="1076"/>
          <ac:spMkLst>
            <pc:docMk/>
            <pc:sldMk cId="3436845529" sldId="308"/>
            <ac:spMk id="9" creationId="{CBF8D015-FEC1-8F03-21EE-0CD5F21A75A3}"/>
          </ac:spMkLst>
        </pc:spChg>
        <pc:spChg chg="add mod">
          <ac:chgData name="Paschal Chukwuebuk Amusuo" userId="7dff2cd1-484a-42a3-834a-12fd88b46653" providerId="ADAL" clId="{FEA9ED9A-CDAA-3445-92D7-F763C65C2FB8}" dt="2025-05-01T14:20:36.943" v="704" actId="1076"/>
          <ac:spMkLst>
            <pc:docMk/>
            <pc:sldMk cId="3436845529" sldId="308"/>
            <ac:spMk id="10" creationId="{30DA169B-CBEF-E24B-BAAF-FD75B27614EA}"/>
          </ac:spMkLst>
        </pc:spChg>
        <pc:spChg chg="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12" creationId="{0627B842-C176-9951-87E5-FE301AA6CE33}"/>
          </ac:spMkLst>
        </pc:spChg>
        <pc:spChg chg="mod">
          <ac:chgData name="Paschal Chukwuebuk Amusuo" userId="7dff2cd1-484a-42a3-834a-12fd88b46653" providerId="ADAL" clId="{FEA9ED9A-CDAA-3445-92D7-F763C65C2FB8}" dt="2025-05-01T14:20:11.945" v="699" actId="20577"/>
          <ac:spMkLst>
            <pc:docMk/>
            <pc:sldMk cId="3436845529" sldId="308"/>
            <ac:spMk id="14" creationId="{32521A84-44C2-B931-6DDE-699554C8A954}"/>
          </ac:spMkLst>
        </pc:spChg>
        <pc:picChg chg="mod">
          <ac:chgData name="Paschal Chukwuebuk Amusuo" userId="7dff2cd1-484a-42a3-834a-12fd88b46653" providerId="ADAL" clId="{FEA9ED9A-CDAA-3445-92D7-F763C65C2FB8}" dt="2025-05-01T14:35:46.471" v="753" actId="1076"/>
          <ac:picMkLst>
            <pc:docMk/>
            <pc:sldMk cId="3436845529" sldId="308"/>
            <ac:picMk id="5" creationId="{A70E0D52-154E-9882-6255-B17445AAA933}"/>
          </ac:picMkLst>
        </pc:picChg>
      </pc:sldChg>
      <pc:sldChg chg="modSp mod modAnim">
        <pc:chgData name="Paschal Chukwuebuk Amusuo" userId="7dff2cd1-484a-42a3-834a-12fd88b46653" providerId="ADAL" clId="{FEA9ED9A-CDAA-3445-92D7-F763C65C2FB8}" dt="2025-05-01T14:51:41.065" v="865"/>
        <pc:sldMkLst>
          <pc:docMk/>
          <pc:sldMk cId="2803731893" sldId="309"/>
        </pc:sldMkLst>
        <pc:spChg chg="mod">
          <ac:chgData name="Paschal Chukwuebuk Amusuo" userId="7dff2cd1-484a-42a3-834a-12fd88b46653" providerId="ADAL" clId="{FEA9ED9A-CDAA-3445-92D7-F763C65C2FB8}" dt="2025-05-01T14:51:33.769" v="863" actId="1076"/>
          <ac:spMkLst>
            <pc:docMk/>
            <pc:sldMk cId="2803731893" sldId="309"/>
            <ac:spMk id="3" creationId="{B0E5C90A-8A2B-DE3B-B683-E38233794AA8}"/>
          </ac:spMkLst>
        </pc:spChg>
      </pc:sldChg>
      <pc:sldChg chg="addSp delSp modSp mod modAnim modShow">
        <pc:chgData name="Paschal Chukwuebuk Amusuo" userId="7dff2cd1-484a-42a3-834a-12fd88b46653" providerId="ADAL" clId="{FEA9ED9A-CDAA-3445-92D7-F763C65C2FB8}" dt="2025-05-01T14:59:21.607" v="903"/>
        <pc:sldMkLst>
          <pc:docMk/>
          <pc:sldMk cId="2123093625" sldId="310"/>
        </pc:sldMkLst>
        <pc:spChg chg="mod">
          <ac:chgData name="Paschal Chukwuebuk Amusuo" userId="7dff2cd1-484a-42a3-834a-12fd88b46653" providerId="ADAL" clId="{FEA9ED9A-CDAA-3445-92D7-F763C65C2FB8}" dt="2025-05-01T13:45:48.849" v="168" actId="14100"/>
          <ac:spMkLst>
            <pc:docMk/>
            <pc:sldMk cId="2123093625" sldId="310"/>
            <ac:spMk id="2" creationId="{C19ADC69-A6D8-80D0-B089-14569C3B57B6}"/>
          </ac:spMkLst>
        </pc:spChg>
        <pc:spChg chg="add del mod">
          <ac:chgData name="Paschal Chukwuebuk Amusuo" userId="7dff2cd1-484a-42a3-834a-12fd88b46653" providerId="ADAL" clId="{FEA9ED9A-CDAA-3445-92D7-F763C65C2FB8}" dt="2025-05-01T13:33:23.886" v="18" actId="478"/>
          <ac:spMkLst>
            <pc:docMk/>
            <pc:sldMk cId="2123093625" sldId="310"/>
            <ac:spMk id="3" creationId="{B7511703-6061-FC54-26CF-1AB79950DF14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4" creationId="{84FEFA67-95A0-8761-51C4-8748C93F49B6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5" creationId="{6CFFDFEF-9923-DAFD-46BC-627A903BCC47}"/>
          </ac:spMkLst>
        </pc:spChg>
        <pc:spChg chg="add mod topLvl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6" creationId="{9BCEE015-ADEB-E40A-B9F0-5BA30393B673}"/>
          </ac:spMkLst>
        </pc:spChg>
        <pc:spChg chg="add mod topLvl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7" creationId="{614F4AF3-052D-ACB9-F5FA-8E61DBBB86EE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8" creationId="{51C411BB-3384-23B1-9FA5-46E9FDE771BA}"/>
          </ac:spMkLst>
        </pc:spChg>
        <pc:spChg chg="add mod topLvl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9" creationId="{91FFCFA5-F1C4-D9F8-2270-4866E83C7AFE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10" creationId="{490260C7-B76F-0975-F115-8B701DF083F1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11" creationId="{4D935EC1-B391-391F-777E-15927D4488CA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12" creationId="{1D210651-ED17-473C-BD86-B9815C6E9CE2}"/>
          </ac:spMkLst>
        </pc:spChg>
        <pc:spChg chg="add mod">
          <ac:chgData name="Paschal Chukwuebuk Amusuo" userId="7dff2cd1-484a-42a3-834a-12fd88b46653" providerId="ADAL" clId="{FEA9ED9A-CDAA-3445-92D7-F763C65C2FB8}" dt="2025-05-01T13:45:55.683" v="169" actId="1076"/>
          <ac:spMkLst>
            <pc:docMk/>
            <pc:sldMk cId="2123093625" sldId="310"/>
            <ac:spMk id="13" creationId="{BA38177F-DD9A-AB2B-F806-94CA31D7538C}"/>
          </ac:spMkLst>
        </pc:spChg>
        <pc:spChg chg="add mod">
          <ac:chgData name="Paschal Chukwuebuk Amusuo" userId="7dff2cd1-484a-42a3-834a-12fd88b46653" providerId="ADAL" clId="{FEA9ED9A-CDAA-3445-92D7-F763C65C2FB8}" dt="2025-05-01T13:52:39.737" v="276" actId="1076"/>
          <ac:spMkLst>
            <pc:docMk/>
            <pc:sldMk cId="2123093625" sldId="310"/>
            <ac:spMk id="14" creationId="{B1FFAFEE-DDA6-C025-FA12-6DA1EE727D80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2" creationId="{95BB18EE-3DF4-0530-C2D0-B05D82E44F96}"/>
          </ac:spMkLst>
        </pc:spChg>
        <pc:spChg chg="add mod">
          <ac:chgData name="Paschal Chukwuebuk Amusuo" userId="7dff2cd1-484a-42a3-834a-12fd88b46653" providerId="ADAL" clId="{FEA9ED9A-CDAA-3445-92D7-F763C65C2FB8}" dt="2025-05-01T13:51:42.504" v="248" actId="403"/>
          <ac:spMkLst>
            <pc:docMk/>
            <pc:sldMk cId="2123093625" sldId="310"/>
            <ac:spMk id="23" creationId="{376491E0-023A-069C-7B6C-A4E3A5902AE1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4" creationId="{AF561AC4-8F8D-F36B-D08D-249C26C377C8}"/>
          </ac:spMkLst>
        </pc:spChg>
        <pc:spChg chg="add mod">
          <ac:chgData name="Paschal Chukwuebuk Amusuo" userId="7dff2cd1-484a-42a3-834a-12fd88b46653" providerId="ADAL" clId="{FEA9ED9A-CDAA-3445-92D7-F763C65C2FB8}" dt="2025-05-01T13:51:53.792" v="252" actId="1076"/>
          <ac:spMkLst>
            <pc:docMk/>
            <pc:sldMk cId="2123093625" sldId="310"/>
            <ac:spMk id="25" creationId="{C830EDBE-110A-5546-22F0-33BDD508F96E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6" creationId="{BF072F80-CEC3-FFE0-0A1D-8FA177E03785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7" creationId="{DD822329-7B98-1C51-E6CA-877E5B8E46FC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8" creationId="{5F91DC3D-E74B-4C57-81BC-9648F0149492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9" creationId="{034F73BD-FF03-B513-61CB-346FEA797182}"/>
          </ac:spMkLst>
        </pc:spChg>
        <pc:spChg chg="add mod">
          <ac:chgData name="Paschal Chukwuebuk Amusuo" userId="7dff2cd1-484a-42a3-834a-12fd88b46653" providerId="ADAL" clId="{FEA9ED9A-CDAA-3445-92D7-F763C65C2FB8}" dt="2025-05-01T13:49:31.382" v="217" actId="1076"/>
          <ac:spMkLst>
            <pc:docMk/>
            <pc:sldMk cId="2123093625" sldId="310"/>
            <ac:spMk id="30" creationId="{FADFC94E-DAFE-8F67-98F4-C6B18150BDB5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31" creationId="{CE5D6FCB-7734-3F16-AC31-2E2D86C61D21}"/>
          </ac:spMkLst>
        </pc:spChg>
        <pc:spChg chg="add mod">
          <ac:chgData name="Paschal Chukwuebuk Amusuo" userId="7dff2cd1-484a-42a3-834a-12fd88b46653" providerId="ADAL" clId="{FEA9ED9A-CDAA-3445-92D7-F763C65C2FB8}" dt="2025-05-01T13:52:08.628" v="267" actId="1076"/>
          <ac:spMkLst>
            <pc:docMk/>
            <pc:sldMk cId="2123093625" sldId="310"/>
            <ac:spMk id="41" creationId="{E1761941-E7F4-D25E-CA44-353B76865DEA}"/>
          </ac:spMkLst>
        </pc:spChg>
        <pc:spChg chg="add mod">
          <ac:chgData name="Paschal Chukwuebuk Amusuo" userId="7dff2cd1-484a-42a3-834a-12fd88b46653" providerId="ADAL" clId="{FEA9ED9A-CDAA-3445-92D7-F763C65C2FB8}" dt="2025-05-01T13:52:16.181" v="273" actId="20577"/>
          <ac:spMkLst>
            <pc:docMk/>
            <pc:sldMk cId="2123093625" sldId="310"/>
            <ac:spMk id="42" creationId="{CCD8C774-1A1C-7998-887A-1768407D89E2}"/>
          </ac:spMkLst>
        </pc:spChg>
        <pc:spChg chg="add mod">
          <ac:chgData name="Paschal Chukwuebuk Amusuo" userId="7dff2cd1-484a-42a3-834a-12fd88b46653" providerId="ADAL" clId="{FEA9ED9A-CDAA-3445-92D7-F763C65C2FB8}" dt="2025-05-01T13:52:34.856" v="275" actId="1076"/>
          <ac:spMkLst>
            <pc:docMk/>
            <pc:sldMk cId="2123093625" sldId="310"/>
            <ac:spMk id="43" creationId="{0DC40155-49BD-C408-6D92-FE02EF145487}"/>
          </ac:spMkLst>
        </pc:spChg>
        <pc:spChg chg="add mod">
          <ac:chgData name="Paschal Chukwuebuk Amusuo" userId="7dff2cd1-484a-42a3-834a-12fd88b46653" providerId="ADAL" clId="{FEA9ED9A-CDAA-3445-92D7-F763C65C2FB8}" dt="2025-05-01T13:52:44.078" v="277" actId="1076"/>
          <ac:spMkLst>
            <pc:docMk/>
            <pc:sldMk cId="2123093625" sldId="310"/>
            <ac:spMk id="44" creationId="{165FB5B1-9860-EA6F-20CC-8FC98C05179A}"/>
          </ac:spMkLst>
        </pc:spChg>
        <pc:spChg chg="add mod">
          <ac:chgData name="Paschal Chukwuebuk Amusuo" userId="7dff2cd1-484a-42a3-834a-12fd88b46653" providerId="ADAL" clId="{FEA9ED9A-CDAA-3445-92D7-F763C65C2FB8}" dt="2025-05-01T13:52:46.080" v="278" actId="1076"/>
          <ac:spMkLst>
            <pc:docMk/>
            <pc:sldMk cId="2123093625" sldId="310"/>
            <ac:spMk id="45" creationId="{6FDE3EE3-9BF3-362D-D4C2-4E2EA82643EE}"/>
          </ac:spMkLst>
        </pc:spChg>
        <pc:spChg chg="add mod">
          <ac:chgData name="Paschal Chukwuebuk Amusuo" userId="7dff2cd1-484a-42a3-834a-12fd88b46653" providerId="ADAL" clId="{FEA9ED9A-CDAA-3445-92D7-F763C65C2FB8}" dt="2025-05-01T13:54:00.487" v="295" actId="1076"/>
          <ac:spMkLst>
            <pc:docMk/>
            <pc:sldMk cId="2123093625" sldId="310"/>
            <ac:spMk id="52" creationId="{D4CFCA03-8DA9-36AF-0F39-2EDE9021AF83}"/>
          </ac:spMkLst>
        </pc:spChg>
        <pc:spChg chg="add mod">
          <ac:chgData name="Paschal Chukwuebuk Amusuo" userId="7dff2cd1-484a-42a3-834a-12fd88b46653" providerId="ADAL" clId="{FEA9ED9A-CDAA-3445-92D7-F763C65C2FB8}" dt="2025-05-01T13:56:25.356" v="336" actId="1076"/>
          <ac:spMkLst>
            <pc:docMk/>
            <pc:sldMk cId="2123093625" sldId="310"/>
            <ac:spMk id="53" creationId="{7FDACDC4-1518-A19C-16A3-FE01AF49782E}"/>
          </ac:spMkLst>
        </pc:spChg>
        <pc:spChg chg="add del mod">
          <ac:chgData name="Paschal Chukwuebuk Amusuo" userId="7dff2cd1-484a-42a3-834a-12fd88b46653" providerId="ADAL" clId="{FEA9ED9A-CDAA-3445-92D7-F763C65C2FB8}" dt="2025-05-01T13:55:24.950" v="301" actId="478"/>
          <ac:spMkLst>
            <pc:docMk/>
            <pc:sldMk cId="2123093625" sldId="310"/>
            <ac:spMk id="54" creationId="{DB20C519-D019-C4BC-186E-6305ED5C8205}"/>
          </ac:spMkLst>
        </pc:spChg>
        <pc:spChg chg="add del">
          <ac:chgData name="Paschal Chukwuebuk Amusuo" userId="7dff2cd1-484a-42a3-834a-12fd88b46653" providerId="ADAL" clId="{FEA9ED9A-CDAA-3445-92D7-F763C65C2FB8}" dt="2025-05-01T13:55:33.831" v="303" actId="478"/>
          <ac:spMkLst>
            <pc:docMk/>
            <pc:sldMk cId="2123093625" sldId="310"/>
            <ac:spMk id="55" creationId="{CD88D336-A981-2AE7-29A9-D62F9E6023AC}"/>
          </ac:spMkLst>
        </pc:spChg>
        <pc:spChg chg="add mod">
          <ac:chgData name="Paschal Chukwuebuk Amusuo" userId="7dff2cd1-484a-42a3-834a-12fd88b46653" providerId="ADAL" clId="{FEA9ED9A-CDAA-3445-92D7-F763C65C2FB8}" dt="2025-05-01T13:56:32.760" v="338" actId="1076"/>
          <ac:spMkLst>
            <pc:docMk/>
            <pc:sldMk cId="2123093625" sldId="310"/>
            <ac:spMk id="56" creationId="{0D1CBC4F-E3B9-95FF-0E6A-DC165C010D97}"/>
          </ac:spMkLst>
        </pc:spChg>
        <pc:spChg chg="add mod">
          <ac:chgData name="Paschal Chukwuebuk Amusuo" userId="7dff2cd1-484a-42a3-834a-12fd88b46653" providerId="ADAL" clId="{FEA9ED9A-CDAA-3445-92D7-F763C65C2FB8}" dt="2025-05-01T13:56:46.925" v="341" actId="14100"/>
          <ac:spMkLst>
            <pc:docMk/>
            <pc:sldMk cId="2123093625" sldId="310"/>
            <ac:spMk id="57" creationId="{734B0792-78FD-5142-79C1-E941C90A9DF4}"/>
          </ac:spMkLst>
        </pc:spChg>
        <pc:spChg chg="add mod">
          <ac:chgData name="Paschal Chukwuebuk Amusuo" userId="7dff2cd1-484a-42a3-834a-12fd88b46653" providerId="ADAL" clId="{FEA9ED9A-CDAA-3445-92D7-F763C65C2FB8}" dt="2025-05-01T13:58:06.092" v="354" actId="20577"/>
          <ac:spMkLst>
            <pc:docMk/>
            <pc:sldMk cId="2123093625" sldId="310"/>
            <ac:spMk id="58" creationId="{2639A9F8-59C0-1B01-24D6-D34DB1B3F514}"/>
          </ac:spMkLst>
        </pc:spChg>
        <pc:spChg chg="add mod">
          <ac:chgData name="Paschal Chukwuebuk Amusuo" userId="7dff2cd1-484a-42a3-834a-12fd88b46653" providerId="ADAL" clId="{FEA9ED9A-CDAA-3445-92D7-F763C65C2FB8}" dt="2025-05-01T14:04:16.811" v="448" actId="1038"/>
          <ac:spMkLst>
            <pc:docMk/>
            <pc:sldMk cId="2123093625" sldId="310"/>
            <ac:spMk id="59" creationId="{0DB5E26B-42D4-60F5-7716-9519AE67FC8B}"/>
          </ac:spMkLst>
        </pc:spChg>
        <pc:grpChg chg="add del mod">
          <ac:chgData name="Paschal Chukwuebuk Amusuo" userId="7dff2cd1-484a-42a3-834a-12fd88b46653" providerId="ADAL" clId="{FEA9ED9A-CDAA-3445-92D7-F763C65C2FB8}" dt="2025-05-01T13:42:24.105" v="123" actId="165"/>
          <ac:grpSpMkLst>
            <pc:docMk/>
            <pc:sldMk cId="2123093625" sldId="310"/>
            <ac:grpSpMk id="15" creationId="{74760C1E-C982-6E24-FC95-38711060D63B}"/>
          </ac:grpSpMkLst>
        </pc:grpChg>
        <pc:picChg chg="add mod">
          <ac:chgData name="Paschal Chukwuebuk Amusuo" userId="7dff2cd1-484a-42a3-834a-12fd88b46653" providerId="ADAL" clId="{FEA9ED9A-CDAA-3445-92D7-F763C65C2FB8}" dt="2025-05-01T13:45:55.683" v="169" actId="1076"/>
          <ac:picMkLst>
            <pc:docMk/>
            <pc:sldMk cId="2123093625" sldId="310"/>
            <ac:picMk id="17" creationId="{4AE59826-76D4-B9FD-448F-98BC91960308}"/>
          </ac:picMkLst>
        </pc:picChg>
        <pc:picChg chg="add mod">
          <ac:chgData name="Paschal Chukwuebuk Amusuo" userId="7dff2cd1-484a-42a3-834a-12fd88b46653" providerId="ADAL" clId="{FEA9ED9A-CDAA-3445-92D7-F763C65C2FB8}" dt="2025-05-01T13:45:55.683" v="169" actId="1076"/>
          <ac:picMkLst>
            <pc:docMk/>
            <pc:sldMk cId="2123093625" sldId="310"/>
            <ac:picMk id="19" creationId="{6218A74E-97EA-5245-A838-1E740E4F2EBB}"/>
          </ac:picMkLst>
        </pc:picChg>
        <pc:picChg chg="add mod">
          <ac:chgData name="Paschal Chukwuebuk Amusuo" userId="7dff2cd1-484a-42a3-834a-12fd88b46653" providerId="ADAL" clId="{FEA9ED9A-CDAA-3445-92D7-F763C65C2FB8}" dt="2025-05-01T14:04:40.286" v="457" actId="1076"/>
          <ac:picMkLst>
            <pc:docMk/>
            <pc:sldMk cId="2123093625" sldId="310"/>
            <ac:picMk id="21" creationId="{58C193E7-19A0-AEC0-FA73-EBA8DF5AB977}"/>
          </ac:picMkLst>
        </pc:picChg>
        <pc:picChg chg="add mod">
          <ac:chgData name="Paschal Chukwuebuk Amusuo" userId="7dff2cd1-484a-42a3-834a-12fd88b46653" providerId="ADAL" clId="{FEA9ED9A-CDAA-3445-92D7-F763C65C2FB8}" dt="2025-05-01T13:49:52.174" v="224" actId="1076"/>
          <ac:picMkLst>
            <pc:docMk/>
            <pc:sldMk cId="2123093625" sldId="310"/>
            <ac:picMk id="32" creationId="{971DCD45-8DB7-8609-B0EA-BEB77A8248EC}"/>
          </ac:picMkLst>
        </pc:picChg>
        <pc:picChg chg="add mod">
          <ac:chgData name="Paschal Chukwuebuk Amusuo" userId="7dff2cd1-484a-42a3-834a-12fd88b46653" providerId="ADAL" clId="{FEA9ED9A-CDAA-3445-92D7-F763C65C2FB8}" dt="2025-05-01T13:50:14.138" v="230" actId="1076"/>
          <ac:picMkLst>
            <pc:docMk/>
            <pc:sldMk cId="2123093625" sldId="310"/>
            <ac:picMk id="33" creationId="{64035F1D-C73A-B71F-D265-82EAAEF13093}"/>
          </ac:picMkLst>
        </pc:picChg>
        <pc:picChg chg="add mod">
          <ac:chgData name="Paschal Chukwuebuk Amusuo" userId="7dff2cd1-484a-42a3-834a-12fd88b46653" providerId="ADAL" clId="{FEA9ED9A-CDAA-3445-92D7-F763C65C2FB8}" dt="2025-05-01T13:50:16.620" v="231" actId="1076"/>
          <ac:picMkLst>
            <pc:docMk/>
            <pc:sldMk cId="2123093625" sldId="310"/>
            <ac:picMk id="34" creationId="{70C3946B-5A26-3844-C551-2BE42E870F68}"/>
          </ac:picMkLst>
        </pc:picChg>
        <pc:picChg chg="add mod">
          <ac:chgData name="Paschal Chukwuebuk Amusuo" userId="7dff2cd1-484a-42a3-834a-12fd88b46653" providerId="ADAL" clId="{FEA9ED9A-CDAA-3445-92D7-F763C65C2FB8}" dt="2025-05-01T13:50:29.112" v="235" actId="1076"/>
          <ac:picMkLst>
            <pc:docMk/>
            <pc:sldMk cId="2123093625" sldId="310"/>
            <ac:picMk id="35" creationId="{BAFD6808-5262-CAAF-8EFE-AAF144FD1FA0}"/>
          </ac:picMkLst>
        </pc:picChg>
        <pc:picChg chg="add mod">
          <ac:chgData name="Paschal Chukwuebuk Amusuo" userId="7dff2cd1-484a-42a3-834a-12fd88b46653" providerId="ADAL" clId="{FEA9ED9A-CDAA-3445-92D7-F763C65C2FB8}" dt="2025-05-01T13:50:30.897" v="236"/>
          <ac:picMkLst>
            <pc:docMk/>
            <pc:sldMk cId="2123093625" sldId="310"/>
            <ac:picMk id="36" creationId="{A70E7027-74FC-0301-F64F-88DC07E7A5D4}"/>
          </ac:picMkLst>
        </pc:picChg>
        <pc:picChg chg="add mod">
          <ac:chgData name="Paschal Chukwuebuk Amusuo" userId="7dff2cd1-484a-42a3-834a-12fd88b46653" providerId="ADAL" clId="{FEA9ED9A-CDAA-3445-92D7-F763C65C2FB8}" dt="2025-05-01T13:50:31.100" v="237"/>
          <ac:picMkLst>
            <pc:docMk/>
            <pc:sldMk cId="2123093625" sldId="310"/>
            <ac:picMk id="37" creationId="{C6019A8E-FB9E-4945-CDA6-F6E8EE50F31E}"/>
          </ac:picMkLst>
        </pc:picChg>
        <pc:picChg chg="add del mod">
          <ac:chgData name="Paschal Chukwuebuk Amusuo" userId="7dff2cd1-484a-42a3-834a-12fd88b46653" providerId="ADAL" clId="{FEA9ED9A-CDAA-3445-92D7-F763C65C2FB8}" dt="2025-05-01T13:50:40.194" v="239" actId="478"/>
          <ac:picMkLst>
            <pc:docMk/>
            <pc:sldMk cId="2123093625" sldId="310"/>
            <ac:picMk id="38" creationId="{00D61549-E4BA-4B74-6F3E-E466F6DB2929}"/>
          </ac:picMkLst>
        </pc:picChg>
        <pc:picChg chg="add mod">
          <ac:chgData name="Paschal Chukwuebuk Amusuo" userId="7dff2cd1-484a-42a3-834a-12fd88b46653" providerId="ADAL" clId="{FEA9ED9A-CDAA-3445-92D7-F763C65C2FB8}" dt="2025-05-01T13:50:59.352" v="243" actId="1076"/>
          <ac:picMkLst>
            <pc:docMk/>
            <pc:sldMk cId="2123093625" sldId="310"/>
            <ac:picMk id="39" creationId="{CFB2B48B-3518-ED06-DD17-2C7FBA3B0509}"/>
          </ac:picMkLst>
        </pc:picChg>
        <pc:picChg chg="add mod">
          <ac:chgData name="Paschal Chukwuebuk Amusuo" userId="7dff2cd1-484a-42a3-834a-12fd88b46653" providerId="ADAL" clId="{FEA9ED9A-CDAA-3445-92D7-F763C65C2FB8}" dt="2025-05-01T13:51:04.355" v="244" actId="1076"/>
          <ac:picMkLst>
            <pc:docMk/>
            <pc:sldMk cId="2123093625" sldId="310"/>
            <ac:picMk id="40" creationId="{0C30322D-BB2F-FCCC-BBDC-FAEA799F1BAB}"/>
          </ac:picMkLst>
        </pc:picChg>
        <pc:picChg chg="add mod">
          <ac:chgData name="Paschal Chukwuebuk Amusuo" userId="7dff2cd1-484a-42a3-834a-12fd88b46653" providerId="ADAL" clId="{FEA9ED9A-CDAA-3445-92D7-F763C65C2FB8}" dt="2025-05-01T13:52:48.944" v="279" actId="14100"/>
          <ac:picMkLst>
            <pc:docMk/>
            <pc:sldMk cId="2123093625" sldId="310"/>
            <ac:picMk id="46" creationId="{8D3AAE05-258A-65C1-373C-98B877801A3A}"/>
          </ac:picMkLst>
        </pc:picChg>
        <pc:picChg chg="add mod">
          <ac:chgData name="Paschal Chukwuebuk Amusuo" userId="7dff2cd1-484a-42a3-834a-12fd88b46653" providerId="ADAL" clId="{FEA9ED9A-CDAA-3445-92D7-F763C65C2FB8}" dt="2025-05-01T13:53:07.061" v="285" actId="1076"/>
          <ac:picMkLst>
            <pc:docMk/>
            <pc:sldMk cId="2123093625" sldId="310"/>
            <ac:picMk id="47" creationId="{5BC7A935-0027-5CBF-DA4A-306C85608AE2}"/>
          </ac:picMkLst>
        </pc:picChg>
        <pc:picChg chg="add mod">
          <ac:chgData name="Paschal Chukwuebuk Amusuo" userId="7dff2cd1-484a-42a3-834a-12fd88b46653" providerId="ADAL" clId="{FEA9ED9A-CDAA-3445-92D7-F763C65C2FB8}" dt="2025-05-01T13:53:25.560" v="291" actId="1076"/>
          <ac:picMkLst>
            <pc:docMk/>
            <pc:sldMk cId="2123093625" sldId="310"/>
            <ac:picMk id="48" creationId="{87CD6998-8393-F087-AB95-CDE9A7B15466}"/>
          </ac:picMkLst>
        </pc:picChg>
        <pc:picChg chg="add mod">
          <ac:chgData name="Paschal Chukwuebuk Amusuo" userId="7dff2cd1-484a-42a3-834a-12fd88b46653" providerId="ADAL" clId="{FEA9ED9A-CDAA-3445-92D7-F763C65C2FB8}" dt="2025-05-01T13:52:51.546" v="280" actId="14100"/>
          <ac:picMkLst>
            <pc:docMk/>
            <pc:sldMk cId="2123093625" sldId="310"/>
            <ac:picMk id="49" creationId="{67BFC1CE-F41D-DB58-FD7C-2CEC80068250}"/>
          </ac:picMkLst>
        </pc:picChg>
        <pc:picChg chg="add mod">
          <ac:chgData name="Paschal Chukwuebuk Amusuo" userId="7dff2cd1-484a-42a3-834a-12fd88b46653" providerId="ADAL" clId="{FEA9ED9A-CDAA-3445-92D7-F763C65C2FB8}" dt="2025-05-01T13:53:14.999" v="287" actId="1076"/>
          <ac:picMkLst>
            <pc:docMk/>
            <pc:sldMk cId="2123093625" sldId="310"/>
            <ac:picMk id="50" creationId="{57D74AC7-78AA-50C7-C5BD-FB6E3DCDE86A}"/>
          </ac:picMkLst>
        </pc:picChg>
        <pc:picChg chg="add mod">
          <ac:chgData name="Paschal Chukwuebuk Amusuo" userId="7dff2cd1-484a-42a3-834a-12fd88b46653" providerId="ADAL" clId="{FEA9ED9A-CDAA-3445-92D7-F763C65C2FB8}" dt="2025-05-01T13:53:30.950" v="293" actId="1076"/>
          <ac:picMkLst>
            <pc:docMk/>
            <pc:sldMk cId="2123093625" sldId="310"/>
            <ac:picMk id="51" creationId="{BE99F290-2F4D-C820-F174-0FD235CF8769}"/>
          </ac:picMkLst>
        </pc:picChg>
        <pc:picChg chg="add mod">
          <ac:chgData name="Paschal Chukwuebuk Amusuo" userId="7dff2cd1-484a-42a3-834a-12fd88b46653" providerId="ADAL" clId="{FEA9ED9A-CDAA-3445-92D7-F763C65C2FB8}" dt="2025-05-01T13:48:04.365" v="202" actId="1076"/>
          <ac:picMkLst>
            <pc:docMk/>
            <pc:sldMk cId="2123093625" sldId="310"/>
            <ac:picMk id="1026" creationId="{BC1FE79D-7AE6-06C0-FA4E-5A4454C34619}"/>
          </ac:picMkLst>
        </pc:picChg>
        <pc:picChg chg="add mod">
          <ac:chgData name="Paschal Chukwuebuk Amusuo" userId="7dff2cd1-484a-42a3-834a-12fd88b46653" providerId="ADAL" clId="{FEA9ED9A-CDAA-3445-92D7-F763C65C2FB8}" dt="2025-05-01T13:56:28.095" v="337" actId="1076"/>
          <ac:picMkLst>
            <pc:docMk/>
            <pc:sldMk cId="2123093625" sldId="310"/>
            <ac:picMk id="1032" creationId="{3F8C50D5-FDCD-FCA4-FD81-CEDD512BD724}"/>
          </ac:picMkLst>
        </pc:picChg>
        <pc:picChg chg="add del">
          <ac:chgData name="Paschal Chukwuebuk Amusuo" userId="7dff2cd1-484a-42a3-834a-12fd88b46653" providerId="ADAL" clId="{FEA9ED9A-CDAA-3445-92D7-F763C65C2FB8}" dt="2025-05-01T13:57:17.524" v="343" actId="478"/>
          <ac:picMkLst>
            <pc:docMk/>
            <pc:sldMk cId="2123093625" sldId="310"/>
            <ac:picMk id="1034" creationId="{78570BF9-2BB7-5B5D-F2AF-F399C1B9D181}"/>
          </ac:picMkLst>
        </pc:picChg>
        <pc:picChg chg="add mod">
          <ac:chgData name="Paschal Chukwuebuk Amusuo" userId="7dff2cd1-484a-42a3-834a-12fd88b46653" providerId="ADAL" clId="{FEA9ED9A-CDAA-3445-92D7-F763C65C2FB8}" dt="2025-05-01T13:57:51.140" v="348" actId="1076"/>
          <ac:picMkLst>
            <pc:docMk/>
            <pc:sldMk cId="2123093625" sldId="310"/>
            <ac:picMk id="1036" creationId="{72FA27EA-D6F5-4CEA-71BC-ACE849FEB4CA}"/>
          </ac:picMkLst>
        </pc:picChg>
      </pc:sldChg>
      <pc:sldChg chg="addSp delSp modSp mod modAnim modShow">
        <pc:chgData name="Paschal Chukwuebuk Amusuo" userId="7dff2cd1-484a-42a3-834a-12fd88b46653" providerId="ADAL" clId="{FEA9ED9A-CDAA-3445-92D7-F763C65C2FB8}" dt="2025-05-01T14:53:47.234" v="876" actId="113"/>
        <pc:sldMkLst>
          <pc:docMk/>
          <pc:sldMk cId="3997600290" sldId="312"/>
        </pc:sldMkLst>
        <pc:spChg chg="mod">
          <ac:chgData name="Paschal Chukwuebuk Amusuo" userId="7dff2cd1-484a-42a3-834a-12fd88b46653" providerId="ADAL" clId="{FEA9ED9A-CDAA-3445-92D7-F763C65C2FB8}" dt="2025-05-01T14:53:21.252" v="873" actId="1076"/>
          <ac:spMkLst>
            <pc:docMk/>
            <pc:sldMk cId="3997600290" sldId="312"/>
            <ac:spMk id="2" creationId="{21349268-5705-D8A6-871F-2F3E93898650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4" creationId="{4A008D84-95A9-531E-504C-DDC8AE765F72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5" creationId="{5711F2CA-58EC-00BD-2F95-6969DC844EF0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7" creationId="{F073B686-033B-0E40-2360-D848D97BE384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8" creationId="{3F25303C-BAAC-F5AE-3CC6-C1DCECCA1B31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9" creationId="{B0BB140D-58A4-8F1F-BC4F-B76836585E0F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10" creationId="{6381866F-5844-9370-D8AE-2483D2AE07B2}"/>
          </ac:spMkLst>
        </pc:spChg>
        <pc:spChg chg="add mod">
          <ac:chgData name="Paschal Chukwuebuk Amusuo" userId="7dff2cd1-484a-42a3-834a-12fd88b46653" providerId="ADAL" clId="{FEA9ED9A-CDAA-3445-92D7-F763C65C2FB8}" dt="2025-05-01T14:10:28.097" v="491" actId="1076"/>
          <ac:spMkLst>
            <pc:docMk/>
            <pc:sldMk cId="3997600290" sldId="312"/>
            <ac:spMk id="11" creationId="{87D8CB3F-662E-D760-9D26-FAE68DD4DE7B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12" creationId="{B83521C8-7D49-0B9D-0EBB-FEF8AB7B3443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13" creationId="{ADFE9CD5-A708-D722-578B-7BE5552EFED8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14" creationId="{9F2E6193-B707-8E6F-E80B-D016234B3B7C}"/>
          </ac:spMkLst>
        </pc:spChg>
        <pc:spChg chg="mod">
          <ac:chgData name="Paschal Chukwuebuk Amusuo" userId="7dff2cd1-484a-42a3-834a-12fd88b46653" providerId="ADAL" clId="{FEA9ED9A-CDAA-3445-92D7-F763C65C2FB8}" dt="2025-05-01T14:06:17.476" v="465" actId="1076"/>
          <ac:spMkLst>
            <pc:docMk/>
            <pc:sldMk cId="3997600290" sldId="312"/>
            <ac:spMk id="15" creationId="{D3F6D877-ADD9-37CB-241F-C2A15C25AA41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16" creationId="{247BB712-C291-1BF3-D81F-9A4DE8FF965C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0" creationId="{CEE0E3A1-DF74-27C5-3486-89193141C034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1" creationId="{4C6B8637-0D2E-93B2-01FB-579BD0B9EC3A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2" creationId="{0B66E79D-CEC6-CDB9-5562-45F6AC3069B0}"/>
          </ac:spMkLst>
        </pc:spChg>
        <pc:spChg chg="add mod">
          <ac:chgData name="Paschal Chukwuebuk Amusuo" userId="7dff2cd1-484a-42a3-834a-12fd88b46653" providerId="ADAL" clId="{FEA9ED9A-CDAA-3445-92D7-F763C65C2FB8}" dt="2025-05-01T14:09:55.849" v="489" actId="14100"/>
          <ac:spMkLst>
            <pc:docMk/>
            <pc:sldMk cId="3997600290" sldId="312"/>
            <ac:spMk id="23" creationId="{77CE2355-5E17-F49E-8A24-2441CA50BC37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4" creationId="{7E5664B4-8FBD-87B9-80EB-682158A0F09F}"/>
          </ac:spMkLst>
        </pc:spChg>
        <pc:spChg chg="add mod">
          <ac:chgData name="Paschal Chukwuebuk Amusuo" userId="7dff2cd1-484a-42a3-834a-12fd88b46653" providerId="ADAL" clId="{FEA9ED9A-CDAA-3445-92D7-F763C65C2FB8}" dt="2025-05-01T14:14:54.125" v="526" actId="1076"/>
          <ac:spMkLst>
            <pc:docMk/>
            <pc:sldMk cId="3997600290" sldId="312"/>
            <ac:spMk id="33" creationId="{06F27AC0-C18A-8486-FD81-C3A6561D8E7E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34" creationId="{23CBF99F-EA53-C683-76E5-F341AF91E4D9}"/>
          </ac:spMkLst>
        </pc:spChg>
        <pc:spChg chg="add mod">
          <ac:chgData name="Paschal Chukwuebuk Amusuo" userId="7dff2cd1-484a-42a3-834a-12fd88b46653" providerId="ADAL" clId="{FEA9ED9A-CDAA-3445-92D7-F763C65C2FB8}" dt="2025-05-01T14:53:47.234" v="876" actId="113"/>
          <ac:spMkLst>
            <pc:docMk/>
            <pc:sldMk cId="3997600290" sldId="312"/>
            <ac:spMk id="35" creationId="{B5469495-4B91-923C-B822-11CA77329123}"/>
          </ac:spMkLst>
        </pc:spChg>
        <pc:picChg chg="add mod">
          <ac:chgData name="Paschal Chukwuebuk Amusuo" userId="7dff2cd1-484a-42a3-834a-12fd88b46653" providerId="ADAL" clId="{FEA9ED9A-CDAA-3445-92D7-F763C65C2FB8}" dt="2025-05-01T14:07:45.195" v="466" actId="1076"/>
          <ac:picMkLst>
            <pc:docMk/>
            <pc:sldMk cId="3997600290" sldId="312"/>
            <ac:picMk id="3" creationId="{83C6EA7E-AB1F-95C4-B7D1-2F7AEC8EACF7}"/>
          </ac:picMkLst>
        </pc:picChg>
        <pc:picChg chg="add mod">
          <ac:chgData name="Paschal Chukwuebuk Amusuo" userId="7dff2cd1-484a-42a3-834a-12fd88b46653" providerId="ADAL" clId="{FEA9ED9A-CDAA-3445-92D7-F763C65C2FB8}" dt="2025-05-01T14:06:04.546" v="463" actId="1076"/>
          <ac:picMkLst>
            <pc:docMk/>
            <pc:sldMk cId="3997600290" sldId="312"/>
            <ac:picMk id="17" creationId="{1E890A9A-1EF9-84B9-1AF7-645715AF11A2}"/>
          </ac:picMkLst>
        </pc:picChg>
        <pc:picChg chg="add mod">
          <ac:chgData name="Paschal Chukwuebuk Amusuo" userId="7dff2cd1-484a-42a3-834a-12fd88b46653" providerId="ADAL" clId="{FEA9ED9A-CDAA-3445-92D7-F763C65C2FB8}" dt="2025-05-01T14:06:04.546" v="463" actId="1076"/>
          <ac:picMkLst>
            <pc:docMk/>
            <pc:sldMk cId="3997600290" sldId="312"/>
            <ac:picMk id="18" creationId="{9D6F2EEC-D87C-5530-DBD6-A13176855DBD}"/>
          </ac:picMkLst>
        </pc:picChg>
        <pc:picChg chg="add mod">
          <ac:chgData name="Paschal Chukwuebuk Amusuo" userId="7dff2cd1-484a-42a3-834a-12fd88b46653" providerId="ADAL" clId="{FEA9ED9A-CDAA-3445-92D7-F763C65C2FB8}" dt="2025-05-01T14:06:04.546" v="463" actId="1076"/>
          <ac:picMkLst>
            <pc:docMk/>
            <pc:sldMk cId="3997600290" sldId="312"/>
            <ac:picMk id="19" creationId="{E20517F1-18FC-F982-3B76-ADCA9391C5E6}"/>
          </ac:picMkLst>
        </pc:picChg>
        <pc:picChg chg="add mod">
          <ac:chgData name="Paschal Chukwuebuk Amusuo" userId="7dff2cd1-484a-42a3-834a-12fd88b46653" providerId="ADAL" clId="{FEA9ED9A-CDAA-3445-92D7-F763C65C2FB8}" dt="2025-05-01T14:14:46.661" v="524" actId="1076"/>
          <ac:picMkLst>
            <pc:docMk/>
            <pc:sldMk cId="3997600290" sldId="312"/>
            <ac:picMk id="26" creationId="{7CCA69BB-EEDC-FF9E-4505-B8C52FCEEE9B}"/>
          </ac:picMkLst>
        </pc:picChg>
        <pc:picChg chg="add mod">
          <ac:chgData name="Paschal Chukwuebuk Amusuo" userId="7dff2cd1-484a-42a3-834a-12fd88b46653" providerId="ADAL" clId="{FEA9ED9A-CDAA-3445-92D7-F763C65C2FB8}" dt="2025-05-01T14:14:34.506" v="522" actId="207"/>
          <ac:picMkLst>
            <pc:docMk/>
            <pc:sldMk cId="3997600290" sldId="312"/>
            <ac:picMk id="28" creationId="{049D9048-2AE7-AC42-95B3-D90BCDBBA9AE}"/>
          </ac:picMkLst>
        </pc:picChg>
        <pc:picChg chg="add mod">
          <ac:chgData name="Paschal Chukwuebuk Amusuo" userId="7dff2cd1-484a-42a3-834a-12fd88b46653" providerId="ADAL" clId="{FEA9ED9A-CDAA-3445-92D7-F763C65C2FB8}" dt="2025-05-01T14:15:07.074" v="527" actId="207"/>
          <ac:picMkLst>
            <pc:docMk/>
            <pc:sldMk cId="3997600290" sldId="312"/>
            <ac:picMk id="30" creationId="{A7FA7AA1-8C0B-16D5-7AA6-D0A7767DA942}"/>
          </ac:picMkLst>
        </pc:picChg>
        <pc:picChg chg="add mod">
          <ac:chgData name="Paschal Chukwuebuk Amusuo" userId="7dff2cd1-484a-42a3-834a-12fd88b46653" providerId="ADAL" clId="{FEA9ED9A-CDAA-3445-92D7-F763C65C2FB8}" dt="2025-05-01T14:12:05.533" v="495" actId="1076"/>
          <ac:picMkLst>
            <pc:docMk/>
            <pc:sldMk cId="3997600290" sldId="312"/>
            <ac:picMk id="32" creationId="{A3193766-7330-ACE7-8190-76FF519ACE66}"/>
          </ac:picMkLst>
        </pc:picChg>
        <pc:picChg chg="add del mod">
          <ac:chgData name="Paschal Chukwuebuk Amusuo" userId="7dff2cd1-484a-42a3-834a-12fd88b46653" providerId="ADAL" clId="{FEA9ED9A-CDAA-3445-92D7-F763C65C2FB8}" dt="2025-05-01T14:11:58.425" v="493" actId="478"/>
          <ac:picMkLst>
            <pc:docMk/>
            <pc:sldMk cId="3997600290" sldId="312"/>
            <ac:picMk id="2050" creationId="{5038FD99-DFEA-569E-2606-997D840C7A61}"/>
          </ac:picMkLst>
        </pc:picChg>
      </pc:sldChg>
      <pc:sldChg chg="modAnim">
        <pc:chgData name="Paschal Chukwuebuk Amusuo" userId="7dff2cd1-484a-42a3-834a-12fd88b46653" providerId="ADAL" clId="{FEA9ED9A-CDAA-3445-92D7-F763C65C2FB8}" dt="2025-05-01T15:00:16.696" v="904"/>
        <pc:sldMkLst>
          <pc:docMk/>
          <pc:sldMk cId="4015060649" sldId="314"/>
        </pc:sldMkLst>
      </pc:sldChg>
      <pc:sldChg chg="modSp mod modAnim">
        <pc:chgData name="Paschal Chukwuebuk Amusuo" userId="7dff2cd1-484a-42a3-834a-12fd88b46653" providerId="ADAL" clId="{FEA9ED9A-CDAA-3445-92D7-F763C65C2FB8}" dt="2025-05-01T14:55:30.720" v="901" actId="20577"/>
        <pc:sldMkLst>
          <pc:docMk/>
          <pc:sldMk cId="1232911534" sldId="315"/>
        </pc:sldMkLst>
        <pc:spChg chg="mod">
          <ac:chgData name="Paschal Chukwuebuk Amusuo" userId="7dff2cd1-484a-42a3-834a-12fd88b46653" providerId="ADAL" clId="{FEA9ED9A-CDAA-3445-92D7-F763C65C2FB8}" dt="2025-05-01T14:55:30.720" v="901" actId="20577"/>
          <ac:spMkLst>
            <pc:docMk/>
            <pc:sldMk cId="1232911534" sldId="315"/>
            <ac:spMk id="3" creationId="{76CCC80E-CEDB-5F7A-D347-81678D4A0452}"/>
          </ac:spMkLst>
        </pc:spChg>
      </pc:sldChg>
      <pc:sldChg chg="modSp mod modAnim">
        <pc:chgData name="Paschal Chukwuebuk Amusuo" userId="7dff2cd1-484a-42a3-834a-12fd88b46653" providerId="ADAL" clId="{FEA9ED9A-CDAA-3445-92D7-F763C65C2FB8}" dt="2025-05-01T15:02:29.284" v="953"/>
        <pc:sldMkLst>
          <pc:docMk/>
          <pc:sldMk cId="1024523315" sldId="316"/>
        </pc:sldMkLst>
        <pc:spChg chg="mod">
          <ac:chgData name="Paschal Chukwuebuk Amusuo" userId="7dff2cd1-484a-42a3-834a-12fd88b46653" providerId="ADAL" clId="{FEA9ED9A-CDAA-3445-92D7-F763C65C2FB8}" dt="2025-05-01T15:02:04.055" v="950" actId="1076"/>
          <ac:spMkLst>
            <pc:docMk/>
            <pc:sldMk cId="1024523315" sldId="316"/>
            <ac:spMk id="3" creationId="{2678DCC3-A871-4219-C95C-CF3B1198B8C0}"/>
          </ac:spMkLst>
        </pc:spChg>
      </pc:sldChg>
      <pc:sldChg chg="delSp modSp add mod delAnim modAnim">
        <pc:chgData name="Paschal Chukwuebuk Amusuo" userId="7dff2cd1-484a-42a3-834a-12fd88b46653" providerId="ADAL" clId="{FEA9ED9A-CDAA-3445-92D7-F763C65C2FB8}" dt="2025-05-01T14:46:23.625" v="838"/>
        <pc:sldMkLst>
          <pc:docMk/>
          <pc:sldMk cId="2657888885" sldId="317"/>
        </pc:sldMkLst>
        <pc:spChg chg="mod">
          <ac:chgData name="Paschal Chukwuebuk Amusuo" userId="7dff2cd1-484a-42a3-834a-12fd88b46653" providerId="ADAL" clId="{FEA9ED9A-CDAA-3445-92D7-F763C65C2FB8}" dt="2025-05-01T14:41:01.062" v="792" actId="20577"/>
          <ac:spMkLst>
            <pc:docMk/>
            <pc:sldMk cId="2657888885" sldId="317"/>
            <ac:spMk id="2" creationId="{C7165731-BBB6-5AC3-CFA9-44271FAAD522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4" creationId="{B861F78D-C663-5658-3D57-17B16CBE15BB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6" creationId="{68A230D9-7DB0-9F0E-F93A-E279053C73F5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7" creationId="{88572A77-1C8A-15FF-719A-64B692658DE7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8" creationId="{B5E2D4A1-F592-42E4-9338-BC1F012F3081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9" creationId="{EE2268C5-AEB8-C743-FD53-FF05A47D4846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10" creationId="{9B80F02F-0D15-32A8-DC33-2A6DA41F3408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12" creationId="{21A796D9-60F2-B60D-81EE-62E530731671}"/>
          </ac:spMkLst>
        </pc:spChg>
        <pc:spChg chg="mod">
          <ac:chgData name="Paschal Chukwuebuk Amusuo" userId="7dff2cd1-484a-42a3-834a-12fd88b46653" providerId="ADAL" clId="{FEA9ED9A-CDAA-3445-92D7-F763C65C2FB8}" dt="2025-05-01T14:42:05.440" v="837" actId="20577"/>
          <ac:spMkLst>
            <pc:docMk/>
            <pc:sldMk cId="2657888885" sldId="317"/>
            <ac:spMk id="14" creationId="{01DEBE58-BBE5-2F92-44D6-81C41CC567AC}"/>
          </ac:spMkLst>
        </pc:spChg>
      </pc:sldChg>
      <pc:sldChg chg="new del">
        <pc:chgData name="Paschal Chukwuebuk Amusuo" userId="7dff2cd1-484a-42a3-834a-12fd88b46653" providerId="ADAL" clId="{FEA9ED9A-CDAA-3445-92D7-F763C65C2FB8}" dt="2025-05-01T14:21:58.214" v="706" actId="2696"/>
        <pc:sldMkLst>
          <pc:docMk/>
          <pc:sldMk cId="3210771214" sldId="317"/>
        </pc:sldMkLst>
      </pc:sldChg>
      <pc:sldMasterChg chg="modSldLayout">
        <pc:chgData name="Paschal Chukwuebuk Amusuo" userId="7dff2cd1-484a-42a3-834a-12fd88b46653" providerId="ADAL" clId="{FEA9ED9A-CDAA-3445-92D7-F763C65C2FB8}" dt="2025-04-30T00:21:43.552" v="13" actId="404"/>
        <pc:sldMasterMkLst>
          <pc:docMk/>
          <pc:sldMasterMk cId="2460954070" sldId="2147483660"/>
        </pc:sldMasterMkLst>
        <pc:sldLayoutChg chg="modSp">
          <pc:chgData name="Paschal Chukwuebuk Amusuo" userId="7dff2cd1-484a-42a3-834a-12fd88b46653" providerId="ADAL" clId="{FEA9ED9A-CDAA-3445-92D7-F763C65C2FB8}" dt="2025-04-30T00:21:43.552" v="13" actId="404"/>
          <pc:sldLayoutMkLst>
            <pc:docMk/>
            <pc:sldMasterMk cId="2460954070" sldId="2147483660"/>
            <pc:sldLayoutMk cId="2385387890" sldId="2147483661"/>
          </pc:sldLayoutMkLst>
          <pc:spChg chg="mod">
            <ac:chgData name="Paschal Chukwuebuk Amusuo" userId="7dff2cd1-484a-42a3-834a-12fd88b46653" providerId="ADAL" clId="{FEA9ED9A-CDAA-3445-92D7-F763C65C2FB8}" dt="2025-04-30T00:21:43.552" v="13" actId="404"/>
            <ac:spMkLst>
              <pc:docMk/>
              <pc:sldMasterMk cId="2460954070" sldId="2147483660"/>
              <pc:sldLayoutMk cId="2385387890" sldId="2147483661"/>
              <ac:spMk id="6" creationId="{00000000-0000-0000-0000-000000000000}"/>
            </ac:spMkLst>
          </pc:spChg>
        </pc:sldLayoutChg>
        <pc:sldLayoutChg chg="modSp mod">
          <pc:chgData name="Paschal Chukwuebuk Amusuo" userId="7dff2cd1-484a-42a3-834a-12fd88b46653" providerId="ADAL" clId="{FEA9ED9A-CDAA-3445-92D7-F763C65C2FB8}" dt="2025-04-30T00:21:36.251" v="8" actId="404"/>
          <pc:sldLayoutMkLst>
            <pc:docMk/>
            <pc:sldMasterMk cId="2460954070" sldId="2147483660"/>
            <pc:sldLayoutMk cId="949138452" sldId="2147483662"/>
          </pc:sldLayoutMkLst>
          <pc:spChg chg="mod">
            <ac:chgData name="Paschal Chukwuebuk Amusuo" userId="7dff2cd1-484a-42a3-834a-12fd88b46653" providerId="ADAL" clId="{FEA9ED9A-CDAA-3445-92D7-F763C65C2FB8}" dt="2025-04-30T00:21:22.901" v="0" actId="1076"/>
            <ac:spMkLst>
              <pc:docMk/>
              <pc:sldMasterMk cId="2460954070" sldId="2147483660"/>
              <pc:sldLayoutMk cId="949138452" sldId="2147483662"/>
              <ac:spMk id="2" creationId="{00000000-0000-0000-0000-000000000000}"/>
            </ac:spMkLst>
          </pc:spChg>
          <pc:spChg chg="mod">
            <ac:chgData name="Paschal Chukwuebuk Amusuo" userId="7dff2cd1-484a-42a3-834a-12fd88b46653" providerId="ADAL" clId="{FEA9ED9A-CDAA-3445-92D7-F763C65C2FB8}" dt="2025-04-30T00:21:29.325" v="3" actId="1076"/>
            <ac:spMkLst>
              <pc:docMk/>
              <pc:sldMasterMk cId="2460954070" sldId="2147483660"/>
              <pc:sldLayoutMk cId="949138452" sldId="2147483662"/>
              <ac:spMk id="3" creationId="{00000000-0000-0000-0000-000000000000}"/>
            </ac:spMkLst>
          </pc:spChg>
          <pc:spChg chg="mod">
            <ac:chgData name="Paschal Chukwuebuk Amusuo" userId="7dff2cd1-484a-42a3-834a-12fd88b46653" providerId="ADAL" clId="{FEA9ED9A-CDAA-3445-92D7-F763C65C2FB8}" dt="2025-04-30T00:21:36.251" v="8" actId="404"/>
            <ac:spMkLst>
              <pc:docMk/>
              <pc:sldMasterMk cId="2460954070" sldId="2147483660"/>
              <pc:sldLayoutMk cId="949138452" sldId="2147483662"/>
              <ac:spMk id="6" creationId="{00000000-0000-0000-0000-000000000000}"/>
            </ac:spMkLst>
          </pc:spChg>
        </pc:sldLayoutChg>
      </pc:sldMasterChg>
    </pc:docChg>
  </pc:docChgLst>
  <pc:docChgLst>
    <pc:chgData name="Paschal Chukwuebuk Amusuo" userId="S::pamusuo@purdue.edu::7dff2cd1-484a-42a3-834a-12fd88b46653" providerId="AD" clId="Web-{E4E21519-827F-018D-3FDF-D0443D6EF19D}"/>
    <pc:docChg chg="modSld">
      <pc:chgData name="Paschal Chukwuebuk Amusuo" userId="S::pamusuo@purdue.edu::7dff2cd1-484a-42a3-834a-12fd88b46653" providerId="AD" clId="Web-{E4E21519-827F-018D-3FDF-D0443D6EF19D}" dt="2025-05-01T13:02:53.382" v="107" actId="14100"/>
      <pc:docMkLst>
        <pc:docMk/>
      </pc:docMkLst>
      <pc:sldChg chg="addSp delSp modSp">
        <pc:chgData name="Paschal Chukwuebuk Amusuo" userId="S::pamusuo@purdue.edu::7dff2cd1-484a-42a3-834a-12fd88b46653" providerId="AD" clId="Web-{E4E21519-827F-018D-3FDF-D0443D6EF19D}" dt="2025-05-01T12:51:57.349" v="8" actId="1076"/>
        <pc:sldMkLst>
          <pc:docMk/>
          <pc:sldMk cId="109857222" sldId="256"/>
        </pc:sldMkLst>
        <pc:picChg chg="del">
          <ac:chgData name="Paschal Chukwuebuk Amusuo" userId="S::pamusuo@purdue.edu::7dff2cd1-484a-42a3-834a-12fd88b46653" providerId="AD" clId="Web-{E4E21519-827F-018D-3FDF-D0443D6EF19D}" dt="2025-05-01T12:51:19.474" v="0"/>
          <ac:picMkLst>
            <pc:docMk/>
            <pc:sldMk cId="109857222" sldId="256"/>
            <ac:picMk id="3" creationId="{96A6B421-B91B-D2C2-9E7F-3B2DFD7DCF55}"/>
          </ac:picMkLst>
        </pc:picChg>
        <pc:picChg chg="add mod">
          <ac:chgData name="Paschal Chukwuebuk Amusuo" userId="S::pamusuo@purdue.edu::7dff2cd1-484a-42a3-834a-12fd88b46653" providerId="AD" clId="Web-{E4E21519-827F-018D-3FDF-D0443D6EF19D}" dt="2025-05-01T12:51:54.255" v="7" actId="1076"/>
          <ac:picMkLst>
            <pc:docMk/>
            <pc:sldMk cId="109857222" sldId="256"/>
            <ac:picMk id="4" creationId="{A9066A0F-BE57-4B0F-731B-E88DA2448DF0}"/>
          </ac:picMkLst>
        </pc:picChg>
        <pc:picChg chg="mod">
          <ac:chgData name="Paschal Chukwuebuk Amusuo" userId="S::pamusuo@purdue.edu::7dff2cd1-484a-42a3-834a-12fd88b46653" providerId="AD" clId="Web-{E4E21519-827F-018D-3FDF-D0443D6EF19D}" dt="2025-05-01T12:51:57.349" v="8" actId="1076"/>
          <ac:picMkLst>
            <pc:docMk/>
            <pc:sldMk cId="109857222" sldId="256"/>
            <ac:picMk id="6" creationId="{C51C5EB6-E010-32B9-54D4-A31F97696813}"/>
          </ac:picMkLst>
        </pc:picChg>
      </pc:sldChg>
      <pc:sldChg chg="modSp modCm">
        <pc:chgData name="Paschal Chukwuebuk Amusuo" userId="S::pamusuo@purdue.edu::7dff2cd1-484a-42a3-834a-12fd88b46653" providerId="AD" clId="Web-{E4E21519-827F-018D-3FDF-D0443D6EF19D}" dt="2025-05-01T12:52:11.646" v="10" actId="20577"/>
        <pc:sldMkLst>
          <pc:docMk/>
          <pc:sldMk cId="3841698925" sldId="266"/>
        </pc:sldMkLst>
        <pc:spChg chg="mod">
          <ac:chgData name="Paschal Chukwuebuk Amusuo" userId="S::pamusuo@purdue.edu::7dff2cd1-484a-42a3-834a-12fd88b46653" providerId="AD" clId="Web-{E4E21519-827F-018D-3FDF-D0443D6EF19D}" dt="2025-05-01T12:52:11.646" v="10" actId="20577"/>
          <ac:spMkLst>
            <pc:docMk/>
            <pc:sldMk cId="3841698925" sldId="266"/>
            <ac:spMk id="2" creationId="{E85CD105-1E52-48B0-D32A-E5C8BB9AB3B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aschal Chukwuebuk Amusuo" userId="S::pamusuo@purdue.edu::7dff2cd1-484a-42a3-834a-12fd88b46653" providerId="AD" clId="Web-{E4E21519-827F-018D-3FDF-D0443D6EF19D}" dt="2025-05-01T12:52:11.646" v="10" actId="20577"/>
              <pc2:cmMkLst xmlns:pc2="http://schemas.microsoft.com/office/powerpoint/2019/9/main/command">
                <pc:docMk/>
                <pc:sldMk cId="3841698925" sldId="266"/>
                <pc2:cmMk id="{3BF889C9-8012-41F9-81A3-EBCEEF2BF981}"/>
              </pc2:cmMkLst>
            </pc226:cmChg>
          </p:ext>
        </pc:extLst>
      </pc:sldChg>
      <pc:sldChg chg="addSp modSp">
        <pc:chgData name="Paschal Chukwuebuk Amusuo" userId="S::pamusuo@purdue.edu::7dff2cd1-484a-42a3-834a-12fd88b46653" providerId="AD" clId="Web-{E4E21519-827F-018D-3FDF-D0443D6EF19D}" dt="2025-05-01T12:54:39.740" v="36" actId="20577"/>
        <pc:sldMkLst>
          <pc:docMk/>
          <pc:sldMk cId="568425142" sldId="267"/>
        </pc:sldMkLst>
        <pc:spChg chg="add mod">
          <ac:chgData name="Paschal Chukwuebuk Amusuo" userId="S::pamusuo@purdue.edu::7dff2cd1-484a-42a3-834a-12fd88b46653" providerId="AD" clId="Web-{E4E21519-827F-018D-3FDF-D0443D6EF19D}" dt="2025-05-01T12:53:49.271" v="21" actId="20577"/>
          <ac:spMkLst>
            <pc:docMk/>
            <pc:sldMk cId="568425142" sldId="267"/>
            <ac:spMk id="14" creationId="{804A308D-A158-225E-B6C4-7DBA59F4575E}"/>
          </ac:spMkLst>
        </pc:spChg>
        <pc:spChg chg="add mod">
          <ac:chgData name="Paschal Chukwuebuk Amusuo" userId="S::pamusuo@purdue.edu::7dff2cd1-484a-42a3-834a-12fd88b46653" providerId="AD" clId="Web-{E4E21519-827F-018D-3FDF-D0443D6EF19D}" dt="2025-05-01T12:54:18.412" v="27" actId="20577"/>
          <ac:spMkLst>
            <pc:docMk/>
            <pc:sldMk cId="568425142" sldId="267"/>
            <ac:spMk id="24" creationId="{01C82FD0-3D55-55CF-F721-B875D1BC3CF3}"/>
          </ac:spMkLst>
        </pc:spChg>
        <pc:spChg chg="add mod">
          <ac:chgData name="Paschal Chukwuebuk Amusuo" userId="S::pamusuo@purdue.edu::7dff2cd1-484a-42a3-834a-12fd88b46653" providerId="AD" clId="Web-{E4E21519-827F-018D-3FDF-D0443D6EF19D}" dt="2025-05-01T12:54:39.740" v="36" actId="20577"/>
          <ac:spMkLst>
            <pc:docMk/>
            <pc:sldMk cId="568425142" sldId="267"/>
            <ac:spMk id="26" creationId="{3DB2163C-671F-135A-16DE-8FB1A3629DB8}"/>
          </ac:spMkLst>
        </pc:spChg>
        <pc:picChg chg="mod">
          <ac:chgData name="Paschal Chukwuebuk Amusuo" userId="S::pamusuo@purdue.edu::7dff2cd1-484a-42a3-834a-12fd88b46653" providerId="AD" clId="Web-{E4E21519-827F-018D-3FDF-D0443D6EF19D}" dt="2025-05-01T12:54:05.021" v="23" actId="1076"/>
          <ac:picMkLst>
            <pc:docMk/>
            <pc:sldMk cId="568425142" sldId="267"/>
            <ac:picMk id="16" creationId="{6411C5C4-4247-D1BD-6C1E-687E9472CBAF}"/>
          </ac:picMkLst>
        </pc:picChg>
        <pc:picChg chg="mod">
          <ac:chgData name="Paschal Chukwuebuk Amusuo" userId="S::pamusuo@purdue.edu::7dff2cd1-484a-42a3-834a-12fd88b46653" providerId="AD" clId="Web-{E4E21519-827F-018D-3FDF-D0443D6EF19D}" dt="2025-05-01T12:53:55.693" v="22" actId="1076"/>
          <ac:picMkLst>
            <pc:docMk/>
            <pc:sldMk cId="568425142" sldId="267"/>
            <ac:picMk id="62" creationId="{C2880954-B72E-D3B9-0A8A-54FC53D5B49D}"/>
          </ac:picMkLst>
        </pc:picChg>
      </pc:sldChg>
      <pc:sldChg chg="modSp">
        <pc:chgData name="Paschal Chukwuebuk Amusuo" userId="S::pamusuo@purdue.edu::7dff2cd1-484a-42a3-834a-12fd88b46653" providerId="AD" clId="Web-{E4E21519-827F-018D-3FDF-D0443D6EF19D}" dt="2025-05-01T12:55:11.896" v="39" actId="20577"/>
        <pc:sldMkLst>
          <pc:docMk/>
          <pc:sldMk cId="1938066061" sldId="306"/>
        </pc:sldMkLst>
        <pc:spChg chg="mod">
          <ac:chgData name="Paschal Chukwuebuk Amusuo" userId="S::pamusuo@purdue.edu::7dff2cd1-484a-42a3-834a-12fd88b46653" providerId="AD" clId="Web-{E4E21519-827F-018D-3FDF-D0443D6EF19D}" dt="2025-05-01T12:55:11.896" v="39" actId="20577"/>
          <ac:spMkLst>
            <pc:docMk/>
            <pc:sldMk cId="1938066061" sldId="306"/>
            <ac:spMk id="2" creationId="{DA0DF37F-6440-D093-3636-4BECACBE1D1B}"/>
          </ac:spMkLst>
        </pc:spChg>
      </pc:sldChg>
      <pc:sldChg chg="delSp mod modShow">
        <pc:chgData name="Paschal Chukwuebuk Amusuo" userId="S::pamusuo@purdue.edu::7dff2cd1-484a-42a3-834a-12fd88b46653" providerId="AD" clId="Web-{E4E21519-827F-018D-3FDF-D0443D6EF19D}" dt="2025-05-01T13:00:11.756" v="93"/>
        <pc:sldMkLst>
          <pc:docMk/>
          <pc:sldMk cId="2123093625" sldId="310"/>
        </pc:sldMkLst>
        <pc:spChg chg="del">
          <ac:chgData name="Paschal Chukwuebuk Amusuo" userId="S::pamusuo@purdue.edu::7dff2cd1-484a-42a3-834a-12fd88b46653" providerId="AD" clId="Web-{E4E21519-827F-018D-3FDF-D0443D6EF19D}" dt="2025-05-01T12:59:09.991" v="92"/>
          <ac:spMkLst>
            <pc:docMk/>
            <pc:sldMk cId="2123093625" sldId="310"/>
            <ac:spMk id="3" creationId="{E908A189-2F28-84CC-979E-6A5FD4943B3E}"/>
          </ac:spMkLst>
        </pc:spChg>
      </pc:sldChg>
      <pc:sldChg chg="mod modShow">
        <pc:chgData name="Paschal Chukwuebuk Amusuo" userId="S::pamusuo@purdue.edu::7dff2cd1-484a-42a3-834a-12fd88b46653" providerId="AD" clId="Web-{E4E21519-827F-018D-3FDF-D0443D6EF19D}" dt="2025-05-01T13:00:15.538" v="94"/>
        <pc:sldMkLst>
          <pc:docMk/>
          <pc:sldMk cId="3997600290" sldId="312"/>
        </pc:sldMkLst>
      </pc:sldChg>
      <pc:sldChg chg="addSp modSp">
        <pc:chgData name="Paschal Chukwuebuk Amusuo" userId="S::pamusuo@purdue.edu::7dff2cd1-484a-42a3-834a-12fd88b46653" providerId="AD" clId="Web-{E4E21519-827F-018D-3FDF-D0443D6EF19D}" dt="2025-05-01T13:02:53.382" v="107" actId="14100"/>
        <pc:sldMkLst>
          <pc:docMk/>
          <pc:sldMk cId="1232911534" sldId="315"/>
        </pc:sldMkLst>
        <pc:spChg chg="mod">
          <ac:chgData name="Paschal Chukwuebuk Amusuo" userId="S::pamusuo@purdue.edu::7dff2cd1-484a-42a3-834a-12fd88b46653" providerId="AD" clId="Web-{E4E21519-827F-018D-3FDF-D0443D6EF19D}" dt="2025-05-01T12:59:00.022" v="91" actId="20577"/>
          <ac:spMkLst>
            <pc:docMk/>
            <pc:sldMk cId="1232911534" sldId="315"/>
            <ac:spMk id="3" creationId="{76CCC80E-CEDB-5F7A-D347-81678D4A0452}"/>
          </ac:spMkLst>
        </pc:spChg>
        <pc:picChg chg="add mod ord">
          <ac:chgData name="Paschal Chukwuebuk Amusuo" userId="S::pamusuo@purdue.edu::7dff2cd1-484a-42a3-834a-12fd88b46653" providerId="AD" clId="Web-{E4E21519-827F-018D-3FDF-D0443D6EF19D}" dt="2025-05-01T13:02:02.867" v="100"/>
          <ac:picMkLst>
            <pc:docMk/>
            <pc:sldMk cId="1232911534" sldId="315"/>
            <ac:picMk id="4" creationId="{4C12F6E0-9668-42C7-BBB4-B369F990DC50}"/>
          </ac:picMkLst>
        </pc:picChg>
        <pc:picChg chg="add mod">
          <ac:chgData name="Paschal Chukwuebuk Amusuo" userId="S::pamusuo@purdue.edu::7dff2cd1-484a-42a3-834a-12fd88b46653" providerId="AD" clId="Web-{E4E21519-827F-018D-3FDF-D0443D6EF19D}" dt="2025-05-01T13:02:53.382" v="107" actId="14100"/>
          <ac:picMkLst>
            <pc:docMk/>
            <pc:sldMk cId="1232911534" sldId="315"/>
            <ac:picMk id="6" creationId="{D04C3515-1137-3607-8C82-C4CF0CCC8D49}"/>
          </ac:picMkLst>
        </pc:picChg>
        <pc:picChg chg="mod">
          <ac:chgData name="Paschal Chukwuebuk Amusuo" userId="S::pamusuo@purdue.edu::7dff2cd1-484a-42a3-834a-12fd88b46653" providerId="AD" clId="Web-{E4E21519-827F-018D-3FDF-D0443D6EF19D}" dt="2025-05-01T13:02:18.211" v="103" actId="1076"/>
          <ac:picMkLst>
            <pc:docMk/>
            <pc:sldMk cId="1232911534" sldId="315"/>
            <ac:picMk id="10" creationId="{AEB4ECC6-FA4D-44FC-27B7-037691E5B946}"/>
          </ac:picMkLst>
        </pc:picChg>
      </pc:sldChg>
    </pc:docChg>
  </pc:docChgLst>
  <pc:docChgLst>
    <pc:chgData name="Paschal Chukwuebuk Amusuo" userId="S::pamusuo@purdue.edu::7dff2cd1-484a-42a3-834a-12fd88b46653" providerId="AD" clId="Web-{F18295AB-027A-CFA0-D2AB-A050630995D6}"/>
    <pc:docChg chg="modSld">
      <pc:chgData name="Paschal Chukwuebuk Amusuo" userId="S::pamusuo@purdue.edu::7dff2cd1-484a-42a3-834a-12fd88b46653" providerId="AD" clId="Web-{F18295AB-027A-CFA0-D2AB-A050630995D6}" dt="2025-05-01T14:45:52.360" v="252"/>
      <pc:docMkLst>
        <pc:docMk/>
      </pc:docMkLst>
      <pc:sldChg chg="modSp addAnim">
        <pc:chgData name="Paschal Chukwuebuk Amusuo" userId="S::pamusuo@purdue.edu::7dff2cd1-484a-42a3-834a-12fd88b46653" providerId="AD" clId="Web-{F18295AB-027A-CFA0-D2AB-A050630995D6}" dt="2025-05-01T14:45:52.360" v="252"/>
        <pc:sldMkLst>
          <pc:docMk/>
          <pc:sldMk cId="2657888885" sldId="317"/>
        </pc:sldMkLst>
        <pc:spChg chg="mod">
          <ac:chgData name="Paschal Chukwuebuk Amusuo" userId="S::pamusuo@purdue.edu::7dff2cd1-484a-42a3-834a-12fd88b46653" providerId="AD" clId="Web-{F18295AB-027A-CFA0-D2AB-A050630995D6}" dt="2025-05-01T14:45:36.235" v="251" actId="20577"/>
          <ac:spMkLst>
            <pc:docMk/>
            <pc:sldMk cId="2657888885" sldId="317"/>
            <ac:spMk id="14" creationId="{01DEBE58-BBE5-2F92-44D6-81C41CC567AC}"/>
          </ac:spMkLst>
        </pc:spChg>
      </pc:sldChg>
    </pc:docChg>
  </pc:docChgLst>
  <pc:docChgLst>
    <pc:chgData name="Davis, James C" userId="S::davisjam@purdue.edu::84778d94-b1cc-4a48-87ce-749e1d7d6e72" providerId="AD" clId="Web-{7EA7705C-3FB0-059E-E00A-186C52D8D049}"/>
    <pc:docChg chg="modSld">
      <pc:chgData name="Davis, James C" userId="S::davisjam@purdue.edu::84778d94-b1cc-4a48-87ce-749e1d7d6e72" providerId="AD" clId="Web-{7EA7705C-3FB0-059E-E00A-186C52D8D049}" dt="2025-05-01T15:48:26.887" v="7" actId="1076"/>
      <pc:docMkLst>
        <pc:docMk/>
      </pc:docMkLst>
      <pc:sldChg chg="modSp">
        <pc:chgData name="Davis, James C" userId="S::davisjam@purdue.edu::84778d94-b1cc-4a48-87ce-749e1d7d6e72" providerId="AD" clId="Web-{7EA7705C-3FB0-059E-E00A-186C52D8D049}" dt="2025-05-01T15:48:26.887" v="7" actId="1076"/>
        <pc:sldMkLst>
          <pc:docMk/>
          <pc:sldMk cId="1970234498" sldId="299"/>
        </pc:sldMkLst>
        <pc:spChg chg="mod">
          <ac:chgData name="Davis, James C" userId="S::davisjam@purdue.edu::84778d94-b1cc-4a48-87ce-749e1d7d6e72" providerId="AD" clId="Web-{7EA7705C-3FB0-059E-E00A-186C52D8D049}" dt="2025-05-01T15:48:26.887" v="7" actId="1076"/>
          <ac:spMkLst>
            <pc:docMk/>
            <pc:sldMk cId="1970234498" sldId="299"/>
            <ac:spMk id="24" creationId="{5397B024-AA93-6F95-4393-85DAB1EBE9F1}"/>
          </ac:spMkLst>
        </pc:spChg>
        <pc:spChg chg="mod">
          <ac:chgData name="Davis, James C" userId="S::davisjam@purdue.edu::84778d94-b1cc-4a48-87ce-749e1d7d6e72" providerId="AD" clId="Web-{7EA7705C-3FB0-059E-E00A-186C52D8D049}" dt="2025-05-01T15:48:26.558" v="6" actId="1076"/>
          <ac:spMkLst>
            <pc:docMk/>
            <pc:sldMk cId="1970234498" sldId="299"/>
            <ac:spMk id="40" creationId="{5CE6F5AB-B185-4A91-3600-281C817A6213}"/>
          </ac:spMkLst>
        </pc:spChg>
        <pc:spChg chg="mod">
          <ac:chgData name="Davis, James C" userId="S::davisjam@purdue.edu::84778d94-b1cc-4a48-87ce-749e1d7d6e72" providerId="AD" clId="Web-{7EA7705C-3FB0-059E-E00A-186C52D8D049}" dt="2025-05-01T15:48:25.996" v="5" actId="1076"/>
          <ac:spMkLst>
            <pc:docMk/>
            <pc:sldMk cId="1970234498" sldId="299"/>
            <ac:spMk id="45" creationId="{CF2190BF-A021-70C7-C7B5-7C04ACD7C8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88F1E-03CD-4188-BAC6-65C2F6A21CD5}" type="datetimeFigureOut">
              <a:t>5/27/26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34C4D-BC7B-48B5-9430-046BF03B7F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31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55F06-AA6B-78E4-E657-2B1101898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40B10F-F77C-205E-37AD-144EABD50C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344C02-526E-CADF-BD39-BC78EBA5C9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7D412-41E2-3C75-D9A9-9C10667C18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111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8CE84-E69A-F357-50E7-57AAFFFAF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3B70D7-9797-5FED-E1F0-38038DCCF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93A2F4-B403-5B80-BE51-3DE8221FF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Context/situation. The workflow offered constant near-term progress: sessions could be</a:t>
            </a:r>
          </a:p>
          <a:p>
            <a:r>
              <a:rPr lang="en-US" dirty="0"/>
              <a:t>exhausted, additional capacity purchased, agents dispatched, and more work completed.</a:t>
            </a:r>
          </a:p>
          <a:p>
            <a:r>
              <a:rPr lang="en-US" dirty="0"/>
              <a:t>This produced excitement, flow, and some embarrassment or compulsion.</a:t>
            </a:r>
          </a:p>
          <a:p>
            <a:r>
              <a:rPr lang="en-US" dirty="0"/>
              <a:t>Action/outcome. Progress became continuously available, making stopping and</a:t>
            </a:r>
          </a:p>
          <a:p>
            <a:r>
              <a:rPr lang="en-US" dirty="0"/>
              <a:t>prioritization harder. The process was productive but psychologically sticky.</a:t>
            </a:r>
          </a:p>
          <a:p>
            <a:r>
              <a:rPr lang="en-US" dirty="0"/>
              <a:t>Lesson learned. Agentic development changes not only task throughput but the</a:t>
            </a:r>
          </a:p>
          <a:p>
            <a:r>
              <a:rPr lang="en-US" dirty="0"/>
              <a:t>emotional rhythm of engineering. Always-available progress can produce flow, but also</a:t>
            </a:r>
          </a:p>
          <a:p>
            <a:r>
              <a:rPr lang="en-US" dirty="0"/>
              <a:t>pressure to keep going and difficulty stopping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EB4B5-6E13-4AA1-B265-DDD568D889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81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Lesson learned. The goal is not to know everything the agent knows. The goal is to know</a:t>
            </a:r>
          </a:p>
          <a:p>
            <a:r>
              <a:rPr lang="en-US" dirty="0"/>
              <a:t>what must be checked before trusting it. Agent supervision is not omniscience; it is</a:t>
            </a:r>
          </a:p>
          <a:p>
            <a:r>
              <a:rPr lang="en-US" dirty="0"/>
              <a:t>disciplined skepticism.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5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you don’t care about any of that</a:t>
            </a:r>
          </a:p>
          <a:p>
            <a:endParaRPr lang="en-US" dirty="0"/>
          </a:p>
          <a:p>
            <a:r>
              <a:rPr lang="en-US" dirty="0"/>
              <a:t>What you care about is my Claude account list.</a:t>
            </a:r>
          </a:p>
          <a:p>
            <a:endParaRPr lang="en-US" dirty="0"/>
          </a:p>
          <a:p>
            <a:r>
              <a:rPr lang="en-US" dirty="0"/>
              <a:t>(I started out with 1 account in early May, and have added more accounts every 1-2 weeks as I figured out how to saturate the previous set.)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6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 weeks: 2.6M lines of content, of which 1.2M is executable code, 500K are comments, and 500K are system-level documentation.</a:t>
            </a:r>
          </a:p>
          <a:p>
            <a:r>
              <a:rPr lang="en-US" dirty="0"/>
              <a:t>That’s a sustained pace of 12KLOC/day.</a:t>
            </a:r>
          </a:p>
          <a:p>
            <a:endParaRPr lang="en-US" dirty="0"/>
          </a:p>
          <a:p>
            <a:r>
              <a:rPr lang="en-US" dirty="0"/>
              <a:t>* Crucially, the code is not garbage – it works, it is not slop, and it does this useful thing.</a:t>
            </a:r>
          </a:p>
          <a:p>
            <a:endParaRPr lang="en-US" dirty="0"/>
          </a:p>
          <a:p>
            <a:r>
              <a:rPr lang="en-US" dirty="0"/>
              <a:t>How long would it take to build this without AI?</a:t>
            </a:r>
          </a:p>
          <a:p>
            <a:endParaRPr lang="en-US" dirty="0"/>
          </a:p>
          <a:p>
            <a:r>
              <a:rPr lang="en-US" dirty="0"/>
              <a:t>At IBM, our product had ~1.5 MLOC and had taken 10 people 20 years – 200 person-years.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262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Behold, it works and does a useful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31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anyone tell me what Amdahl’s Law says?</a:t>
            </a:r>
          </a:p>
          <a:p>
            <a:endParaRPr lang="en-US" dirty="0"/>
          </a:p>
          <a:p>
            <a:r>
              <a:rPr lang="en-US" dirty="0"/>
              <a:t>Agentic SE reweights labor from code production toward orchestration</a:t>
            </a:r>
          </a:p>
          <a:p>
            <a:r>
              <a:rPr lang="en-US" dirty="0"/>
              <a:t>of design, validation, scope control, and engineering judgment. The question changes</a:t>
            </a:r>
          </a:p>
          <a:p>
            <a:r>
              <a:rPr lang="en-US" dirty="0"/>
              <a:t>from "Can I write this?" to "Can I imagine, decompose, coordinate, and validate this fast</a:t>
            </a:r>
          </a:p>
          <a:p>
            <a:r>
              <a:rPr lang="en-US" dirty="0"/>
              <a:t>enough?"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17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With agents, alternative architectures, representations, UX flows, and</a:t>
            </a:r>
          </a:p>
          <a:p>
            <a:r>
              <a:rPr lang="en-US" sz="1200" dirty="0"/>
              <a:t>pipelines became cheap enough to scout. A competing approach could be prototyped</a:t>
            </a:r>
          </a:p>
          <a:p>
            <a:r>
              <a:rPr lang="en-US" sz="1200" dirty="0"/>
              <a:t>faster than another week of refining the wrong abstraction.</a:t>
            </a:r>
          </a:p>
          <a:p>
            <a:endParaRPr lang="en-US" sz="1200" dirty="0"/>
          </a:p>
          <a:p>
            <a:r>
              <a:rPr lang="en-US" sz="1200" dirty="0"/>
              <a:t>You can throw away or change 100KLOC in an afternoon.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10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46400-FB81-9ED2-0EAD-5D88C6CDE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98F806-3C90-FAFB-95EE-EED3E5EF9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199B49-FA0B-AEAE-B6AF-7CE6E131B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agentic software engineering is not just code. It becomes management.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dirty="0"/>
              <a:t>Once I moved beyond one Claude session, the problem changed. I was no longer asking, “Can the agent implement this?” I was asking: what is the backlog, which tasks are independent, which require judgment, which can be done by Sonnet, which require Opus, which should run now, which should wait, and how do I prevent the verification system from becoming the bottleneck?</a:t>
            </a:r>
          </a:p>
          <a:p>
            <a:endParaRPr lang="en-US" sz="1200" dirty="0"/>
          </a:p>
          <a:p>
            <a:r>
              <a:rPr lang="en-US" dirty="0"/>
              <a:t>agentic software engineering is not just code. It becomes management.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dirty="0"/>
              <a:t>Once I moved beyond one Claude session, the problem changed. I was no longer asking, “Can the agent implement this?” I was asking: what is the backlog, which tasks are independent, which require judgment, which can be done by Sonnet, which require Opus, which should run now, which should wait, and how do I prevent the verification system from becoming the bottleneck?</a:t>
            </a:r>
          </a:p>
          <a:p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At this point I am acting less like a developer and more like an engineering manager for a strange little organization. Some workers are good at mechanical patches. Some are good at design review. Some should run </a:t>
            </a:r>
            <a:r>
              <a:rPr lang="en-US" dirty="0" err="1"/>
              <a:t>lints</a:t>
            </a:r>
            <a:r>
              <a:rPr lang="en-US" dirty="0"/>
              <a:t>. Some should not be allowed to run full </a:t>
            </a:r>
            <a:r>
              <a:rPr lang="en-US" dirty="0" err="1"/>
              <a:t>lints</a:t>
            </a:r>
            <a:r>
              <a:rPr lang="en-US" dirty="0"/>
              <a:t> because they will clog the build semaphore and time out. Some tasks belong in the main pool; some belong in the build queue; some require the whole system to stop and rethink.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At small scale, the control loop is: agent writes code, human checks code.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At larger scale, the control loop is organizational: assign work, batch work, route work, verify cumulative state, promote </a:t>
            </a:r>
            <a:r>
              <a:rPr lang="en-US" dirty="0" err="1"/>
              <a:t>lints</a:t>
            </a:r>
            <a:r>
              <a:rPr lang="en-US" dirty="0"/>
              <a:t>, drain findings, run DoD reviews, and decide when the process itself is creating the bottleneck.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For example, worker-pool story.</a:t>
            </a:r>
          </a:p>
          <a:p>
            <a:r>
              <a:rPr lang="en-US" dirty="0"/>
              <a:t>My original pool was mixed: a few Opus workers for design-heavy work and a few Sonnet workers for mechanical sweeps. That was effective when the backlog involved </a:t>
            </a:r>
            <a:r>
              <a:rPr lang="en-US" dirty="0" err="1"/>
              <a:t>godfile</a:t>
            </a:r>
            <a:r>
              <a:rPr lang="en-US" dirty="0"/>
              <a:t> decompositions, architecture changes, and Epic planning. But when the backlog shifted to hundreds of mechanical lint fixes, the mixed pool was wrong. Opus was overallocated. Sonnet was the bottleneck.</a:t>
            </a:r>
          </a:p>
          <a:p>
            <a:r>
              <a:rPr lang="en-US" dirty="0"/>
              <a:t>So we created a different pool: many Sonnet workers producing bounded code changes, one Sonnet lint-runner sweeping cumulative state, and one Opus worker on call for hard questions and final reviews.</a:t>
            </a:r>
          </a:p>
          <a:p>
            <a:r>
              <a:rPr lang="en-US" dirty="0"/>
              <a:t>That was not a coding insight. That was a scheduling-policy insight.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…and the first version failed, because we carried forward a conventional CI/CD rule: every agent should run the full lint suite before declaring done. That sounds responsible. For five human engineers, it is responsible. For nine concurrent agents, it was a disaster. They all queued behind the same heavy-compute semaphore, timed out, and throughput collapsed.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=====</a:t>
            </a:r>
          </a:p>
          <a:p>
            <a:r>
              <a:rPr lang="en-US" b="1" dirty="0"/>
              <a:t>So the human role keeps moving up:</a:t>
            </a:r>
          </a:p>
          <a:p>
            <a:endParaRPr lang="en-US" dirty="0"/>
          </a:p>
          <a:p>
            <a:r>
              <a:rPr lang="en-US" dirty="0"/>
              <a:t>First: write code.</a:t>
            </a:r>
            <a:br>
              <a:rPr lang="en-US" dirty="0"/>
            </a:br>
            <a:r>
              <a:rPr lang="en-US" dirty="0"/>
              <a:t>Then: specify code.</a:t>
            </a:r>
            <a:br>
              <a:rPr lang="en-US" dirty="0"/>
            </a:br>
            <a:r>
              <a:rPr lang="en-US" dirty="0"/>
              <a:t>Then: define review criteria.</a:t>
            </a:r>
            <a:br>
              <a:rPr lang="en-US" dirty="0"/>
            </a:br>
            <a:r>
              <a:rPr lang="en-US" dirty="0"/>
              <a:t>Then: create tests and </a:t>
            </a:r>
            <a:r>
              <a:rPr lang="en-US" dirty="0" err="1"/>
              <a:t>lints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Then: design Epics.</a:t>
            </a:r>
            <a:br>
              <a:rPr lang="en-US" dirty="0"/>
            </a:br>
            <a:r>
              <a:rPr lang="en-US" dirty="0"/>
              <a:t>Then: manage worker pools.</a:t>
            </a:r>
            <a:br>
              <a:rPr lang="en-US" dirty="0"/>
            </a:br>
            <a:r>
              <a:rPr lang="en-US" dirty="0"/>
              <a:t>Then: decide which control regime fits the current phase of the project.</a:t>
            </a:r>
          </a:p>
          <a:p>
            <a:br>
              <a:rPr lang="en-US" dirty="0"/>
            </a:br>
            <a:r>
              <a:rPr lang="en-US" dirty="0"/>
              <a:t>That is the point of the slide. Agentic SE is not just “better prompting.” It is the emergence of an engineering organization around a human who can keep enough agents productively constrained.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F5C83-6C68-28B5-0890-D7D996C46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93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Internal tool-building becomes a default response to</a:t>
            </a:r>
          </a:p>
          <a:p>
            <a:r>
              <a:rPr lang="en-US" dirty="0"/>
              <a:t>w o r k </a:t>
            </a:r>
            <a:r>
              <a:rPr lang="en-US" dirty="0" err="1"/>
              <a:t>fl</a:t>
            </a:r>
            <a:r>
              <a:rPr lang="en-US" dirty="0"/>
              <a:t> o w friction</a:t>
            </a:r>
          </a:p>
          <a:p>
            <a:r>
              <a:rPr lang="en-US" dirty="0"/>
              <a:t>Context/situation. The builder became frustrated inspecting PDF remediation output in</a:t>
            </a:r>
          </a:p>
          <a:p>
            <a:r>
              <a:rPr lang="en-US" dirty="0"/>
              <a:t>Adobe. The existing tool did not match the rapid development workflow.</a:t>
            </a:r>
          </a:p>
          <a:p>
            <a:r>
              <a:rPr lang="en-US" dirty="0"/>
              <a:t>Action/outcome. A browser-based PDF accessibility and structure editor was specified in</a:t>
            </a:r>
          </a:p>
          <a:p>
            <a:r>
              <a:rPr lang="en-US" dirty="0"/>
              <a:t>minutes and prototyped by Claude in about an hour. The first version had bugs, but it</a:t>
            </a:r>
          </a:p>
          <a:p>
            <a:r>
              <a:rPr lang="en-US" dirty="0"/>
              <a:t>made the next design decisions concrete.</a:t>
            </a:r>
          </a:p>
          <a:p>
            <a:r>
              <a:rPr lang="en-US" dirty="0"/>
              <a:t>Lesson learned. When internal tool-building becomes cheap, workflow friction becomes</a:t>
            </a:r>
          </a:p>
          <a:p>
            <a:r>
              <a:rPr lang="en-US" dirty="0"/>
              <a:t>harder to justify. Disposable tools can function as requirements instruments: build a rough</a:t>
            </a:r>
          </a:p>
          <a:p>
            <a:r>
              <a:rPr lang="en-US" dirty="0"/>
              <a:t>artifact, react to it, and discover the real v2.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29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Agents optimize inside the frame you give them, even when the frame is</a:t>
            </a:r>
          </a:p>
          <a:p>
            <a:r>
              <a:rPr lang="en-US" dirty="0"/>
              <a:t>wrong. Agentic development makes wrong roads cheaper to pave, so engineers must</a:t>
            </a:r>
          </a:p>
          <a:p>
            <a:r>
              <a:rPr lang="en-US" dirty="0"/>
              <a:t>periodically reopen the representation question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80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405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576" y="1264899"/>
            <a:ext cx="11814847" cy="1607992"/>
          </a:xfrm>
        </p:spPr>
        <p:txBody>
          <a:bodyPr>
            <a:normAutofit/>
          </a:bodyPr>
          <a:lstStyle/>
          <a:p>
            <a:r>
              <a:rPr lang="en-US" sz="5400" dirty="0"/>
              <a:t>Getting a Job and the Future of 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7BA5FF-9081-1A4D-C7C0-861950139AD4}"/>
              </a:ext>
            </a:extLst>
          </p:cNvPr>
          <p:cNvSpPr txBox="1"/>
          <p:nvPr/>
        </p:nvSpPr>
        <p:spPr>
          <a:xfrm>
            <a:off x="785248" y="4347001"/>
            <a:ext cx="1062150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Dr. James C. Davis</a:t>
            </a:r>
          </a:p>
          <a:p>
            <a:pPr algn="ctr"/>
            <a:r>
              <a:rPr lang="en-US" sz="2400" dirty="0"/>
              <a:t>Assistant Professor of </a:t>
            </a:r>
            <a:r>
              <a:rPr lang="en-US" sz="2400" dirty="0" err="1"/>
              <a:t>ECE@Purdue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96258-F7EE-D824-1BB1-2443545F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Agentic SE changes the economics of exploration, not just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81010-49EC-893C-FA9B-2C7596EA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Waterfall (1970)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	 Agile (2005)</a:t>
            </a:r>
          </a:p>
          <a:p>
            <a:pPr marL="0" indent="0">
              <a:buNone/>
            </a:pPr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b="1" i="1" dirty="0">
                <a:sym typeface="Wingdings" pitchFamily="2" charset="2"/>
              </a:rPr>
              <a:t>		 Hyper-Exploration (2026)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113784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FECDE-5F05-7CF9-A082-B9905CE51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Exploring UX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DA07D9-161E-6086-D0CE-BE0F5C59E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44" y="884313"/>
            <a:ext cx="8974650" cy="5526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68EAC6-E36D-5CA5-9B58-6F354DFFB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702" y="895723"/>
            <a:ext cx="9683854" cy="59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8C6C2-B253-083C-E2D8-C81435616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5CCF4-2CC6-F75F-AE80-210A15BF4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Agentic SE is a problem in 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3C5D8-A3D6-A349-2D5D-858208199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9610"/>
            <a:ext cx="10515600" cy="52656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“Write me code”</a:t>
            </a:r>
          </a:p>
          <a:p>
            <a:pPr marL="0" indent="0">
              <a:buNone/>
            </a:pPr>
            <a:r>
              <a:rPr lang="en-US" dirty="0"/>
              <a:t>“Write me code following this design”</a:t>
            </a:r>
          </a:p>
          <a:p>
            <a:pPr marL="0" indent="0">
              <a:buNone/>
            </a:pPr>
            <a:r>
              <a:rPr lang="en-US" dirty="0"/>
              <a:t>“Write me code following this design, and then ask this other agent to review it”</a:t>
            </a:r>
          </a:p>
          <a:p>
            <a:pPr marL="0" indent="0">
              <a:buNone/>
            </a:pPr>
            <a:r>
              <a:rPr lang="en-US" dirty="0"/>
              <a:t>	“…following this rubric”</a:t>
            </a:r>
          </a:p>
          <a:p>
            <a:pPr marL="0" indent="0">
              <a:buNone/>
            </a:pPr>
            <a:r>
              <a:rPr lang="en-US" dirty="0"/>
              <a:t>“Write static analyses and tests to validate your implementation”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9D1794-F499-DF0C-1CAE-28CE94592499}"/>
              </a:ext>
            </a:extLst>
          </p:cNvPr>
          <p:cNvSpPr txBox="1"/>
          <p:nvPr/>
        </p:nvSpPr>
        <p:spPr>
          <a:xfrm>
            <a:off x="1004047" y="389068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49B38-E12B-6A83-CDD5-C7D1B6665E1F}"/>
              </a:ext>
            </a:extLst>
          </p:cNvPr>
          <p:cNvSpPr txBox="1"/>
          <p:nvPr/>
        </p:nvSpPr>
        <p:spPr>
          <a:xfrm>
            <a:off x="174812" y="5361336"/>
            <a:ext cx="114142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“Design an Epic containing discrete tasks”</a:t>
            </a:r>
          </a:p>
          <a:p>
            <a:r>
              <a:rPr lang="en-US" sz="2800" dirty="0"/>
              <a:t>“Orchestrator, manage the Epics, prioritizing this one; Opus slot for DoDs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B76197-5749-100C-637B-14C3AEE35F9D}"/>
              </a:ext>
            </a:extLst>
          </p:cNvPr>
          <p:cNvSpPr txBox="1"/>
          <p:nvPr/>
        </p:nvSpPr>
        <p:spPr>
          <a:xfrm>
            <a:off x="143435" y="4607859"/>
            <a:ext cx="6360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Not just code – also management</a:t>
            </a:r>
          </a:p>
        </p:txBody>
      </p:sp>
    </p:spTree>
    <p:extLst>
      <p:ext uri="{BB962C8B-B14F-4D97-AF65-F5344CB8AC3E}">
        <p14:creationId xmlns:p14="http://schemas.microsoft.com/office/powerpoint/2010/main" val="180479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0F44C-E9CB-7F92-65B7-59ED38D02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Refuse workflow friction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72C89-EC80-51A8-8D88-94EB43885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0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780ED-364D-5E25-EF52-73F1AA980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9AE82-A747-E6C4-DA58-5C59D033C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GenAI is the fastest road to 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CFD59-BE70-D431-E226-7A114B756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 forms</a:t>
            </a:r>
          </a:p>
          <a:p>
            <a:pPr marL="0" indent="0">
              <a:buNone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“Sure, let me help you implement that design”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“Oh,  let me do a quick workaround”</a:t>
            </a:r>
          </a:p>
        </p:txBody>
      </p:sp>
    </p:spTree>
    <p:extLst>
      <p:ext uri="{BB962C8B-B14F-4D97-AF65-F5344CB8AC3E}">
        <p14:creationId xmlns:p14="http://schemas.microsoft.com/office/powerpoint/2010/main" val="2929676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4603F-E7D7-9BCC-A602-34B713DE5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ABCAB-D582-7910-F9F4-CD049B6F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GenAI is addictive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229A5-035A-ACDC-1AA2-00803A3C2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have been sleeping 4-6 hours/night since May 1</a:t>
            </a:r>
          </a:p>
        </p:txBody>
      </p:sp>
    </p:spTree>
    <p:extLst>
      <p:ext uri="{BB962C8B-B14F-4D97-AF65-F5344CB8AC3E}">
        <p14:creationId xmlns:p14="http://schemas.microsoft.com/office/powerpoint/2010/main" val="2977935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6B1F8-37C7-FB8D-6200-17465B1B7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4. Good agent supervision is calibrated skepticism under information disadvantage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49512-6CA2-948B-B0C6-BD319C1ED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16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4F431-96AF-ADDC-A6C6-3AF50537C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38876E-ED4D-B2AD-4E9F-626B8EA0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mean for SE job interviews and careers?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74260A-62B0-0351-A1F8-966A7DDBE8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i="1" dirty="0"/>
              <a:t>Are we cooked?</a:t>
            </a:r>
          </a:p>
        </p:txBody>
      </p:sp>
    </p:spTree>
    <p:extLst>
      <p:ext uri="{BB962C8B-B14F-4D97-AF65-F5344CB8AC3E}">
        <p14:creationId xmlns:p14="http://schemas.microsoft.com/office/powerpoint/2010/main" val="1972870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FC13-3DBC-2060-C629-47394302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world, same as the old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120BF-C685-E2D9-D0B7-C93CCB702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companies are adding AI interviews</a:t>
            </a:r>
          </a:p>
          <a:p>
            <a:r>
              <a:rPr lang="en-US" dirty="0"/>
              <a:t>Some are banning AI</a:t>
            </a:r>
          </a:p>
          <a:p>
            <a:r>
              <a:rPr lang="en-US" dirty="0"/>
              <a:t>Both of these positions are reasonable</a:t>
            </a:r>
          </a:p>
          <a:p>
            <a:endParaRPr lang="en-US" dirty="0"/>
          </a:p>
          <a:p>
            <a:r>
              <a:rPr lang="en-US" dirty="0"/>
              <a:t>Technologists are obligated to mastery of all technology</a:t>
            </a:r>
          </a:p>
        </p:txBody>
      </p:sp>
    </p:spTree>
    <p:extLst>
      <p:ext uri="{BB962C8B-B14F-4D97-AF65-F5344CB8AC3E}">
        <p14:creationId xmlns:p14="http://schemas.microsoft.com/office/powerpoint/2010/main" val="117964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13C9A-F8FC-CF71-164C-E2A526613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827EB-9FFD-9D29-8A82-0B8A73978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E23004-8086-4D09-9F33-2FE719E74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053"/>
            <a:ext cx="10515600" cy="5265691"/>
          </a:xfrm>
        </p:spPr>
        <p:txBody>
          <a:bodyPr>
            <a:normAutofit/>
          </a:bodyPr>
          <a:lstStyle/>
          <a:p>
            <a:r>
              <a:rPr lang="en-US" sz="2400" dirty="0"/>
              <a:t>Who am I and what am I doing here?</a:t>
            </a:r>
          </a:p>
          <a:p>
            <a:r>
              <a:rPr lang="en-US" sz="2400" dirty="0"/>
              <a:t>Software engineering in 2026</a:t>
            </a:r>
          </a:p>
          <a:p>
            <a:r>
              <a:rPr lang="en-US" sz="2400" dirty="0"/>
              <a:t>Implications for job interviews and careers</a:t>
            </a:r>
          </a:p>
        </p:txBody>
      </p:sp>
    </p:spTree>
    <p:extLst>
      <p:ext uri="{BB962C8B-B14F-4D97-AF65-F5344CB8AC3E}">
        <p14:creationId xmlns:p14="http://schemas.microsoft.com/office/powerpoint/2010/main" val="307807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00EE5-39F4-4E1D-7616-5A91871E5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7786B2-3587-9917-F74E-8ED18D330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“Who are you and what are you doing here?”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A1DD18-E6A9-9532-3409-867EC937D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i="1" dirty="0"/>
              <a:t>About me</a:t>
            </a:r>
          </a:p>
        </p:txBody>
      </p:sp>
    </p:spTree>
    <p:extLst>
      <p:ext uri="{BB962C8B-B14F-4D97-AF65-F5344CB8AC3E}">
        <p14:creationId xmlns:p14="http://schemas.microsoft.com/office/powerpoint/2010/main" val="358399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1B36-5032-FA51-13A6-3A1DAF537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9FCB8-71BD-80EB-2A2C-B70410F39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053"/>
            <a:ext cx="10515600" cy="5265691"/>
          </a:xfrm>
        </p:spPr>
        <p:txBody>
          <a:bodyPr>
            <a:normAutofit/>
          </a:bodyPr>
          <a:lstStyle/>
          <a:p>
            <a:r>
              <a:rPr lang="en-US" sz="2400" dirty="0"/>
              <a:t>SE @ IBM 2012-2017</a:t>
            </a:r>
          </a:p>
          <a:p>
            <a:r>
              <a:rPr lang="en-US" sz="2400" dirty="0"/>
              <a:t>SE @ IBM Research intern, 2018</a:t>
            </a:r>
          </a:p>
          <a:p>
            <a:r>
              <a:rPr lang="en-US" sz="2400" dirty="0"/>
              <a:t>SE @ Microsoft Research intern, 2019</a:t>
            </a:r>
          </a:p>
          <a:p>
            <a:r>
              <a:rPr lang="en-US" sz="2400" dirty="0"/>
              <a:t>50+ papers on SE</a:t>
            </a:r>
          </a:p>
          <a:p>
            <a:endParaRPr lang="en-US" sz="2400" dirty="0"/>
          </a:p>
          <a:p>
            <a:r>
              <a:rPr lang="en-US" sz="2400" dirty="0"/>
              <a:t>I run ECE’s SE and Adv SE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8AE044-05F0-686F-23A6-A5C538E32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363" y="3069341"/>
            <a:ext cx="5524500" cy="111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90C43D-7C37-A7C8-C0D5-084FE2E6F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2363" y="4093326"/>
            <a:ext cx="5524500" cy="64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85A634-22CB-9E23-F2D3-FED2D6BED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363" y="4563226"/>
            <a:ext cx="5524500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3283EA-6E47-4B30-56B3-43F234F3FF0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4454"/>
          <a:stretch>
            <a:fillRect/>
          </a:stretch>
        </p:blipFill>
        <p:spPr>
          <a:xfrm>
            <a:off x="4792363" y="5210926"/>
            <a:ext cx="5524500" cy="5540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674812-0A0C-4C96-E75A-B1D5656057B2}"/>
              </a:ext>
            </a:extLst>
          </p:cNvPr>
          <p:cNvSpPr txBox="1"/>
          <p:nvPr/>
        </p:nvSpPr>
        <p:spPr>
          <a:xfrm>
            <a:off x="4792363" y="5959194"/>
            <a:ext cx="5749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Claude MAX 20x ($200/</a:t>
            </a:r>
            <a:r>
              <a:rPr lang="en-US" sz="2000" i="1" dirty="0" err="1"/>
              <a:t>mo</a:t>
            </a:r>
            <a:r>
              <a:rPr lang="en-US" sz="2000" i="1" dirty="0"/>
              <a:t>, strongest subscription)</a:t>
            </a:r>
          </a:p>
        </p:txBody>
      </p:sp>
    </p:spTree>
    <p:extLst>
      <p:ext uri="{BB962C8B-B14F-4D97-AF65-F5344CB8AC3E}">
        <p14:creationId xmlns:p14="http://schemas.microsoft.com/office/powerpoint/2010/main" val="199599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F667-9B5E-B2A0-8187-084DB94C5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have I been doing with 4 Claude MAX 20x?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2D43AA-2605-7D29-9E54-CAA54DF90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348300"/>
            <a:ext cx="7772400" cy="16197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49D5A8-B719-E18F-102E-50CA9FCF8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885737"/>
            <a:ext cx="7772400" cy="572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4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F875A-FE46-E678-1AB7-86229F88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B930AA-C545-3D03-EE3A-9096DCE28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43818"/>
            <a:ext cx="10281612" cy="4712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2C77E2-F024-6C74-9325-0585B5791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1601977"/>
            <a:ext cx="10876722" cy="472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A0E97-1DA5-00FC-4693-83B6DAB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have I been doing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B6D55-1078-D55F-F1A8-25C792183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u="sng" dirty="0"/>
              <a:t>The existential crisis of SE (and all knowledge workers)</a:t>
            </a:r>
            <a:r>
              <a:rPr lang="en-US" sz="3200" i="1" dirty="0"/>
              <a:t>:</a:t>
            </a:r>
          </a:p>
          <a:p>
            <a:pPr marL="0" indent="0">
              <a:buNone/>
            </a:pPr>
            <a:endParaRPr lang="en-US" sz="3200" i="1" dirty="0"/>
          </a:p>
          <a:p>
            <a:pPr marL="0" indent="0">
              <a:buNone/>
            </a:pPr>
            <a:r>
              <a:rPr lang="en-US" sz="3200" i="1" dirty="0"/>
              <a:t>When AI can write code (and manipulate spreadsheets, and write training manuals, and do fraud detection, and underwrite loans, and…)</a:t>
            </a:r>
          </a:p>
          <a:p>
            <a:pPr marL="0" indent="0">
              <a:buNone/>
            </a:pPr>
            <a:endParaRPr lang="en-US" sz="3200" i="1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sz="3200" i="1" dirty="0">
                <a:sym typeface="Wingdings" pitchFamily="2" charset="2"/>
              </a:rPr>
              <a:t>	W</a:t>
            </a:r>
            <a:r>
              <a:rPr lang="en-US" sz="3200" i="1" dirty="0"/>
              <a:t>hat is the role of a (software) engineer?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F7AA98-BC69-4017-D326-82FE0DD94974}"/>
              </a:ext>
            </a:extLst>
          </p:cNvPr>
          <p:cNvSpPr txBox="1"/>
          <p:nvPr/>
        </p:nvSpPr>
        <p:spPr>
          <a:xfrm>
            <a:off x="663389" y="5509893"/>
            <a:ext cx="9807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My way to answer this question has been to undertake SE work using AI, and see what value I can add.</a:t>
            </a:r>
          </a:p>
        </p:txBody>
      </p:sp>
    </p:spTree>
    <p:extLst>
      <p:ext uri="{BB962C8B-B14F-4D97-AF65-F5344CB8AC3E}">
        <p14:creationId xmlns:p14="http://schemas.microsoft.com/office/powerpoint/2010/main" val="422495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0ABCD2-0954-DD1B-0FE8-70EB150CB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 in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952F-3DAA-1099-3C3C-76E23CE23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i="1" dirty="0"/>
              <a:t>What I’ve learned by building </a:t>
            </a:r>
            <a:r>
              <a:rPr lang="en-US" sz="3600" i="1" dirty="0" err="1"/>
              <a:t>DocAble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2419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Is the V-Model? (Definition, Examples) | Built In">
            <a:extLst>
              <a:ext uri="{FF2B5EF4-FFF2-40B4-BE49-F238E27FC236}">
                <a16:creationId xmlns:a16="http://schemas.microsoft.com/office/drawing/2014/main" id="{A1E6F576-2696-EE12-2C14-554AB57710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81"/>
            <a:ext cx="9189967" cy="619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E563C6-54A2-CC18-3CFF-EAF92B58CFB6}"/>
              </a:ext>
            </a:extLst>
          </p:cNvPr>
          <p:cNvSpPr txBox="1"/>
          <p:nvPr/>
        </p:nvSpPr>
        <p:spPr>
          <a:xfrm>
            <a:off x="7097015" y="4679576"/>
            <a:ext cx="5094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Q: What part does AI do?</a:t>
            </a:r>
          </a:p>
          <a:p>
            <a:r>
              <a:rPr lang="en-US" sz="3600" dirty="0"/>
              <a:t>Q: What part is left?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418981-7BDF-510C-6845-2F5583FA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Amdahl’s Law and the V-Model</a:t>
            </a:r>
          </a:p>
        </p:txBody>
      </p:sp>
    </p:spTree>
    <p:extLst>
      <p:ext uri="{BB962C8B-B14F-4D97-AF65-F5344CB8AC3E}">
        <p14:creationId xmlns:p14="http://schemas.microsoft.com/office/powerpoint/2010/main" val="1339242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1610</Words>
  <Application>Microsoft Macintosh PowerPoint</Application>
  <PresentationFormat>Widescreen</PresentationFormat>
  <Paragraphs>151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Wingdings</vt:lpstr>
      <vt:lpstr>office theme</vt:lpstr>
      <vt:lpstr>Getting a Job and the Future of SE</vt:lpstr>
      <vt:lpstr>Agenda</vt:lpstr>
      <vt:lpstr>“Who are you and what are you doing here?”</vt:lpstr>
      <vt:lpstr>About me</vt:lpstr>
      <vt:lpstr>What have I been doing with 4 Claude MAX 20x?</vt:lpstr>
      <vt:lpstr>Example </vt:lpstr>
      <vt:lpstr>Why have I been doing this?</vt:lpstr>
      <vt:lpstr>SE in 2026</vt:lpstr>
      <vt:lpstr>1. Amdahl’s Law and the V-Model</vt:lpstr>
      <vt:lpstr>2. Agentic SE changes the economics of exploration, not just implementation</vt:lpstr>
      <vt:lpstr>Example: Exploring UX</vt:lpstr>
      <vt:lpstr>3. Agentic SE is a problem in controls</vt:lpstr>
      <vt:lpstr>4. Refuse workflow friction</vt:lpstr>
      <vt:lpstr>5. GenAI is the fastest road to Hell</vt:lpstr>
      <vt:lpstr>6. GenAI is addictive</vt:lpstr>
      <vt:lpstr>4. Good agent supervision is calibrated skepticism under information disadvantage</vt:lpstr>
      <vt:lpstr>What does it mean for SE job interviews and careers?</vt:lpstr>
      <vt:lpstr>New world, same as the old world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James C Davis</cp:lastModifiedBy>
  <cp:revision>152</cp:revision>
  <dcterms:created xsi:type="dcterms:W3CDTF">2025-04-29T20:55:10Z</dcterms:created>
  <dcterms:modified xsi:type="dcterms:W3CDTF">2026-05-27T16:12:45Z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7606f69-b0ae-4874-be30-7d43a3c7be10_Enabled">
    <vt:lpwstr>true</vt:lpwstr>
  </property>
  <property fmtid="{D5CDD505-2E9C-101B-9397-08002B2CF9AE}" pid="3" name="MSIP_Label_f7606f69-b0ae-4874-be30-7d43a3c7be10_SetDate">
    <vt:lpwstr>2025-04-29T20:55:31Z</vt:lpwstr>
  </property>
  <property fmtid="{D5CDD505-2E9C-101B-9397-08002B2CF9AE}" pid="4" name="MSIP_Label_f7606f69-b0ae-4874-be30-7d43a3c7be10_Method">
    <vt:lpwstr>Standard</vt:lpwstr>
  </property>
  <property fmtid="{D5CDD505-2E9C-101B-9397-08002B2CF9AE}" pid="5" name="MSIP_Label_f7606f69-b0ae-4874-be30-7d43a3c7be10_Name">
    <vt:lpwstr>defa4170-0d19-0005-0001-bc88714345d2</vt:lpwstr>
  </property>
  <property fmtid="{D5CDD505-2E9C-101B-9397-08002B2CF9AE}" pid="6" name="MSIP_Label_f7606f69-b0ae-4874-be30-7d43a3c7be10_SiteId">
    <vt:lpwstr>4130bd39-7c53-419c-b1e5-8758d6d63f21</vt:lpwstr>
  </property>
  <property fmtid="{D5CDD505-2E9C-101B-9397-08002B2CF9AE}" pid="7" name="MSIP_Label_f7606f69-b0ae-4874-be30-7d43a3c7be10_ActionId">
    <vt:lpwstr>d8e18758-5ccb-4dae-8e7c-dd121b8318ed</vt:lpwstr>
  </property>
  <property fmtid="{D5CDD505-2E9C-101B-9397-08002B2CF9AE}" pid="8" name="MSIP_Label_f7606f69-b0ae-4874-be30-7d43a3c7be10_ContentBits">
    <vt:lpwstr>0</vt:lpwstr>
  </property>
  <property fmtid="{D5CDD505-2E9C-101B-9397-08002B2CF9AE}" pid="9" name="MSIP_Label_f7606f69-b0ae-4874-be30-7d43a3c7be10_Tag">
    <vt:lpwstr>10, 3, 0, 2</vt:lpwstr>
  </property>
</Properties>
</file>