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8" r:id="rId1"/>
  </p:sldMasterIdLst>
  <p:notesMasterIdLst>
    <p:notesMasterId r:id="rId29"/>
  </p:notesMasterIdLst>
  <p:sldIdLst>
    <p:sldId id="432" r:id="rId2"/>
    <p:sldId id="452" r:id="rId3"/>
    <p:sldId id="309" r:id="rId4"/>
    <p:sldId id="329" r:id="rId5"/>
    <p:sldId id="429" r:id="rId6"/>
    <p:sldId id="431" r:id="rId7"/>
    <p:sldId id="433" r:id="rId8"/>
    <p:sldId id="435" r:id="rId9"/>
    <p:sldId id="738" r:id="rId10"/>
    <p:sldId id="436" r:id="rId11"/>
    <p:sldId id="739" r:id="rId12"/>
    <p:sldId id="741" r:id="rId13"/>
    <p:sldId id="439" r:id="rId14"/>
    <p:sldId id="441" r:id="rId15"/>
    <p:sldId id="442" r:id="rId16"/>
    <p:sldId id="443" r:id="rId17"/>
    <p:sldId id="269" r:id="rId18"/>
    <p:sldId id="445" r:id="rId19"/>
    <p:sldId id="446" r:id="rId20"/>
    <p:sldId id="328" r:id="rId21"/>
    <p:sldId id="447" r:id="rId22"/>
    <p:sldId id="448" r:id="rId23"/>
    <p:sldId id="449" r:id="rId24"/>
    <p:sldId id="450" r:id="rId25"/>
    <p:sldId id="743" r:id="rId26"/>
    <p:sldId id="742" r:id="rId27"/>
    <p:sldId id="451"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ening" id="{EAD8D7FD-04F9-4110-BBD2-10A397286A1F}">
          <p14:sldIdLst>
            <p14:sldId id="432"/>
            <p14:sldId id="452"/>
            <p14:sldId id="309"/>
            <p14:sldId id="329"/>
          </p14:sldIdLst>
        </p14:section>
        <p14:section name="How much work can we give the AI?" id="{20C114F6-4E1E-493A-9DDD-962ADC82632E}">
          <p14:sldIdLst>
            <p14:sldId id="429"/>
            <p14:sldId id="431"/>
            <p14:sldId id="433"/>
          </p14:sldIdLst>
        </p14:section>
        <p14:section name="How do we keep control?" id="{0530C04D-E50F-462A-97BD-7F6C42036C42}">
          <p14:sldIdLst>
            <p14:sldId id="435"/>
            <p14:sldId id="738"/>
            <p14:sldId id="436"/>
            <p14:sldId id="739"/>
            <p14:sldId id="741"/>
            <p14:sldId id="439"/>
          </p14:sldIdLst>
        </p14:section>
        <p14:section name="A system built this way" id="{AE8ADC47-8D9C-41A8-8995-56B4BFCF607A}">
          <p14:sldIdLst>
            <p14:sldId id="441"/>
            <p14:sldId id="442"/>
            <p14:sldId id="443"/>
            <p14:sldId id="269"/>
            <p14:sldId id="445"/>
            <p14:sldId id="446"/>
            <p14:sldId id="328"/>
          </p14:sldIdLst>
        </p14:section>
        <p14:section name="What happens when our students have agents?" id="{DEFF517E-EFDC-45AE-AC03-F570C7DEB0BB}">
          <p14:sldIdLst>
            <p14:sldId id="447"/>
            <p14:sldId id="448"/>
            <p14:sldId id="449"/>
            <p14:sldId id="450"/>
          </p14:sldIdLst>
        </p14:section>
        <p14:section name="Close" id="{33541485-BD4D-482A-BFBB-CADDB60AF50E}">
          <p14:sldIdLst>
            <p14:sldId id="743"/>
            <p14:sldId id="742"/>
            <p14:sldId id="4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3FFB2F9-B20B-F3D9-E2CF-8A1B6FB546FE}" name="James C Davis" initials="JCD" userId="S::davisjam@purdue.edu::84778d94-b1cc-4a48-87ce-749e1d7d6e72"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9B9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210" autoAdjust="0"/>
    <p:restoredTop sz="75479"/>
  </p:normalViewPr>
  <p:slideViewPr>
    <p:cSldViewPr snapToGrid="0" snapToObjects="1">
      <p:cViewPr varScale="1">
        <p:scale>
          <a:sx n="90" d="100"/>
          <a:sy n="90" d="100"/>
        </p:scale>
        <p:origin x="1672" y="184"/>
      </p:cViewPr>
      <p:guideLst/>
    </p:cSldViewPr>
  </p:slideViewPr>
  <p:notesTextViewPr>
    <p:cViewPr>
      <p:scale>
        <a:sx n="80" d="100"/>
        <a:sy n="80" d="100"/>
      </p:scale>
      <p:origin x="0" y="0"/>
    </p:cViewPr>
  </p:notesTextViewPr>
  <p:sorterViewPr>
    <p:cViewPr>
      <p:scale>
        <a:sx n="80" d="100"/>
        <a:sy n="80" d="100"/>
      </p:scale>
      <p:origin x="0" y="0"/>
    </p:cViewPr>
  </p:sorterViewPr>
  <p:notesViewPr>
    <p:cSldViewPr snapToGrid="0" snapToObject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 James C" userId="84778d94-b1cc-4a48-87ce-749e1d7d6e72" providerId="ADAL" clId="{D0D12B2A-040A-E24A-B778-9201BB26E162}"/>
    <pc:docChg chg="custSel modSld">
      <pc:chgData name="Davis, James C" userId="84778d94-b1cc-4a48-87ce-749e1d7d6e72" providerId="ADAL" clId="{D0D12B2A-040A-E24A-B778-9201BB26E162}" dt="2024-01-17T13:29:46.249" v="15" actId="20577"/>
      <pc:docMkLst>
        <pc:docMk/>
      </pc:docMkLst>
      <pc:sldChg chg="modSp mod">
        <pc:chgData name="Davis, James C" userId="84778d94-b1cc-4a48-87ce-749e1d7d6e72" providerId="ADAL" clId="{D0D12B2A-040A-E24A-B778-9201BB26E162}" dt="2024-01-17T02:59:40.758" v="8" actId="27636"/>
        <pc:sldMkLst>
          <pc:docMk/>
          <pc:sldMk cId="681153070" sldId="263"/>
        </pc:sldMkLst>
        <pc:spChg chg="mod">
          <ac:chgData name="Davis, James C" userId="84778d94-b1cc-4a48-87ce-749e1d7d6e72" providerId="ADAL" clId="{D0D12B2A-040A-E24A-B778-9201BB26E162}" dt="2024-01-17T02:59:40.758" v="8" actId="27636"/>
          <ac:spMkLst>
            <pc:docMk/>
            <pc:sldMk cId="681153070" sldId="263"/>
            <ac:spMk id="2" creationId="{7A610390-B9F9-1640-9974-0C21350E01C9}"/>
          </ac:spMkLst>
        </pc:spChg>
      </pc:sldChg>
      <pc:sldChg chg="modSp mod">
        <pc:chgData name="Davis, James C" userId="84778d94-b1cc-4a48-87ce-749e1d7d6e72" providerId="ADAL" clId="{D0D12B2A-040A-E24A-B778-9201BB26E162}" dt="2024-01-17T02:59:56.751" v="12" actId="20577"/>
        <pc:sldMkLst>
          <pc:docMk/>
          <pc:sldMk cId="4283807312" sldId="279"/>
        </pc:sldMkLst>
        <pc:spChg chg="mod">
          <ac:chgData name="Davis, James C" userId="84778d94-b1cc-4a48-87ce-749e1d7d6e72" providerId="ADAL" clId="{D0D12B2A-040A-E24A-B778-9201BB26E162}" dt="2024-01-17T02:59:56.751" v="12" actId="20577"/>
          <ac:spMkLst>
            <pc:docMk/>
            <pc:sldMk cId="4283807312" sldId="279"/>
            <ac:spMk id="3" creationId="{C9A584C7-FB3C-6D44-8B7E-26AB6FD58CB9}"/>
          </ac:spMkLst>
        </pc:spChg>
      </pc:sldChg>
      <pc:sldChg chg="modSp mod">
        <pc:chgData name="Davis, James C" userId="84778d94-b1cc-4a48-87ce-749e1d7d6e72" providerId="ADAL" clId="{D0D12B2A-040A-E24A-B778-9201BB26E162}" dt="2024-01-17T13:29:46.249" v="15" actId="20577"/>
        <pc:sldMkLst>
          <pc:docMk/>
          <pc:sldMk cId="3193249446" sldId="280"/>
        </pc:sldMkLst>
        <pc:spChg chg="mod">
          <ac:chgData name="Davis, James C" userId="84778d94-b1cc-4a48-87ce-749e1d7d6e72" providerId="ADAL" clId="{D0D12B2A-040A-E24A-B778-9201BB26E162}" dt="2024-01-17T13:29:46.249" v="15" actId="20577"/>
          <ac:spMkLst>
            <pc:docMk/>
            <pc:sldMk cId="3193249446" sldId="280"/>
            <ac:spMk id="2" creationId="{8BEDB958-5302-624B-9645-8F9C16112B9C}"/>
          </ac:spMkLst>
        </pc:spChg>
      </pc:sldChg>
      <pc:sldChg chg="modNotesTx">
        <pc:chgData name="Davis, James C" userId="84778d94-b1cc-4a48-87ce-749e1d7d6e72" providerId="ADAL" clId="{D0D12B2A-040A-E24A-B778-9201BB26E162}" dt="2024-01-17T02:57:28.037" v="1" actId="20577"/>
        <pc:sldMkLst>
          <pc:docMk/>
          <pc:sldMk cId="3487360237" sldId="340"/>
        </pc:sldMkLst>
      </pc:sldChg>
      <pc:sldChg chg="delSp modSp modAnim">
        <pc:chgData name="Davis, James C" userId="84778d94-b1cc-4a48-87ce-749e1d7d6e72" providerId="ADAL" clId="{D0D12B2A-040A-E24A-B778-9201BB26E162}" dt="2024-01-17T13:29:39.986" v="14" actId="1076"/>
        <pc:sldMkLst>
          <pc:docMk/>
          <pc:sldMk cId="2115629209" sldId="342"/>
        </pc:sldMkLst>
        <pc:spChg chg="mod">
          <ac:chgData name="Davis, James C" userId="84778d94-b1cc-4a48-87ce-749e1d7d6e72" providerId="ADAL" clId="{D0D12B2A-040A-E24A-B778-9201BB26E162}" dt="2024-01-17T13:29:39.986" v="14" actId="1076"/>
          <ac:spMkLst>
            <pc:docMk/>
            <pc:sldMk cId="2115629209" sldId="342"/>
            <ac:spMk id="8" creationId="{2A63E62E-2870-F849-BE72-FE8EC892B988}"/>
          </ac:spMkLst>
        </pc:spChg>
        <pc:spChg chg="del">
          <ac:chgData name="Davis, James C" userId="84778d94-b1cc-4a48-87ce-749e1d7d6e72" providerId="ADAL" clId="{D0D12B2A-040A-E24A-B778-9201BB26E162}" dt="2024-01-17T13:29:36.019" v="13" actId="478"/>
          <ac:spMkLst>
            <pc:docMk/>
            <pc:sldMk cId="2115629209" sldId="342"/>
            <ac:spMk id="9" creationId="{60EFC090-0950-2B4E-865A-0515AE63783E}"/>
          </ac:spMkLst>
        </pc:spChg>
        <pc:picChg chg="mod">
          <ac:chgData name="Davis, James C" userId="84778d94-b1cc-4a48-87ce-749e1d7d6e72" providerId="ADAL" clId="{D0D12B2A-040A-E24A-B778-9201BB26E162}" dt="2024-01-17T13:29:39.986" v="14" actId="1076"/>
          <ac:picMkLst>
            <pc:docMk/>
            <pc:sldMk cId="2115629209" sldId="342"/>
            <ac:picMk id="6" creationId="{F2CBE01C-70CD-7044-A880-6B15797DAD90}"/>
          </ac:picMkLst>
        </pc:picChg>
        <pc:picChg chg="del">
          <ac:chgData name="Davis, James C" userId="84778d94-b1cc-4a48-87ce-749e1d7d6e72" providerId="ADAL" clId="{D0D12B2A-040A-E24A-B778-9201BB26E162}" dt="2024-01-17T13:29:36.019" v="13" actId="478"/>
          <ac:picMkLst>
            <pc:docMk/>
            <pc:sldMk cId="2115629209" sldId="342"/>
            <ac:picMk id="7" creationId="{0D0CC5D2-C23C-C94F-A7F4-7508849A9AC8}"/>
          </ac:picMkLst>
        </pc:picChg>
      </pc:sldChg>
    </pc:docChg>
  </pc:docChgLst>
  <pc:docChgLst>
    <pc:chgData name="Davis, James C" userId="84778d94-b1cc-4a48-87ce-749e1d7d6e72" providerId="ADAL" clId="{3A07BE75-CD12-464B-B8E5-341E489B6D50}"/>
    <pc:docChg chg="undo custSel addSld delSld modSld sldOrd modMainMaster">
      <pc:chgData name="Davis, James C" userId="84778d94-b1cc-4a48-87ce-749e1d7d6e72" providerId="ADAL" clId="{3A07BE75-CD12-464B-B8E5-341E489B6D50}" dt="2020-08-22T00:42:18.016" v="281" actId="2696"/>
      <pc:docMkLst>
        <pc:docMk/>
      </pc:docMkLst>
      <pc:sldChg chg="modSp del mod chgLayout">
        <pc:chgData name="Davis, James C" userId="84778d94-b1cc-4a48-87ce-749e1d7d6e72" providerId="ADAL" clId="{3A07BE75-CD12-464B-B8E5-341E489B6D50}" dt="2020-08-22T00:24:24.615" v="224" actId="2696"/>
        <pc:sldMkLst>
          <pc:docMk/>
          <pc:sldMk cId="2664743580" sldId="257"/>
        </pc:sldMkLst>
        <pc:spChg chg="mod ord">
          <ac:chgData name="Davis, James C" userId="84778d94-b1cc-4a48-87ce-749e1d7d6e72" providerId="ADAL" clId="{3A07BE75-CD12-464B-B8E5-341E489B6D50}" dt="2020-08-21T21:52:44.126" v="170" actId="700"/>
          <ac:spMkLst>
            <pc:docMk/>
            <pc:sldMk cId="2664743580" sldId="257"/>
            <ac:spMk id="2" creationId="{1C6DAED2-C73D-2443-84E6-FD89A1066655}"/>
          </ac:spMkLst>
        </pc:spChg>
        <pc:spChg chg="mod ord">
          <ac:chgData name="Davis, James C" userId="84778d94-b1cc-4a48-87ce-749e1d7d6e72" providerId="ADAL" clId="{3A07BE75-CD12-464B-B8E5-341E489B6D50}" dt="2020-08-21T21:52:44.126" v="170" actId="700"/>
          <ac:spMkLst>
            <pc:docMk/>
            <pc:sldMk cId="2664743580" sldId="257"/>
            <ac:spMk id="3" creationId="{4021E30B-3F73-3D4B-B22E-DFCD13F0982C}"/>
          </ac:spMkLst>
        </pc:spChg>
        <pc:spChg chg="mod ord">
          <ac:chgData name="Davis, James C" userId="84778d94-b1cc-4a48-87ce-749e1d7d6e72" providerId="ADAL" clId="{3A07BE75-CD12-464B-B8E5-341E489B6D50}" dt="2020-08-21T21:52:44.126" v="170" actId="700"/>
          <ac:spMkLst>
            <pc:docMk/>
            <pc:sldMk cId="2664743580" sldId="257"/>
            <ac:spMk id="4" creationId="{4EEC893F-2E6E-8648-8011-345CAE3441CC}"/>
          </ac:spMkLst>
        </pc:spChg>
        <pc:spChg chg="mod ord">
          <ac:chgData name="Davis, James C" userId="84778d94-b1cc-4a48-87ce-749e1d7d6e72" providerId="ADAL" clId="{3A07BE75-CD12-464B-B8E5-341E489B6D50}" dt="2020-08-21T21:52:44.126" v="170" actId="700"/>
          <ac:spMkLst>
            <pc:docMk/>
            <pc:sldMk cId="2664743580" sldId="257"/>
            <ac:spMk id="5" creationId="{BC6C36F4-D49A-904E-968D-C3A9784ABFE4}"/>
          </ac:spMkLst>
        </pc:spChg>
        <pc:picChg chg="mod">
          <ac:chgData name="Davis, James C" userId="84778d94-b1cc-4a48-87ce-749e1d7d6e72" providerId="ADAL" clId="{3A07BE75-CD12-464B-B8E5-341E489B6D50}" dt="2020-08-21T21:29:38.344" v="1" actId="1076"/>
          <ac:picMkLst>
            <pc:docMk/>
            <pc:sldMk cId="2664743580" sldId="257"/>
            <ac:picMk id="6" creationId="{05240C7F-A381-8841-9325-1750E088B7EE}"/>
          </ac:picMkLst>
        </pc:picChg>
      </pc:sldChg>
      <pc:sldChg chg="del">
        <pc:chgData name="Davis, James C" userId="84778d94-b1cc-4a48-87ce-749e1d7d6e72" providerId="ADAL" clId="{3A07BE75-CD12-464B-B8E5-341E489B6D50}" dt="2020-08-22T00:24:24.657" v="229" actId="2696"/>
        <pc:sldMkLst>
          <pc:docMk/>
          <pc:sldMk cId="3623823879" sldId="258"/>
        </pc:sldMkLst>
      </pc:sldChg>
      <pc:sldChg chg="del">
        <pc:chgData name="Davis, James C" userId="84778d94-b1cc-4a48-87ce-749e1d7d6e72" providerId="ADAL" clId="{3A07BE75-CD12-464B-B8E5-341E489B6D50}" dt="2020-08-22T00:24:24.639" v="225" actId="2696"/>
        <pc:sldMkLst>
          <pc:docMk/>
          <pc:sldMk cId="314975692" sldId="259"/>
        </pc:sldMkLst>
      </pc:sldChg>
      <pc:sldChg chg="del">
        <pc:chgData name="Davis, James C" userId="84778d94-b1cc-4a48-87ce-749e1d7d6e72" providerId="ADAL" clId="{3A07BE75-CD12-464B-B8E5-341E489B6D50}" dt="2020-08-22T00:24:24.647" v="227" actId="2696"/>
        <pc:sldMkLst>
          <pc:docMk/>
          <pc:sldMk cId="604482168" sldId="260"/>
        </pc:sldMkLst>
      </pc:sldChg>
      <pc:sldChg chg="del">
        <pc:chgData name="Davis, James C" userId="84778d94-b1cc-4a48-87ce-749e1d7d6e72" providerId="ADAL" clId="{3A07BE75-CD12-464B-B8E5-341E489B6D50}" dt="2020-08-22T00:24:24.651" v="228" actId="2696"/>
        <pc:sldMkLst>
          <pc:docMk/>
          <pc:sldMk cId="4000766671" sldId="261"/>
        </pc:sldMkLst>
      </pc:sldChg>
      <pc:sldChg chg="del">
        <pc:chgData name="Davis, James C" userId="84778d94-b1cc-4a48-87ce-749e1d7d6e72" providerId="ADAL" clId="{3A07BE75-CD12-464B-B8E5-341E489B6D50}" dt="2020-08-22T00:24:24.643" v="226" actId="2696"/>
        <pc:sldMkLst>
          <pc:docMk/>
          <pc:sldMk cId="688098976" sldId="262"/>
        </pc:sldMkLst>
      </pc:sldChg>
      <pc:sldChg chg="add ord">
        <pc:chgData name="Davis, James C" userId="84778d94-b1cc-4a48-87ce-749e1d7d6e72" providerId="ADAL" clId="{3A07BE75-CD12-464B-B8E5-341E489B6D50}" dt="2020-08-21T21:52:55.117" v="172" actId="20578"/>
        <pc:sldMkLst>
          <pc:docMk/>
          <pc:sldMk cId="681153070" sldId="263"/>
        </pc:sldMkLst>
      </pc:sldChg>
      <pc:sldChg chg="modSp del mod chgLayout">
        <pc:chgData name="Davis, James C" userId="84778d94-b1cc-4a48-87ce-749e1d7d6e72" providerId="ADAL" clId="{3A07BE75-CD12-464B-B8E5-341E489B6D50}" dt="2020-08-21T21:48:54.342" v="125" actId="2696"/>
        <pc:sldMkLst>
          <pc:docMk/>
          <pc:sldMk cId="3147833230" sldId="263"/>
        </pc:sldMkLst>
        <pc:spChg chg="mod ord">
          <ac:chgData name="Davis, James C" userId="84778d94-b1cc-4a48-87ce-749e1d7d6e72" providerId="ADAL" clId="{3A07BE75-CD12-464B-B8E5-341E489B6D50}" dt="2020-08-21T21:48:19.810" v="116" actId="700"/>
          <ac:spMkLst>
            <pc:docMk/>
            <pc:sldMk cId="3147833230" sldId="263"/>
            <ac:spMk id="2" creationId="{47D58BE6-14B5-9C44-823D-A0CD72F52380}"/>
          </ac:spMkLst>
        </pc:spChg>
        <pc:spChg chg="mod ord">
          <ac:chgData name="Davis, James C" userId="84778d94-b1cc-4a48-87ce-749e1d7d6e72" providerId="ADAL" clId="{3A07BE75-CD12-464B-B8E5-341E489B6D50}" dt="2020-08-21T21:48:19.810" v="116" actId="700"/>
          <ac:spMkLst>
            <pc:docMk/>
            <pc:sldMk cId="3147833230" sldId="263"/>
            <ac:spMk id="3" creationId="{136DE25F-C5BE-D242-A236-23CAD8000F95}"/>
          </ac:spMkLst>
        </pc:spChg>
      </pc:sldChg>
      <pc:sldChg chg="add del">
        <pc:chgData name="Davis, James C" userId="84778d94-b1cc-4a48-87ce-749e1d7d6e72" providerId="ADAL" clId="{3A07BE75-CD12-464B-B8E5-341E489B6D50}" dt="2020-08-21T21:48:52.737" v="124" actId="2696"/>
        <pc:sldMkLst>
          <pc:docMk/>
          <pc:sldMk cId="782185809" sldId="264"/>
        </pc:sldMkLst>
      </pc:sldChg>
      <pc:sldChg chg="add del">
        <pc:chgData name="Davis, James C" userId="84778d94-b1cc-4a48-87ce-749e1d7d6e72" providerId="ADAL" clId="{3A07BE75-CD12-464B-B8E5-341E489B6D50}" dt="2020-08-21T21:53:01.519" v="174"/>
        <pc:sldMkLst>
          <pc:docMk/>
          <pc:sldMk cId="1024360737" sldId="264"/>
        </pc:sldMkLst>
      </pc:sldChg>
      <pc:sldChg chg="modSp add del mod">
        <pc:chgData name="Davis, James C" userId="84778d94-b1cc-4a48-87ce-749e1d7d6e72" providerId="ADAL" clId="{3A07BE75-CD12-464B-B8E5-341E489B6D50}" dt="2020-08-21T21:53:06.666" v="178"/>
        <pc:sldMkLst>
          <pc:docMk/>
          <pc:sldMk cId="1726848758" sldId="264"/>
        </pc:sldMkLst>
        <pc:spChg chg="mod">
          <ac:chgData name="Davis, James C" userId="84778d94-b1cc-4a48-87ce-749e1d7d6e72" providerId="ADAL" clId="{3A07BE75-CD12-464B-B8E5-341E489B6D50}" dt="2020-08-21T21:53:06.666" v="178"/>
          <ac:spMkLst>
            <pc:docMk/>
            <pc:sldMk cId="1726848758" sldId="264"/>
            <ac:spMk id="2" creationId="{9F8FAC51-B00C-0D4A-8712-E15CBD0EF78E}"/>
          </ac:spMkLst>
        </pc:spChg>
      </pc:sldChg>
      <pc:sldChg chg="modSp add del mod">
        <pc:chgData name="Davis, James C" userId="84778d94-b1cc-4a48-87ce-749e1d7d6e72" providerId="ADAL" clId="{3A07BE75-CD12-464B-B8E5-341E489B6D50}" dt="2020-08-22T00:42:18.016" v="281" actId="2696"/>
        <pc:sldMkLst>
          <pc:docMk/>
          <pc:sldMk cId="4268083898" sldId="264"/>
        </pc:sldMkLst>
        <pc:spChg chg="mod">
          <ac:chgData name="Davis, James C" userId="84778d94-b1cc-4a48-87ce-749e1d7d6e72" providerId="ADAL" clId="{3A07BE75-CD12-464B-B8E5-341E489B6D50}" dt="2020-08-22T00:39:20.205" v="231" actId="27636"/>
          <ac:spMkLst>
            <pc:docMk/>
            <pc:sldMk cId="4268083898" sldId="264"/>
            <ac:spMk id="3" creationId="{C9A584C7-FB3C-6D44-8B7E-26AB6FD58CB9}"/>
          </ac:spMkLst>
        </pc:spChg>
      </pc:sldChg>
      <pc:sldChg chg="modSp add del mod">
        <pc:chgData name="Davis, James C" userId="84778d94-b1cc-4a48-87ce-749e1d7d6e72" providerId="ADAL" clId="{3A07BE75-CD12-464B-B8E5-341E489B6D50}" dt="2020-08-21T21:48:51.817" v="123" actId="2696"/>
        <pc:sldMkLst>
          <pc:docMk/>
          <pc:sldMk cId="1430075404" sldId="265"/>
        </pc:sldMkLst>
        <pc:spChg chg="mod">
          <ac:chgData name="Davis, James C" userId="84778d94-b1cc-4a48-87ce-749e1d7d6e72" providerId="ADAL" clId="{3A07BE75-CD12-464B-B8E5-341E489B6D50}" dt="2020-08-21T21:48:48.300" v="122" actId="20577"/>
          <ac:spMkLst>
            <pc:docMk/>
            <pc:sldMk cId="1430075404" sldId="265"/>
            <ac:spMk id="3" creationId="{C769EAF9-B323-E24F-8899-6898B1EA9A4A}"/>
          </ac:spMkLst>
        </pc:spChg>
      </pc:sldChg>
      <pc:sldChg chg="addSp delSp modSp add del mod modClrScheme chgLayout">
        <pc:chgData name="Davis, James C" userId="84778d94-b1cc-4a48-87ce-749e1d7d6e72" providerId="ADAL" clId="{3A07BE75-CD12-464B-B8E5-341E489B6D50}" dt="2020-08-22T00:42:17.529" v="280" actId="2696"/>
        <pc:sldMkLst>
          <pc:docMk/>
          <pc:sldMk cId="2255461419" sldId="265"/>
        </pc:sldMkLst>
        <pc:spChg chg="del mod ord">
          <ac:chgData name="Davis, James C" userId="84778d94-b1cc-4a48-87ce-749e1d7d6e72" providerId="ADAL" clId="{3A07BE75-CD12-464B-B8E5-341E489B6D50}" dt="2020-08-22T00:41:48.627" v="276" actId="700"/>
          <ac:spMkLst>
            <pc:docMk/>
            <pc:sldMk cId="2255461419" sldId="265"/>
            <ac:spMk id="2" creationId="{D8E78418-C693-4142-A3B0-B4F78FBA644E}"/>
          </ac:spMkLst>
        </pc:spChg>
        <pc:spChg chg="del mod ord">
          <ac:chgData name="Davis, James C" userId="84778d94-b1cc-4a48-87ce-749e1d7d6e72" providerId="ADAL" clId="{3A07BE75-CD12-464B-B8E5-341E489B6D50}" dt="2020-08-22T00:41:48.627" v="276" actId="700"/>
          <ac:spMkLst>
            <pc:docMk/>
            <pc:sldMk cId="2255461419" sldId="265"/>
            <ac:spMk id="3" creationId="{990D958E-4809-D24A-8198-832065D04D7F}"/>
          </ac:spMkLst>
        </pc:spChg>
        <pc:spChg chg="mod ord">
          <ac:chgData name="Davis, James C" userId="84778d94-b1cc-4a48-87ce-749e1d7d6e72" providerId="ADAL" clId="{3A07BE75-CD12-464B-B8E5-341E489B6D50}" dt="2020-08-22T00:41:48.627" v="276" actId="700"/>
          <ac:spMkLst>
            <pc:docMk/>
            <pc:sldMk cId="2255461419" sldId="265"/>
            <ac:spMk id="4" creationId="{8B1E063C-5B65-E44B-89A0-AD2EF4D39A8A}"/>
          </ac:spMkLst>
        </pc:spChg>
        <pc:spChg chg="del mod ord">
          <ac:chgData name="Davis, James C" userId="84778d94-b1cc-4a48-87ce-749e1d7d6e72" providerId="ADAL" clId="{3A07BE75-CD12-464B-B8E5-341E489B6D50}" dt="2020-08-22T00:41:48.627" v="276" actId="700"/>
          <ac:spMkLst>
            <pc:docMk/>
            <pc:sldMk cId="2255461419" sldId="265"/>
            <ac:spMk id="5" creationId="{49101BB8-AA7F-E34E-B6DF-64CDF6037099}"/>
          </ac:spMkLst>
        </pc:spChg>
        <pc:spChg chg="add mod ord">
          <ac:chgData name="Davis, James C" userId="84778d94-b1cc-4a48-87ce-749e1d7d6e72" providerId="ADAL" clId="{3A07BE75-CD12-464B-B8E5-341E489B6D50}" dt="2020-08-22T00:41:48.674" v="277" actId="27636"/>
          <ac:spMkLst>
            <pc:docMk/>
            <pc:sldMk cId="2255461419" sldId="265"/>
            <ac:spMk id="6" creationId="{B8E006A1-5676-8447-A128-ED0B9889F1F8}"/>
          </ac:spMkLst>
        </pc:spChg>
        <pc:spChg chg="add mod ord">
          <ac:chgData name="Davis, James C" userId="84778d94-b1cc-4a48-87ce-749e1d7d6e72" providerId="ADAL" clId="{3A07BE75-CD12-464B-B8E5-341E489B6D50}" dt="2020-08-22T00:41:48.627" v="276" actId="700"/>
          <ac:spMkLst>
            <pc:docMk/>
            <pc:sldMk cId="2255461419" sldId="265"/>
            <ac:spMk id="7" creationId="{D02AFB4D-5B18-F148-A54A-C72AEA0566C7}"/>
          </ac:spMkLst>
        </pc:spChg>
        <pc:spChg chg="add mod ord">
          <ac:chgData name="Davis, James C" userId="84778d94-b1cc-4a48-87ce-749e1d7d6e72" providerId="ADAL" clId="{3A07BE75-CD12-464B-B8E5-341E489B6D50}" dt="2020-08-22T00:41:48.627" v="276" actId="700"/>
          <ac:spMkLst>
            <pc:docMk/>
            <pc:sldMk cId="2255461419" sldId="265"/>
            <ac:spMk id="8" creationId="{936E13DC-7746-9047-BA8B-60EEF1CC6699}"/>
          </ac:spMkLst>
        </pc:spChg>
        <pc:spChg chg="add mod ord">
          <ac:chgData name="Davis, James C" userId="84778d94-b1cc-4a48-87ce-749e1d7d6e72" providerId="ADAL" clId="{3A07BE75-CD12-464B-B8E5-341E489B6D50}" dt="2020-08-22T00:41:48.627" v="276" actId="700"/>
          <ac:spMkLst>
            <pc:docMk/>
            <pc:sldMk cId="2255461419" sldId="265"/>
            <ac:spMk id="9" creationId="{80CFD713-0850-364E-AFCF-820BA97CB50D}"/>
          </ac:spMkLst>
        </pc:spChg>
        <pc:spChg chg="add mod ord">
          <ac:chgData name="Davis, James C" userId="84778d94-b1cc-4a48-87ce-749e1d7d6e72" providerId="ADAL" clId="{3A07BE75-CD12-464B-B8E5-341E489B6D50}" dt="2020-08-22T00:41:48.627" v="276" actId="700"/>
          <ac:spMkLst>
            <pc:docMk/>
            <pc:sldMk cId="2255461419" sldId="265"/>
            <ac:spMk id="10" creationId="{C9E6D8DD-924D-444D-A83D-2B7D8F575B34}"/>
          </ac:spMkLst>
        </pc:spChg>
        <pc:spChg chg="add mod ord">
          <ac:chgData name="Davis, James C" userId="84778d94-b1cc-4a48-87ce-749e1d7d6e72" providerId="ADAL" clId="{3A07BE75-CD12-464B-B8E5-341E489B6D50}" dt="2020-08-22T00:41:48.627" v="276" actId="700"/>
          <ac:spMkLst>
            <pc:docMk/>
            <pc:sldMk cId="2255461419" sldId="265"/>
            <ac:spMk id="11" creationId="{42415CF1-EBAF-0A4D-9393-243342210F60}"/>
          </ac:spMkLst>
        </pc:spChg>
        <pc:spChg chg="add mod ord">
          <ac:chgData name="Davis, James C" userId="84778d94-b1cc-4a48-87ce-749e1d7d6e72" providerId="ADAL" clId="{3A07BE75-CD12-464B-B8E5-341E489B6D50}" dt="2020-08-22T00:41:48.627" v="276" actId="700"/>
          <ac:spMkLst>
            <pc:docMk/>
            <pc:sldMk cId="2255461419" sldId="265"/>
            <ac:spMk id="12" creationId="{AD55BCE4-E4DD-A440-AD7C-3E916F012932}"/>
          </ac:spMkLst>
        </pc:spChg>
      </pc:sldChg>
      <pc:sldMasterChg chg="addSp delSp modSp mod addSldLayout delSldLayout modSldLayout sldLayoutOrd">
        <pc:chgData name="Davis, James C" userId="84778d94-b1cc-4a48-87ce-749e1d7d6e72" providerId="ADAL" clId="{3A07BE75-CD12-464B-B8E5-341E489B6D50}" dt="2020-08-22T00:41:14.878" v="273" actId="208"/>
        <pc:sldMasterMkLst>
          <pc:docMk/>
          <pc:sldMasterMk cId="3595336832" sldId="2147483708"/>
        </pc:sldMasterMkLst>
        <pc:spChg chg="mod">
          <ac:chgData name="Davis, James C" userId="84778d94-b1cc-4a48-87ce-749e1d7d6e72" providerId="ADAL" clId="{3A07BE75-CD12-464B-B8E5-341E489B6D50}" dt="2020-08-21T21:39:54.513" v="63" actId="2711"/>
          <ac:spMkLst>
            <pc:docMk/>
            <pc:sldMasterMk cId="3595336832" sldId="2147483708"/>
            <ac:spMk id="2" creationId="{00000000-0000-0000-0000-000000000000}"/>
          </ac:spMkLst>
        </pc:spChg>
        <pc:spChg chg="mod">
          <ac:chgData name="Davis, James C" userId="84778d94-b1cc-4a48-87ce-749e1d7d6e72" providerId="ADAL" clId="{3A07BE75-CD12-464B-B8E5-341E489B6D50}" dt="2020-08-21T21:39:59.359" v="64" actId="2711"/>
          <ac:spMkLst>
            <pc:docMk/>
            <pc:sldMasterMk cId="3595336832" sldId="2147483708"/>
            <ac:spMk id="3" creationId="{00000000-0000-0000-0000-000000000000}"/>
          </ac:spMkLst>
        </pc:spChg>
        <pc:spChg chg="del mod">
          <ac:chgData name="Davis, James C" userId="84778d94-b1cc-4a48-87ce-749e1d7d6e72" providerId="ADAL" clId="{3A07BE75-CD12-464B-B8E5-341E489B6D50}" dt="2020-08-21T21:53:30.462" v="181" actId="478"/>
          <ac:spMkLst>
            <pc:docMk/>
            <pc:sldMasterMk cId="3595336832" sldId="2147483708"/>
            <ac:spMk id="4" creationId="{00000000-0000-0000-0000-000000000000}"/>
          </ac:spMkLst>
        </pc:spChg>
        <pc:spChg chg="del mod">
          <ac:chgData name="Davis, James C" userId="84778d94-b1cc-4a48-87ce-749e1d7d6e72" providerId="ADAL" clId="{3A07BE75-CD12-464B-B8E5-341E489B6D50}" dt="2020-08-21T21:53:26.995" v="180"/>
          <ac:spMkLst>
            <pc:docMk/>
            <pc:sldMasterMk cId="3595336832" sldId="2147483708"/>
            <ac:spMk id="5" creationId="{00000000-0000-0000-0000-000000000000}"/>
          </ac:spMkLst>
        </pc:spChg>
        <pc:spChg chg="mod">
          <ac:chgData name="Davis, James C" userId="84778d94-b1cc-4a48-87ce-749e1d7d6e72" providerId="ADAL" clId="{3A07BE75-CD12-464B-B8E5-341E489B6D50}" dt="2020-08-22T00:24:08.382" v="223" actId="1036"/>
          <ac:spMkLst>
            <pc:docMk/>
            <pc:sldMasterMk cId="3595336832" sldId="2147483708"/>
            <ac:spMk id="6" creationId="{00000000-0000-0000-0000-000000000000}"/>
          </ac:spMkLst>
        </pc:spChg>
        <pc:picChg chg="add mod">
          <ac:chgData name="Davis, James C" userId="84778d94-b1cc-4a48-87ce-749e1d7d6e72" providerId="ADAL" clId="{3A07BE75-CD12-464B-B8E5-341E489B6D50}" dt="2020-08-22T00:24:08.382" v="223" actId="1036"/>
          <ac:picMkLst>
            <pc:docMk/>
            <pc:sldMasterMk cId="3595336832" sldId="2147483708"/>
            <ac:picMk id="8" creationId="{C6965342-B6F4-4E4D-AE27-465DB42B2B52}"/>
          </ac:picMkLst>
        </pc:picChg>
        <pc:cxnChg chg="del">
          <ac:chgData name="Davis, James C" userId="84778d94-b1cc-4a48-87ce-749e1d7d6e72" providerId="ADAL" clId="{3A07BE75-CD12-464B-B8E5-341E489B6D50}" dt="2020-08-21T21:53:32.310" v="182" actId="478"/>
          <ac:cxnSpMkLst>
            <pc:docMk/>
            <pc:sldMasterMk cId="3595336832" sldId="2147483708"/>
            <ac:cxnSpMk id="16" creationId="{8DFF833F-712C-324A-8187-5455C581BDBA}"/>
          </ac:cxnSpMkLst>
        </pc:cxnChg>
        <pc:sldLayoutChg chg="delSp modSp mod ord">
          <pc:chgData name="Davis, James C" userId="84778d94-b1cc-4a48-87ce-749e1d7d6e72" providerId="ADAL" clId="{3A07BE75-CD12-464B-B8E5-341E489B6D50}" dt="2020-08-22T00:23:00.768" v="194" actId="478"/>
          <pc:sldLayoutMkLst>
            <pc:docMk/>
            <pc:sldMasterMk cId="3595336832" sldId="2147483708"/>
            <pc:sldLayoutMk cId="2463502173" sldId="2147483709"/>
          </pc:sldLayoutMkLst>
          <pc:spChg chg="mod">
            <ac:chgData name="Davis, James C" userId="84778d94-b1cc-4a48-87ce-749e1d7d6e72" providerId="ADAL" clId="{3A07BE75-CD12-464B-B8E5-341E489B6D50}" dt="2020-08-21T21:43:01.534" v="90" actId="20577"/>
            <ac:spMkLst>
              <pc:docMk/>
              <pc:sldMasterMk cId="3595336832" sldId="2147483708"/>
              <pc:sldLayoutMk cId="2463502173" sldId="2147483709"/>
              <ac:spMk id="2" creationId="{00000000-0000-0000-0000-000000000000}"/>
            </ac:spMkLst>
          </pc:spChg>
          <pc:spChg chg="mod">
            <ac:chgData name="Davis, James C" userId="84778d94-b1cc-4a48-87ce-749e1d7d6e72" providerId="ADAL" clId="{3A07BE75-CD12-464B-B8E5-341E489B6D50}" dt="2020-08-21T21:43:07.257" v="91" actId="2711"/>
            <ac:spMkLst>
              <pc:docMk/>
              <pc:sldMasterMk cId="3595336832" sldId="2147483708"/>
              <pc:sldLayoutMk cId="2463502173" sldId="2147483709"/>
              <ac:spMk id="3" creationId="{00000000-0000-0000-0000-000000000000}"/>
            </ac:spMkLst>
          </pc:spChg>
          <pc:spChg chg="del">
            <ac:chgData name="Davis, James C" userId="84778d94-b1cc-4a48-87ce-749e1d7d6e72" providerId="ADAL" clId="{3A07BE75-CD12-464B-B8E5-341E489B6D50}" dt="2020-08-22T00:23:00.768" v="194" actId="478"/>
            <ac:spMkLst>
              <pc:docMk/>
              <pc:sldMasterMk cId="3595336832" sldId="2147483708"/>
              <pc:sldLayoutMk cId="2463502173" sldId="2147483709"/>
              <ac:spMk id="7" creationId="{00000000-0000-0000-0000-000000000000}"/>
            </ac:spMkLst>
          </pc:spChg>
        </pc:sldLayoutChg>
        <pc:sldLayoutChg chg="delSp modSp mod">
          <pc:chgData name="Davis, James C" userId="84778d94-b1cc-4a48-87ce-749e1d7d6e72" providerId="ADAL" clId="{3A07BE75-CD12-464B-B8E5-341E489B6D50}" dt="2020-08-22T00:23:05.175" v="195" actId="478"/>
          <pc:sldLayoutMkLst>
            <pc:docMk/>
            <pc:sldMasterMk cId="3595336832" sldId="2147483708"/>
            <pc:sldLayoutMk cId="1406754891" sldId="2147483720"/>
          </pc:sldLayoutMkLst>
          <pc:spChg chg="mod">
            <ac:chgData name="Davis, James C" userId="84778d94-b1cc-4a48-87ce-749e1d7d6e72" providerId="ADAL" clId="{3A07BE75-CD12-464B-B8E5-341E489B6D50}" dt="2020-08-21T21:43:55.357" v="94" actId="20577"/>
            <ac:spMkLst>
              <pc:docMk/>
              <pc:sldMasterMk cId="3595336832" sldId="2147483708"/>
              <pc:sldLayoutMk cId="1406754891" sldId="2147483720"/>
              <ac:spMk id="2" creationId="{00000000-0000-0000-0000-000000000000}"/>
            </ac:spMkLst>
          </pc:spChg>
          <pc:spChg chg="mod">
            <ac:chgData name="Davis, James C" userId="84778d94-b1cc-4a48-87ce-749e1d7d6e72" providerId="ADAL" clId="{3A07BE75-CD12-464B-B8E5-341E489B6D50}" dt="2020-08-21T21:43:57.588" v="95" actId="20577"/>
            <ac:spMkLst>
              <pc:docMk/>
              <pc:sldMasterMk cId="3595336832" sldId="2147483708"/>
              <pc:sldLayoutMk cId="1406754891" sldId="2147483720"/>
              <ac:spMk id="3" creationId="{00000000-0000-0000-0000-000000000000}"/>
            </ac:spMkLst>
          </pc:spChg>
          <pc:spChg chg="mod">
            <ac:chgData name="Davis, James C" userId="84778d94-b1cc-4a48-87ce-749e1d7d6e72" providerId="ADAL" clId="{3A07BE75-CD12-464B-B8E5-341E489B6D50}" dt="2020-08-21T21:43:52.321" v="93" actId="2711"/>
            <ac:spMkLst>
              <pc:docMk/>
              <pc:sldMasterMk cId="3595336832" sldId="2147483708"/>
              <pc:sldLayoutMk cId="1406754891" sldId="2147483720"/>
              <ac:spMk id="25" creationId="{9F798712-4535-8340-942F-27FFD5E3FE9B}"/>
            </ac:spMkLst>
          </pc:spChg>
          <pc:spChg chg="del mod">
            <ac:chgData name="Davis, James C" userId="84778d94-b1cc-4a48-87ce-749e1d7d6e72" providerId="ADAL" clId="{3A07BE75-CD12-464B-B8E5-341E489B6D50}" dt="2020-08-22T00:23:05.175" v="195" actId="478"/>
            <ac:spMkLst>
              <pc:docMk/>
              <pc:sldMasterMk cId="3595336832" sldId="2147483708"/>
              <pc:sldLayoutMk cId="1406754891" sldId="2147483720"/>
              <ac:spMk id="28" creationId="{32B67432-75BE-B145-B884-FF16D239EAF2}"/>
            </ac:spMkLst>
          </pc:spChg>
          <pc:spChg chg="mod">
            <ac:chgData name="Davis, James C" userId="84778d94-b1cc-4a48-87ce-749e1d7d6e72" providerId="ADAL" clId="{3A07BE75-CD12-464B-B8E5-341E489B6D50}" dt="2020-08-21T21:43:52.321" v="93" actId="2711"/>
            <ac:spMkLst>
              <pc:docMk/>
              <pc:sldMasterMk cId="3595336832" sldId="2147483708"/>
              <pc:sldLayoutMk cId="1406754891" sldId="2147483720"/>
              <ac:spMk id="29" creationId="{49E8753C-A442-034F-B0F4-92D22B3247FE}"/>
            </ac:spMkLst>
          </pc:spChg>
          <pc:picChg chg="mod">
            <ac:chgData name="Davis, James C" userId="84778d94-b1cc-4a48-87ce-749e1d7d6e72" providerId="ADAL" clId="{3A07BE75-CD12-464B-B8E5-341E489B6D50}" dt="2020-08-21T21:43:52.321" v="93" actId="2711"/>
            <ac:picMkLst>
              <pc:docMk/>
              <pc:sldMasterMk cId="3595336832" sldId="2147483708"/>
              <pc:sldLayoutMk cId="1406754891" sldId="2147483720"/>
              <ac:picMk id="27" creationId="{6283C7A5-FA96-634B-82F6-99BF44D20F7C}"/>
            </ac:picMkLst>
          </pc:picChg>
          <pc:cxnChg chg="mod">
            <ac:chgData name="Davis, James C" userId="84778d94-b1cc-4a48-87ce-749e1d7d6e72" providerId="ADAL" clId="{3A07BE75-CD12-464B-B8E5-341E489B6D50}" dt="2020-08-21T21:43:52.321" v="93" actId="2711"/>
            <ac:cxnSpMkLst>
              <pc:docMk/>
              <pc:sldMasterMk cId="3595336832" sldId="2147483708"/>
              <pc:sldLayoutMk cId="1406754891" sldId="2147483720"/>
              <ac:cxnSpMk id="30" creationId="{58350E96-57A4-414B-9B8B-1430C2B4D38E}"/>
            </ac:cxnSpMkLst>
          </pc:cxnChg>
        </pc:sldLayoutChg>
        <pc:sldLayoutChg chg="delSp modSp mod">
          <pc:chgData name="Davis, James C" userId="84778d94-b1cc-4a48-87ce-749e1d7d6e72" providerId="ADAL" clId="{3A07BE75-CD12-464B-B8E5-341E489B6D50}" dt="2020-08-22T00:23:08.231" v="196" actId="478"/>
          <pc:sldLayoutMkLst>
            <pc:docMk/>
            <pc:sldMasterMk cId="3595336832" sldId="2147483708"/>
            <pc:sldLayoutMk cId="1815464052" sldId="2147483721"/>
          </pc:sldLayoutMkLst>
          <pc:spChg chg="mod">
            <ac:chgData name="Davis, James C" userId="84778d94-b1cc-4a48-87ce-749e1d7d6e72" providerId="ADAL" clId="{3A07BE75-CD12-464B-B8E5-341E489B6D50}" dt="2020-08-21T21:44:14.595" v="105" actId="20577"/>
            <ac:spMkLst>
              <pc:docMk/>
              <pc:sldMasterMk cId="3595336832" sldId="2147483708"/>
              <pc:sldLayoutMk cId="1815464052" sldId="2147483721"/>
              <ac:spMk id="3" creationId="{00000000-0000-0000-0000-000000000000}"/>
            </ac:spMkLst>
          </pc:spChg>
          <pc:spChg chg="mod">
            <ac:chgData name="Davis, James C" userId="84778d94-b1cc-4a48-87ce-749e1d7d6e72" providerId="ADAL" clId="{3A07BE75-CD12-464B-B8E5-341E489B6D50}" dt="2020-08-21T21:44:08.192" v="96" actId="2711"/>
            <ac:spMkLst>
              <pc:docMk/>
              <pc:sldMasterMk cId="3595336832" sldId="2147483708"/>
              <pc:sldLayoutMk cId="1815464052" sldId="2147483721"/>
              <ac:spMk id="10" creationId="{699BD747-48B6-2547-8F7C-25A44594F612}"/>
            </ac:spMkLst>
          </pc:spChg>
          <pc:spChg chg="mod">
            <ac:chgData name="Davis, James C" userId="84778d94-b1cc-4a48-87ce-749e1d7d6e72" providerId="ADAL" clId="{3A07BE75-CD12-464B-B8E5-341E489B6D50}" dt="2020-08-21T21:44:08.192" v="96" actId="2711"/>
            <ac:spMkLst>
              <pc:docMk/>
              <pc:sldMasterMk cId="3595336832" sldId="2147483708"/>
              <pc:sldLayoutMk cId="1815464052" sldId="2147483721"/>
              <ac:spMk id="19" creationId="{4B5CCD19-DE21-294C-8B0B-3103725AE082}"/>
            </ac:spMkLst>
          </pc:spChg>
          <pc:spChg chg="mod">
            <ac:chgData name="Davis, James C" userId="84778d94-b1cc-4a48-87ce-749e1d7d6e72" providerId="ADAL" clId="{3A07BE75-CD12-464B-B8E5-341E489B6D50}" dt="2020-08-21T21:44:10.980" v="97" actId="20577"/>
            <ac:spMkLst>
              <pc:docMk/>
              <pc:sldMasterMk cId="3595336832" sldId="2147483708"/>
              <pc:sldLayoutMk cId="1815464052" sldId="2147483721"/>
              <ac:spMk id="22" creationId="{73768DE6-FB80-874D-8DE0-986B46F1FD05}"/>
            </ac:spMkLst>
          </pc:spChg>
          <pc:spChg chg="del mod">
            <ac:chgData name="Davis, James C" userId="84778d94-b1cc-4a48-87ce-749e1d7d6e72" providerId="ADAL" clId="{3A07BE75-CD12-464B-B8E5-341E489B6D50}" dt="2020-08-22T00:23:08.231" v="196" actId="478"/>
            <ac:spMkLst>
              <pc:docMk/>
              <pc:sldMasterMk cId="3595336832" sldId="2147483708"/>
              <pc:sldLayoutMk cId="1815464052" sldId="2147483721"/>
              <ac:spMk id="23" creationId="{CF069E70-AF49-2042-836A-1CC5C09B9CCB}"/>
            </ac:spMkLst>
          </pc:spChg>
          <pc:spChg chg="mod">
            <ac:chgData name="Davis, James C" userId="84778d94-b1cc-4a48-87ce-749e1d7d6e72" providerId="ADAL" clId="{3A07BE75-CD12-464B-B8E5-341E489B6D50}" dt="2020-08-21T21:44:08.192" v="96" actId="2711"/>
            <ac:spMkLst>
              <pc:docMk/>
              <pc:sldMasterMk cId="3595336832" sldId="2147483708"/>
              <pc:sldLayoutMk cId="1815464052" sldId="2147483721"/>
              <ac:spMk id="24" creationId="{50D54855-2B56-7D4D-BC1F-BBB8B58B9663}"/>
            </ac:spMkLst>
          </pc:spChg>
          <pc:picChg chg="mod">
            <ac:chgData name="Davis, James C" userId="84778d94-b1cc-4a48-87ce-749e1d7d6e72" providerId="ADAL" clId="{3A07BE75-CD12-464B-B8E5-341E489B6D50}" dt="2020-08-21T21:44:08.192" v="96" actId="2711"/>
            <ac:picMkLst>
              <pc:docMk/>
              <pc:sldMasterMk cId="3595336832" sldId="2147483708"/>
              <pc:sldLayoutMk cId="1815464052" sldId="2147483721"/>
              <ac:picMk id="21" creationId="{87C91AFD-CCD5-AA40-82FE-4B69C6151917}"/>
            </ac:picMkLst>
          </pc:picChg>
          <pc:cxnChg chg="mod">
            <ac:chgData name="Davis, James C" userId="84778d94-b1cc-4a48-87ce-749e1d7d6e72" providerId="ADAL" clId="{3A07BE75-CD12-464B-B8E5-341E489B6D50}" dt="2020-08-21T21:44:08.192" v="96" actId="2711"/>
            <ac:cxnSpMkLst>
              <pc:docMk/>
              <pc:sldMasterMk cId="3595336832" sldId="2147483708"/>
              <pc:sldLayoutMk cId="1815464052" sldId="2147483721"/>
              <ac:cxnSpMk id="25" creationId="{BCC405A1-23C8-8E4E-940E-49CA3B709385}"/>
            </ac:cxnSpMkLst>
          </pc:cxnChg>
        </pc:sldLayoutChg>
        <pc:sldLayoutChg chg="delSp modSp mod">
          <pc:chgData name="Davis, James C" userId="84778d94-b1cc-4a48-87ce-749e1d7d6e72" providerId="ADAL" clId="{3A07BE75-CD12-464B-B8E5-341E489B6D50}" dt="2020-08-22T00:23:14.775" v="197" actId="478"/>
          <pc:sldLayoutMkLst>
            <pc:docMk/>
            <pc:sldMasterMk cId="3595336832" sldId="2147483708"/>
            <pc:sldLayoutMk cId="4186258001" sldId="2147483722"/>
          </pc:sldLayoutMkLst>
          <pc:spChg chg="mod">
            <ac:chgData name="Davis, James C" userId="84778d94-b1cc-4a48-87ce-749e1d7d6e72" providerId="ADAL" clId="{3A07BE75-CD12-464B-B8E5-341E489B6D50}" dt="2020-08-21T21:44:27.196" v="107" actId="2711"/>
            <ac:spMkLst>
              <pc:docMk/>
              <pc:sldMasterMk cId="3595336832" sldId="2147483708"/>
              <pc:sldLayoutMk cId="4186258001" sldId="2147483722"/>
              <ac:spMk id="14" creationId="{0D6DAF39-EE35-6843-807B-FF770BE21293}"/>
            </ac:spMkLst>
          </pc:spChg>
          <pc:spChg chg="mod">
            <ac:chgData name="Davis, James C" userId="84778d94-b1cc-4a48-87ce-749e1d7d6e72" providerId="ADAL" clId="{3A07BE75-CD12-464B-B8E5-341E489B6D50}" dt="2020-08-21T21:44:23.703" v="106" actId="2711"/>
            <ac:spMkLst>
              <pc:docMk/>
              <pc:sldMasterMk cId="3595336832" sldId="2147483708"/>
              <pc:sldLayoutMk cId="4186258001" sldId="2147483722"/>
              <ac:spMk id="17" creationId="{B6A7C9B5-3617-0144-A4ED-16186741E8C3}"/>
            </ac:spMkLst>
          </pc:spChg>
          <pc:spChg chg="del">
            <ac:chgData name="Davis, James C" userId="84778d94-b1cc-4a48-87ce-749e1d7d6e72" providerId="ADAL" clId="{3A07BE75-CD12-464B-B8E5-341E489B6D50}" dt="2020-08-22T00:23:14.775" v="197" actId="478"/>
            <ac:spMkLst>
              <pc:docMk/>
              <pc:sldMasterMk cId="3595336832" sldId="2147483708"/>
              <pc:sldLayoutMk cId="4186258001" sldId="2147483722"/>
              <ac:spMk id="19" creationId="{AAF94E19-ED71-7845-B4E1-5D3EA4F2593F}"/>
            </ac:spMkLst>
          </pc:spChg>
        </pc:sldLayoutChg>
        <pc:sldLayoutChg chg="delSp modSp mod">
          <pc:chgData name="Davis, James C" userId="84778d94-b1cc-4a48-87ce-749e1d7d6e72" providerId="ADAL" clId="{3A07BE75-CD12-464B-B8E5-341E489B6D50}" dt="2020-08-22T00:23:19.703" v="198" actId="478"/>
          <pc:sldLayoutMkLst>
            <pc:docMk/>
            <pc:sldMasterMk cId="3595336832" sldId="2147483708"/>
            <pc:sldLayoutMk cId="2707393526" sldId="2147483723"/>
          </pc:sldLayoutMkLst>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6" creationId="{5CCAEC11-865D-CB4B-88E8-5AF51FB37FBE}"/>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15" creationId="{4D7D7E43-151C-6148-8D70-1135C4C4B705}"/>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16" creationId="{0B79470A-88E7-9241-9D11-9A69D762338C}"/>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20" creationId="{EACB2F0C-1C3D-CD48-AD13-7B5AD683F7C7}"/>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23" creationId="{BD416322-CF1A-F143-B2A9-844B608C50DA}"/>
            </ac:spMkLst>
          </pc:spChg>
          <pc:spChg chg="del mod">
            <ac:chgData name="Davis, James C" userId="84778d94-b1cc-4a48-87ce-749e1d7d6e72" providerId="ADAL" clId="{3A07BE75-CD12-464B-B8E5-341E489B6D50}" dt="2020-08-22T00:23:19.703" v="198" actId="478"/>
            <ac:spMkLst>
              <pc:docMk/>
              <pc:sldMasterMk cId="3595336832" sldId="2147483708"/>
              <pc:sldLayoutMk cId="2707393526" sldId="2147483723"/>
              <ac:spMk id="25" creationId="{A7492D50-D618-9F40-B9F2-9B08441829B8}"/>
            </ac:spMkLst>
          </pc:spChg>
          <pc:spChg chg="mod">
            <ac:chgData name="Davis, James C" userId="84778d94-b1cc-4a48-87ce-749e1d7d6e72" providerId="ADAL" clId="{3A07BE75-CD12-464B-B8E5-341E489B6D50}" dt="2020-08-21T21:44:35.786" v="108" actId="2711"/>
            <ac:spMkLst>
              <pc:docMk/>
              <pc:sldMasterMk cId="3595336832" sldId="2147483708"/>
              <pc:sldLayoutMk cId="2707393526" sldId="2147483723"/>
              <ac:spMk id="26" creationId="{8E13B548-F076-CF46-A887-15D7D4869738}"/>
            </ac:spMkLst>
          </pc:spChg>
          <pc:picChg chg="mod">
            <ac:chgData name="Davis, James C" userId="84778d94-b1cc-4a48-87ce-749e1d7d6e72" providerId="ADAL" clId="{3A07BE75-CD12-464B-B8E5-341E489B6D50}" dt="2020-08-21T21:44:35.786" v="108" actId="2711"/>
            <ac:picMkLst>
              <pc:docMk/>
              <pc:sldMasterMk cId="3595336832" sldId="2147483708"/>
              <pc:sldLayoutMk cId="2707393526" sldId="2147483723"/>
              <ac:picMk id="24" creationId="{4DC803D7-BDE8-2740-B36D-EB98236EB729}"/>
            </ac:picMkLst>
          </pc:picChg>
          <pc:cxnChg chg="mod">
            <ac:chgData name="Davis, James C" userId="84778d94-b1cc-4a48-87ce-749e1d7d6e72" providerId="ADAL" clId="{3A07BE75-CD12-464B-B8E5-341E489B6D50}" dt="2020-08-21T21:44:35.786" v="108" actId="2711"/>
            <ac:cxnSpMkLst>
              <pc:docMk/>
              <pc:sldMasterMk cId="3595336832" sldId="2147483708"/>
              <pc:sldLayoutMk cId="2707393526" sldId="2147483723"/>
              <ac:cxnSpMk id="27" creationId="{8F96F97C-D2D6-7949-BDC5-C0B91FB918BD}"/>
            </ac:cxnSpMkLst>
          </pc:cxnChg>
        </pc:sldLayoutChg>
        <pc:sldLayoutChg chg="delSp modSp mod">
          <pc:chgData name="Davis, James C" userId="84778d94-b1cc-4a48-87ce-749e1d7d6e72" providerId="ADAL" clId="{3A07BE75-CD12-464B-B8E5-341E489B6D50}" dt="2020-08-22T00:23:26.607" v="199" actId="478"/>
          <pc:sldLayoutMkLst>
            <pc:docMk/>
            <pc:sldMasterMk cId="3595336832" sldId="2147483708"/>
            <pc:sldLayoutMk cId="69532377" sldId="2147483724"/>
          </pc:sldLayoutMkLst>
          <pc:spChg chg="mod">
            <ac:chgData name="Davis, James C" userId="84778d94-b1cc-4a48-87ce-749e1d7d6e72" providerId="ADAL" clId="{3A07BE75-CD12-464B-B8E5-341E489B6D50}" dt="2020-08-21T21:44:47.211" v="109" actId="2711"/>
            <ac:spMkLst>
              <pc:docMk/>
              <pc:sldMasterMk cId="3595336832" sldId="2147483708"/>
              <pc:sldLayoutMk cId="69532377" sldId="2147483724"/>
              <ac:spMk id="2" creationId="{00000000-0000-0000-0000-000000000000}"/>
            </ac:spMkLst>
          </pc:spChg>
          <pc:spChg chg="mod">
            <ac:chgData name="Davis, James C" userId="84778d94-b1cc-4a48-87ce-749e1d7d6e72" providerId="ADAL" clId="{3A07BE75-CD12-464B-B8E5-341E489B6D50}" dt="2020-08-21T21:44:47.211" v="109" actId="2711"/>
            <ac:spMkLst>
              <pc:docMk/>
              <pc:sldMasterMk cId="3595336832" sldId="2147483708"/>
              <pc:sldLayoutMk cId="69532377" sldId="2147483724"/>
              <ac:spMk id="16" creationId="{900775FC-E9E4-FF46-A522-92CC39196093}"/>
            </ac:spMkLst>
          </pc:spChg>
          <pc:spChg chg="mod">
            <ac:chgData name="Davis, James C" userId="84778d94-b1cc-4a48-87ce-749e1d7d6e72" providerId="ADAL" clId="{3A07BE75-CD12-464B-B8E5-341E489B6D50}" dt="2020-08-21T21:44:47.211" v="109" actId="2711"/>
            <ac:spMkLst>
              <pc:docMk/>
              <pc:sldMasterMk cId="3595336832" sldId="2147483708"/>
              <pc:sldLayoutMk cId="69532377" sldId="2147483724"/>
              <ac:spMk id="17" creationId="{F59025A6-822F-2D44-9F31-61A4A63F5CD3}"/>
            </ac:spMkLst>
          </pc:spChg>
          <pc:spChg chg="del mod">
            <ac:chgData name="Davis, James C" userId="84778d94-b1cc-4a48-87ce-749e1d7d6e72" providerId="ADAL" clId="{3A07BE75-CD12-464B-B8E5-341E489B6D50}" dt="2020-08-22T00:23:26.607" v="199" actId="478"/>
            <ac:spMkLst>
              <pc:docMk/>
              <pc:sldMasterMk cId="3595336832" sldId="2147483708"/>
              <pc:sldLayoutMk cId="69532377" sldId="2147483724"/>
              <ac:spMk id="22" creationId="{F8CD2E15-DFA2-0F4C-8839-A9AD4504A2B8}"/>
            </ac:spMkLst>
          </pc:spChg>
          <pc:spChg chg="mod">
            <ac:chgData name="Davis, James C" userId="84778d94-b1cc-4a48-87ce-749e1d7d6e72" providerId="ADAL" clId="{3A07BE75-CD12-464B-B8E5-341E489B6D50}" dt="2020-08-21T21:44:47.211" v="109" actId="2711"/>
            <ac:spMkLst>
              <pc:docMk/>
              <pc:sldMasterMk cId="3595336832" sldId="2147483708"/>
              <pc:sldLayoutMk cId="69532377" sldId="2147483724"/>
              <ac:spMk id="23" creationId="{ACFC5D5C-1C9B-F148-A910-72ADDA93ABF0}"/>
            </ac:spMkLst>
          </pc:spChg>
          <pc:picChg chg="mod">
            <ac:chgData name="Davis, James C" userId="84778d94-b1cc-4a48-87ce-749e1d7d6e72" providerId="ADAL" clId="{3A07BE75-CD12-464B-B8E5-341E489B6D50}" dt="2020-08-21T21:44:47.211" v="109" actId="2711"/>
            <ac:picMkLst>
              <pc:docMk/>
              <pc:sldMasterMk cId="3595336832" sldId="2147483708"/>
              <pc:sldLayoutMk cId="69532377" sldId="2147483724"/>
              <ac:picMk id="21" creationId="{237F821D-D4B4-C442-814B-E1605BD7539E}"/>
            </ac:picMkLst>
          </pc:picChg>
          <pc:cxnChg chg="mod">
            <ac:chgData name="Davis, James C" userId="84778d94-b1cc-4a48-87ce-749e1d7d6e72" providerId="ADAL" clId="{3A07BE75-CD12-464B-B8E5-341E489B6D50}" dt="2020-08-21T21:44:47.211" v="109" actId="2711"/>
            <ac:cxnSpMkLst>
              <pc:docMk/>
              <pc:sldMasterMk cId="3595336832" sldId="2147483708"/>
              <pc:sldLayoutMk cId="69532377" sldId="2147483724"/>
              <ac:cxnSpMk id="25" creationId="{A45DD0F1-B8FD-0047-817A-E2982F127A6A}"/>
            </ac:cxnSpMkLst>
          </pc:cxnChg>
        </pc:sldLayoutChg>
        <pc:sldLayoutChg chg="delSp modSp mod ord">
          <pc:chgData name="Davis, James C" userId="84778d94-b1cc-4a48-87ce-749e1d7d6e72" providerId="ADAL" clId="{3A07BE75-CD12-464B-B8E5-341E489B6D50}" dt="2020-08-22T00:22:53.569" v="193" actId="478"/>
          <pc:sldLayoutMkLst>
            <pc:docMk/>
            <pc:sldMasterMk cId="3595336832" sldId="2147483708"/>
            <pc:sldLayoutMk cId="574188406" sldId="2147483725"/>
          </pc:sldLayoutMkLst>
          <pc:spChg chg="mod">
            <ac:chgData name="Davis, James C" userId="84778d94-b1cc-4a48-87ce-749e1d7d6e72" providerId="ADAL" clId="{3A07BE75-CD12-464B-B8E5-341E489B6D50}" dt="2020-08-21T21:47:59.479" v="115" actId="20577"/>
            <ac:spMkLst>
              <pc:docMk/>
              <pc:sldMasterMk cId="3595336832" sldId="2147483708"/>
              <pc:sldLayoutMk cId="574188406" sldId="2147483725"/>
              <ac:spMk id="11" creationId="{7218C6A0-FE47-3C49-9974-F3CABE12FB6E}"/>
            </ac:spMkLst>
          </pc:spChg>
          <pc:spChg chg="del">
            <ac:chgData name="Davis, James C" userId="84778d94-b1cc-4a48-87ce-749e1d7d6e72" providerId="ADAL" clId="{3A07BE75-CD12-464B-B8E5-341E489B6D50}" dt="2020-08-22T00:22:53.569" v="193" actId="478"/>
            <ac:spMkLst>
              <pc:docMk/>
              <pc:sldMasterMk cId="3595336832" sldId="2147483708"/>
              <pc:sldLayoutMk cId="574188406" sldId="2147483725"/>
              <ac:spMk id="19" creationId="{AAF94E19-ED71-7845-B4E1-5D3EA4F2593F}"/>
            </ac:spMkLst>
          </pc:spChg>
        </pc:sldLayoutChg>
        <pc:sldLayoutChg chg="addSp delSp modSp mod modTransition">
          <pc:chgData name="Davis, James C" userId="84778d94-b1cc-4a48-87ce-749e1d7d6e72" providerId="ADAL" clId="{3A07BE75-CD12-464B-B8E5-341E489B6D50}" dt="2020-08-22T00:40:43.830" v="269" actId="208"/>
          <pc:sldLayoutMkLst>
            <pc:docMk/>
            <pc:sldMasterMk cId="3595336832" sldId="2147483708"/>
            <pc:sldLayoutMk cId="4232609549" sldId="2147483726"/>
          </pc:sldLayoutMkLst>
          <pc:spChg chg="add del mod">
            <ac:chgData name="Davis, James C" userId="84778d94-b1cc-4a48-87ce-749e1d7d6e72" providerId="ADAL" clId="{3A07BE75-CD12-464B-B8E5-341E489B6D50}" dt="2020-08-21T21:35:31.852" v="21"/>
            <ac:spMkLst>
              <pc:docMk/>
              <pc:sldMasterMk cId="3595336832" sldId="2147483708"/>
              <pc:sldLayoutMk cId="4232609549" sldId="2147483726"/>
              <ac:spMk id="2" creationId="{3DB09C4B-756F-E046-A7B8-E818F3D67C91}"/>
            </ac:spMkLst>
          </pc:spChg>
          <pc:spChg chg="add del mod">
            <ac:chgData name="Davis, James C" userId="84778d94-b1cc-4a48-87ce-749e1d7d6e72" providerId="ADAL" clId="{3A07BE75-CD12-464B-B8E5-341E489B6D50}" dt="2020-08-21T21:35:31.852" v="21"/>
            <ac:spMkLst>
              <pc:docMk/>
              <pc:sldMasterMk cId="3595336832" sldId="2147483708"/>
              <pc:sldLayoutMk cId="4232609549" sldId="2147483726"/>
              <ac:spMk id="3" creationId="{4A738382-6B3F-6B47-8A09-6FCE0611FDA4}"/>
            </ac:spMkLst>
          </pc:spChg>
          <pc:spChg chg="add del mod">
            <ac:chgData name="Davis, James C" userId="84778d94-b1cc-4a48-87ce-749e1d7d6e72" providerId="ADAL" clId="{3A07BE75-CD12-464B-B8E5-341E489B6D50}" dt="2020-08-21T21:35:31.852" v="21"/>
            <ac:spMkLst>
              <pc:docMk/>
              <pc:sldMasterMk cId="3595336832" sldId="2147483708"/>
              <pc:sldLayoutMk cId="4232609549" sldId="2147483726"/>
              <ac:spMk id="4" creationId="{7629B2FB-9B75-0F4D-933A-91D5F9EB95B4}"/>
            </ac:spMkLst>
          </pc:spChg>
          <pc:spChg chg="add del mod">
            <ac:chgData name="Davis, James C" userId="84778d94-b1cc-4a48-87ce-749e1d7d6e72" providerId="ADAL" clId="{3A07BE75-CD12-464B-B8E5-341E489B6D50}" dt="2020-08-21T21:35:33.686" v="23"/>
            <ac:spMkLst>
              <pc:docMk/>
              <pc:sldMasterMk cId="3595336832" sldId="2147483708"/>
              <pc:sldLayoutMk cId="4232609549" sldId="2147483726"/>
              <ac:spMk id="7" creationId="{7F1E983B-BAA3-B44E-9FA7-C1DBBF63451D}"/>
            </ac:spMkLst>
          </pc:spChg>
          <pc:spChg chg="mod">
            <ac:chgData name="Davis, James C" userId="84778d94-b1cc-4a48-87ce-749e1d7d6e72" providerId="ADAL" clId="{3A07BE75-CD12-464B-B8E5-341E489B6D50}" dt="2020-08-22T00:40:39.983" v="268" actId="208"/>
            <ac:spMkLst>
              <pc:docMk/>
              <pc:sldMasterMk cId="3595336832" sldId="2147483708"/>
              <pc:sldLayoutMk cId="4232609549" sldId="2147483726"/>
              <ac:spMk id="8" creationId="{9629C0A1-FA46-974B-8B59-DAFA34D587F5}"/>
            </ac:spMkLst>
          </pc:spChg>
          <pc:spChg chg="del">
            <ac:chgData name="Davis, James C" userId="84778d94-b1cc-4a48-87ce-749e1d7d6e72" providerId="ADAL" clId="{3A07BE75-CD12-464B-B8E5-341E489B6D50}" dt="2020-08-22T00:22:22.489" v="186" actId="478"/>
            <ac:spMkLst>
              <pc:docMk/>
              <pc:sldMasterMk cId="3595336832" sldId="2147483708"/>
              <pc:sldLayoutMk cId="4232609549" sldId="2147483726"/>
              <ac:spMk id="9" creationId="{44FC41B1-856D-154F-84BA-1815B447367D}"/>
            </ac:spMkLst>
          </pc:spChg>
          <pc:spChg chg="mod">
            <ac:chgData name="Davis, James C" userId="84778d94-b1cc-4a48-87ce-749e1d7d6e72" providerId="ADAL" clId="{3A07BE75-CD12-464B-B8E5-341E489B6D50}" dt="2020-08-22T00:40:43.830" v="269" actId="208"/>
            <ac:spMkLst>
              <pc:docMk/>
              <pc:sldMasterMk cId="3595336832" sldId="2147483708"/>
              <pc:sldLayoutMk cId="4232609549" sldId="2147483726"/>
              <ac:spMk id="11" creationId="{F21F285B-3B58-4149-B959-9010CE636448}"/>
            </ac:spMkLst>
          </pc:spChg>
          <pc:spChg chg="add del mod">
            <ac:chgData name="Davis, James C" userId="84778d94-b1cc-4a48-87ce-749e1d7d6e72" providerId="ADAL" clId="{3A07BE75-CD12-464B-B8E5-341E489B6D50}" dt="2020-08-21T21:35:33.686" v="23"/>
            <ac:spMkLst>
              <pc:docMk/>
              <pc:sldMasterMk cId="3595336832" sldId="2147483708"/>
              <pc:sldLayoutMk cId="4232609549" sldId="2147483726"/>
              <ac:spMk id="13" creationId="{541CDDB2-4D8E-A543-A397-396990320797}"/>
            </ac:spMkLst>
          </pc:spChg>
          <pc:spChg chg="add del mod">
            <ac:chgData name="Davis, James C" userId="84778d94-b1cc-4a48-87ce-749e1d7d6e72" providerId="ADAL" clId="{3A07BE75-CD12-464B-B8E5-341E489B6D50}" dt="2020-08-21T21:35:33.686" v="23"/>
            <ac:spMkLst>
              <pc:docMk/>
              <pc:sldMasterMk cId="3595336832" sldId="2147483708"/>
              <pc:sldLayoutMk cId="4232609549" sldId="2147483726"/>
              <ac:spMk id="15" creationId="{09BBB4B8-9B85-9842-9B69-F922216F8990}"/>
            </ac:spMkLst>
          </pc:spChg>
          <pc:spChg chg="add mod">
            <ac:chgData name="Davis, James C" userId="84778d94-b1cc-4a48-87ce-749e1d7d6e72" providerId="ADAL" clId="{3A07BE75-CD12-464B-B8E5-341E489B6D50}" dt="2020-08-22T00:22:15.073" v="185"/>
            <ac:spMkLst>
              <pc:docMk/>
              <pc:sldMasterMk cId="3595336832" sldId="2147483708"/>
              <pc:sldLayoutMk cId="4232609549" sldId="2147483726"/>
              <ac:spMk id="16" creationId="{1991DBEA-463E-0543-8703-1617F14E9D1E}"/>
            </ac:spMkLst>
          </pc:spChg>
          <pc:spChg chg="add del mod">
            <ac:chgData name="Davis, James C" userId="84778d94-b1cc-4a48-87ce-749e1d7d6e72" providerId="ADAL" clId="{3A07BE75-CD12-464B-B8E5-341E489B6D50}" dt="2020-08-21T21:49:35.056" v="129" actId="2085"/>
            <ac:spMkLst>
              <pc:docMk/>
              <pc:sldMasterMk cId="3595336832" sldId="2147483708"/>
              <pc:sldLayoutMk cId="4232609549" sldId="2147483726"/>
              <ac:spMk id="251914" creationId="{00000000-0000-0000-0000-000000000000}"/>
            </ac:spMkLst>
          </pc:spChg>
          <pc:picChg chg="add del mod">
            <ac:chgData name="Davis, James C" userId="84778d94-b1cc-4a48-87ce-749e1d7d6e72" providerId="ADAL" clId="{3A07BE75-CD12-464B-B8E5-341E489B6D50}" dt="2020-08-21T21:35:22.429" v="18" actId="21"/>
            <ac:picMkLst>
              <pc:docMk/>
              <pc:sldMasterMk cId="3595336832" sldId="2147483708"/>
              <pc:sldLayoutMk cId="4232609549" sldId="2147483726"/>
              <ac:picMk id="6" creationId="{37731326-0C60-DD41-B5BD-7937076E0B2E}"/>
            </ac:picMkLst>
          </pc:picChg>
          <pc:picChg chg="del">
            <ac:chgData name="Davis, James C" userId="84778d94-b1cc-4a48-87ce-749e1d7d6e72" providerId="ADAL" clId="{3A07BE75-CD12-464B-B8E5-341E489B6D50}" dt="2020-08-21T21:32:58.065" v="4" actId="478"/>
            <ac:picMkLst>
              <pc:docMk/>
              <pc:sldMasterMk cId="3595336832" sldId="2147483708"/>
              <pc:sldLayoutMk cId="4232609549" sldId="2147483726"/>
              <ac:picMk id="10" creationId="{213FEFA3-8A82-6844-88D4-95E07E779EF4}"/>
            </ac:picMkLst>
          </pc:picChg>
          <pc:picChg chg="add mod">
            <ac:chgData name="Davis, James C" userId="84778d94-b1cc-4a48-87ce-749e1d7d6e72" providerId="ADAL" clId="{3A07BE75-CD12-464B-B8E5-341E489B6D50}" dt="2020-08-21T21:33:10.757" v="9" actId="1076"/>
            <ac:picMkLst>
              <pc:docMk/>
              <pc:sldMasterMk cId="3595336832" sldId="2147483708"/>
              <pc:sldLayoutMk cId="4232609549" sldId="2147483726"/>
              <ac:picMk id="12" creationId="{BCBD89D8-43BD-5D41-99C6-91B0B6A51904}"/>
            </ac:picMkLst>
          </pc:picChg>
          <pc:picChg chg="add del mod">
            <ac:chgData name="Davis, James C" userId="84778d94-b1cc-4a48-87ce-749e1d7d6e72" providerId="ADAL" clId="{3A07BE75-CD12-464B-B8E5-341E489B6D50}" dt="2020-08-21T21:37:51.327" v="44" actId="21"/>
            <ac:picMkLst>
              <pc:docMk/>
              <pc:sldMasterMk cId="3595336832" sldId="2147483708"/>
              <pc:sldLayoutMk cId="4232609549" sldId="2147483726"/>
              <ac:picMk id="14" creationId="{AD52B8E7-6A95-D242-B4DC-D368E54B24F3}"/>
            </ac:picMkLst>
          </pc:picChg>
        </pc:sldLayoutChg>
        <pc:sldLayoutChg chg="delSp new del mod">
          <pc:chgData name="Davis, James C" userId="84778d94-b1cc-4a48-87ce-749e1d7d6e72" providerId="ADAL" clId="{3A07BE75-CD12-464B-B8E5-341E489B6D50}" dt="2020-08-21T21:36:14.105" v="31" actId="2696"/>
          <pc:sldLayoutMkLst>
            <pc:docMk/>
            <pc:sldMasterMk cId="3595336832" sldId="2147483708"/>
            <pc:sldLayoutMk cId="3571145014" sldId="2147483727"/>
          </pc:sldLayoutMkLst>
          <pc:spChg chg="del">
            <ac:chgData name="Davis, James C" userId="84778d94-b1cc-4a48-87ce-749e1d7d6e72" providerId="ADAL" clId="{3A07BE75-CD12-464B-B8E5-341E489B6D50}" dt="2020-08-21T21:35:57.762" v="28" actId="478"/>
            <ac:spMkLst>
              <pc:docMk/>
              <pc:sldMasterMk cId="3595336832" sldId="2147483708"/>
              <pc:sldLayoutMk cId="3571145014" sldId="2147483727"/>
              <ac:spMk id="2" creationId="{DB4F1C61-C21B-0A4B-BDB4-132F0405C9BE}"/>
            </ac:spMkLst>
          </pc:spChg>
          <pc:spChg chg="del">
            <ac:chgData name="Davis, James C" userId="84778d94-b1cc-4a48-87ce-749e1d7d6e72" providerId="ADAL" clId="{3A07BE75-CD12-464B-B8E5-341E489B6D50}" dt="2020-08-21T21:36:00.473" v="29"/>
            <ac:spMkLst>
              <pc:docMk/>
              <pc:sldMasterMk cId="3595336832" sldId="2147483708"/>
              <pc:sldLayoutMk cId="3571145014" sldId="2147483727"/>
              <ac:spMk id="3" creationId="{12A83881-1209-9945-BCDF-198622D8227C}"/>
            </ac:spMkLst>
          </pc:spChg>
          <pc:spChg chg="del">
            <ac:chgData name="Davis, James C" userId="84778d94-b1cc-4a48-87ce-749e1d7d6e72" providerId="ADAL" clId="{3A07BE75-CD12-464B-B8E5-341E489B6D50}" dt="2020-08-21T21:36:00.473" v="29"/>
            <ac:spMkLst>
              <pc:docMk/>
              <pc:sldMasterMk cId="3595336832" sldId="2147483708"/>
              <pc:sldLayoutMk cId="3571145014" sldId="2147483727"/>
              <ac:spMk id="4" creationId="{32B112DC-B82E-6F4F-8D13-45166552D6E7}"/>
            </ac:spMkLst>
          </pc:spChg>
          <pc:spChg chg="del">
            <ac:chgData name="Davis, James C" userId="84778d94-b1cc-4a48-87ce-749e1d7d6e72" providerId="ADAL" clId="{3A07BE75-CD12-464B-B8E5-341E489B6D50}" dt="2020-08-21T21:36:00.473" v="29"/>
            <ac:spMkLst>
              <pc:docMk/>
              <pc:sldMasterMk cId="3595336832" sldId="2147483708"/>
              <pc:sldLayoutMk cId="3571145014" sldId="2147483727"/>
              <ac:spMk id="5" creationId="{A52275F4-AECB-F54E-B051-819366F94C61}"/>
            </ac:spMkLst>
          </pc:spChg>
        </pc:sldLayoutChg>
        <pc:sldLayoutChg chg="addSp delSp modSp mod modTransition">
          <pc:chgData name="Davis, James C" userId="84778d94-b1cc-4a48-87ce-749e1d7d6e72" providerId="ADAL" clId="{3A07BE75-CD12-464B-B8E5-341E489B6D50}" dt="2020-08-22T00:40:52.264" v="270" actId="208"/>
          <pc:sldLayoutMkLst>
            <pc:docMk/>
            <pc:sldMasterMk cId="3595336832" sldId="2147483708"/>
            <pc:sldLayoutMk cId="3328718115" sldId="2147483728"/>
          </pc:sldLayoutMkLst>
          <pc:spChg chg="add del mod">
            <ac:chgData name="Davis, James C" userId="84778d94-b1cc-4a48-87ce-749e1d7d6e72" providerId="ADAL" clId="{3A07BE75-CD12-464B-B8E5-341E489B6D50}" dt="2020-08-21T21:53:44.149" v="183" actId="478"/>
            <ac:spMkLst>
              <pc:docMk/>
              <pc:sldMasterMk cId="3595336832" sldId="2147483708"/>
              <pc:sldLayoutMk cId="3328718115" sldId="2147483728"/>
              <ac:spMk id="2" creationId="{A0349C6E-8F46-DA41-ADEA-4CAA630A7964}"/>
            </ac:spMkLst>
          </pc:spChg>
          <pc:spChg chg="mod">
            <ac:chgData name="Davis, James C" userId="84778d94-b1cc-4a48-87ce-749e1d7d6e72" providerId="ADAL" clId="{3A07BE75-CD12-464B-B8E5-341E489B6D50}" dt="2020-08-22T00:40:52.264" v="270" actId="208"/>
            <ac:spMkLst>
              <pc:docMk/>
              <pc:sldMasterMk cId="3595336832" sldId="2147483708"/>
              <pc:sldLayoutMk cId="3328718115" sldId="2147483728"/>
              <ac:spMk id="4" creationId="{67B3E873-1394-3543-8BD2-2C910090ECBD}"/>
            </ac:spMkLst>
          </pc:spChg>
          <pc:spChg chg="add del mod">
            <ac:chgData name="Davis, James C" userId="84778d94-b1cc-4a48-87ce-749e1d7d6e72" providerId="ADAL" clId="{3A07BE75-CD12-464B-B8E5-341E489B6D50}" dt="2020-08-22T00:39:41.505" v="234" actId="207"/>
            <ac:spMkLst>
              <pc:docMk/>
              <pc:sldMasterMk cId="3595336832" sldId="2147483708"/>
              <pc:sldLayoutMk cId="3328718115" sldId="2147483728"/>
              <ac:spMk id="5" creationId="{00000000-0000-0000-0000-000000000000}"/>
            </ac:spMkLst>
          </pc:spChg>
          <pc:spChg chg="add del mod">
            <ac:chgData name="Davis, James C" userId="84778d94-b1cc-4a48-87ce-749e1d7d6e72" providerId="ADAL" clId="{3A07BE75-CD12-464B-B8E5-341E489B6D50}" dt="2020-08-21T21:54:10.149" v="184" actId="478"/>
            <ac:spMkLst>
              <pc:docMk/>
              <pc:sldMasterMk cId="3595336832" sldId="2147483708"/>
              <pc:sldLayoutMk cId="3328718115" sldId="2147483728"/>
              <ac:spMk id="8" creationId="{87597FFB-B432-F440-9DDE-C765DFB23B24}"/>
            </ac:spMkLst>
          </pc:spChg>
          <pc:spChg chg="add mod">
            <ac:chgData name="Davis, James C" userId="84778d94-b1cc-4a48-87ce-749e1d7d6e72" providerId="ADAL" clId="{3A07BE75-CD12-464B-B8E5-341E489B6D50}" dt="2020-08-21T21:53:17.422" v="179"/>
            <ac:spMkLst>
              <pc:docMk/>
              <pc:sldMasterMk cId="3595336832" sldId="2147483708"/>
              <pc:sldLayoutMk cId="3328718115" sldId="2147483728"/>
              <ac:spMk id="9" creationId="{4403002C-B894-EA4E-9F9C-C47945496723}"/>
            </ac:spMkLst>
          </pc:spChg>
          <pc:picChg chg="add del mod">
            <ac:chgData name="Davis, James C" userId="84778d94-b1cc-4a48-87ce-749e1d7d6e72" providerId="ADAL" clId="{3A07BE75-CD12-464B-B8E5-341E489B6D50}" dt="2020-08-21T21:37:57.744" v="48"/>
            <ac:picMkLst>
              <pc:docMk/>
              <pc:sldMasterMk cId="3595336832" sldId="2147483708"/>
              <pc:sldLayoutMk cId="3328718115" sldId="2147483728"/>
              <ac:picMk id="6" creationId="{5109DD2C-49A7-2340-918F-14658BEE258D}"/>
            </ac:picMkLst>
          </pc:picChg>
          <pc:picChg chg="add del mod">
            <ac:chgData name="Davis, James C" userId="84778d94-b1cc-4a48-87ce-749e1d7d6e72" providerId="ADAL" clId="{3A07BE75-CD12-464B-B8E5-341E489B6D50}" dt="2020-08-21T21:39:00.916" v="58" actId="478"/>
            <ac:picMkLst>
              <pc:docMk/>
              <pc:sldMasterMk cId="3595336832" sldId="2147483708"/>
              <pc:sldLayoutMk cId="3328718115" sldId="2147483728"/>
              <ac:picMk id="7" creationId="{436176C0-63A3-BE44-BA6C-A9E6FBC44A2F}"/>
            </ac:picMkLst>
          </pc:picChg>
        </pc:sldLayoutChg>
        <pc:sldLayoutChg chg="addSp delSp modSp mod modTransition">
          <pc:chgData name="Davis, James C" userId="84778d94-b1cc-4a48-87ce-749e1d7d6e72" providerId="ADAL" clId="{3A07BE75-CD12-464B-B8E5-341E489B6D50}" dt="2020-08-22T00:40:59.683" v="271" actId="208"/>
          <pc:sldLayoutMkLst>
            <pc:docMk/>
            <pc:sldMasterMk cId="3595336832" sldId="2147483708"/>
            <pc:sldLayoutMk cId="694698316" sldId="2147483729"/>
          </pc:sldLayoutMkLst>
          <pc:spChg chg="add mod">
            <ac:chgData name="Davis, James C" userId="84778d94-b1cc-4a48-87ce-749e1d7d6e72" providerId="ADAL" clId="{3A07BE75-CD12-464B-B8E5-341E489B6D50}" dt="2020-08-22T00:22:27.599" v="187"/>
            <ac:spMkLst>
              <pc:docMk/>
              <pc:sldMasterMk cId="3595336832" sldId="2147483708"/>
              <pc:sldLayoutMk cId="694698316" sldId="2147483729"/>
              <ac:spMk id="2" creationId="{63EE7B0E-2C93-BA42-B420-3285D7F3E908}"/>
            </ac:spMkLst>
          </pc:spChg>
          <pc:spChg chg="add del mod">
            <ac:chgData name="Davis, James C" userId="84778d94-b1cc-4a48-87ce-749e1d7d6e72" providerId="ADAL" clId="{3A07BE75-CD12-464B-B8E5-341E489B6D50}" dt="2020-08-22T00:40:59.683" v="271" actId="208"/>
            <ac:spMkLst>
              <pc:docMk/>
              <pc:sldMasterMk cId="3595336832" sldId="2147483708"/>
              <pc:sldLayoutMk cId="694698316" sldId="2147483729"/>
              <ac:spMk id="7" creationId="{43238AEC-E676-EF48-A1EE-CE1856C5DB86}"/>
            </ac:spMkLst>
          </pc:spChg>
          <pc:spChg chg="del">
            <ac:chgData name="Davis, James C" userId="84778d94-b1cc-4a48-87ce-749e1d7d6e72" providerId="ADAL" clId="{3A07BE75-CD12-464B-B8E5-341E489B6D50}" dt="2020-08-21T21:49:41.914" v="130" actId="478"/>
            <ac:spMkLst>
              <pc:docMk/>
              <pc:sldMasterMk cId="3595336832" sldId="2147483708"/>
              <pc:sldLayoutMk cId="694698316" sldId="2147483729"/>
              <ac:spMk id="8" creationId="{54299B08-215C-6449-B3F9-1A0AD0C27459}"/>
            </ac:spMkLst>
          </pc:spChg>
          <pc:spChg chg="add del mod">
            <ac:chgData name="Davis, James C" userId="84778d94-b1cc-4a48-87ce-749e1d7d6e72" providerId="ADAL" clId="{3A07BE75-CD12-464B-B8E5-341E489B6D50}" dt="2020-08-22T00:39:59.584" v="235" actId="478"/>
            <ac:spMkLst>
              <pc:docMk/>
              <pc:sldMasterMk cId="3595336832" sldId="2147483708"/>
              <pc:sldLayoutMk cId="694698316" sldId="2147483729"/>
              <ac:spMk id="10" creationId="{B9EAC580-F61D-3248-985B-963029B60BD7}"/>
            </ac:spMkLst>
          </pc:spChg>
          <pc:spChg chg="add del mod">
            <ac:chgData name="Davis, James C" userId="84778d94-b1cc-4a48-87ce-749e1d7d6e72" providerId="ADAL" clId="{3A07BE75-CD12-464B-B8E5-341E489B6D50}" dt="2020-08-21T21:51:26.904" v="154"/>
            <ac:spMkLst>
              <pc:docMk/>
              <pc:sldMasterMk cId="3595336832" sldId="2147483708"/>
              <pc:sldLayoutMk cId="694698316" sldId="2147483729"/>
              <ac:spMk id="11" creationId="{BB079078-4975-8043-86A2-01C27989FD9B}"/>
            </ac:spMkLst>
          </pc:spChg>
          <pc:spChg chg="add mod">
            <ac:chgData name="Davis, James C" userId="84778d94-b1cc-4a48-87ce-749e1d7d6e72" providerId="ADAL" clId="{3A07BE75-CD12-464B-B8E5-341E489B6D50}" dt="2020-08-22T00:39:59.881" v="236"/>
            <ac:spMkLst>
              <pc:docMk/>
              <pc:sldMasterMk cId="3595336832" sldId="2147483708"/>
              <pc:sldLayoutMk cId="694698316" sldId="2147483729"/>
              <ac:spMk id="12" creationId="{4EEA1B3E-FF6B-734D-830E-C9FC203C0A8A}"/>
            </ac:spMkLst>
          </pc:spChg>
          <pc:picChg chg="add del mod">
            <ac:chgData name="Davis, James C" userId="84778d94-b1cc-4a48-87ce-749e1d7d6e72" providerId="ADAL" clId="{3A07BE75-CD12-464B-B8E5-341E489B6D50}" dt="2020-08-21T21:37:57.145" v="47"/>
            <ac:picMkLst>
              <pc:docMk/>
              <pc:sldMasterMk cId="3595336832" sldId="2147483708"/>
              <pc:sldLayoutMk cId="694698316" sldId="2147483729"/>
              <ac:picMk id="6" creationId="{7BA8BD17-3132-FB46-9C90-DB7121FC4216}"/>
            </ac:picMkLst>
          </pc:picChg>
          <pc:picChg chg="add del mod">
            <ac:chgData name="Davis, James C" userId="84778d94-b1cc-4a48-87ce-749e1d7d6e72" providerId="ADAL" clId="{3A07BE75-CD12-464B-B8E5-341E489B6D50}" dt="2020-08-21T21:39:02.679" v="59" actId="478"/>
            <ac:picMkLst>
              <pc:docMk/>
              <pc:sldMasterMk cId="3595336832" sldId="2147483708"/>
              <pc:sldLayoutMk cId="694698316" sldId="2147483729"/>
              <ac:picMk id="9" creationId="{AFA908D9-16CC-7642-87C8-CAD6F2D9A015}"/>
            </ac:picMkLst>
          </pc:picChg>
        </pc:sldLayoutChg>
        <pc:sldLayoutChg chg="addSp delSp modSp mod modTransition">
          <pc:chgData name="Davis, James C" userId="84778d94-b1cc-4a48-87ce-749e1d7d6e72" providerId="ADAL" clId="{3A07BE75-CD12-464B-B8E5-341E489B6D50}" dt="2020-08-21T21:49:51.311" v="132" actId="2085"/>
          <pc:sldLayoutMkLst>
            <pc:docMk/>
            <pc:sldMasterMk cId="3595336832" sldId="2147483708"/>
            <pc:sldLayoutMk cId="2909255550" sldId="2147483730"/>
          </pc:sldLayoutMkLst>
          <pc:spChg chg="mod">
            <ac:chgData name="Davis, James C" userId="84778d94-b1cc-4a48-87ce-749e1d7d6e72" providerId="ADAL" clId="{3A07BE75-CD12-464B-B8E5-341E489B6D50}" dt="2020-08-21T21:49:51.311" v="132" actId="2085"/>
            <ac:spMkLst>
              <pc:docMk/>
              <pc:sldMasterMk cId="3595336832" sldId="2147483708"/>
              <pc:sldLayoutMk cId="2909255550" sldId="2147483730"/>
              <ac:spMk id="2" creationId="{00000000-0000-0000-0000-000000000000}"/>
            </ac:spMkLst>
          </pc:spChg>
          <pc:picChg chg="add del mod">
            <ac:chgData name="Davis, James C" userId="84778d94-b1cc-4a48-87ce-749e1d7d6e72" providerId="ADAL" clId="{3A07BE75-CD12-464B-B8E5-341E489B6D50}" dt="2020-08-21T21:39:05.826" v="60" actId="478"/>
            <ac:picMkLst>
              <pc:docMk/>
              <pc:sldMasterMk cId="3595336832" sldId="2147483708"/>
              <pc:sldLayoutMk cId="2909255550" sldId="2147483730"/>
              <ac:picMk id="7" creationId="{27C84A94-4C94-3A48-AA0E-AC42698DC144}"/>
            </ac:picMkLst>
          </pc:picChg>
        </pc:sldLayoutChg>
        <pc:sldLayoutChg chg="addSp delSp modSp mod modTransition">
          <pc:chgData name="Davis, James C" userId="84778d94-b1cc-4a48-87ce-749e1d7d6e72" providerId="ADAL" clId="{3A07BE75-CD12-464B-B8E5-341E489B6D50}" dt="2020-08-22T00:41:06.101" v="272" actId="208"/>
          <pc:sldLayoutMkLst>
            <pc:docMk/>
            <pc:sldMasterMk cId="3595336832" sldId="2147483708"/>
            <pc:sldLayoutMk cId="72169177" sldId="2147483731"/>
          </pc:sldLayoutMkLst>
          <pc:spChg chg="add mod">
            <ac:chgData name="Davis, James C" userId="84778d94-b1cc-4a48-87ce-749e1d7d6e72" providerId="ADAL" clId="{3A07BE75-CD12-464B-B8E5-341E489B6D50}" dt="2020-08-22T00:22:34.999" v="188"/>
            <ac:spMkLst>
              <pc:docMk/>
              <pc:sldMasterMk cId="3595336832" sldId="2147483708"/>
              <pc:sldLayoutMk cId="72169177" sldId="2147483731"/>
              <ac:spMk id="2" creationId="{62769056-9B24-3340-82FF-6C6B5739D9BC}"/>
            </ac:spMkLst>
          </pc:spChg>
          <pc:spChg chg="mod">
            <ac:chgData name="Davis, James C" userId="84778d94-b1cc-4a48-87ce-749e1d7d6e72" providerId="ADAL" clId="{3A07BE75-CD12-464B-B8E5-341E489B6D50}" dt="2020-08-22T00:41:06.101" v="272" actId="208"/>
            <ac:spMkLst>
              <pc:docMk/>
              <pc:sldMasterMk cId="3595336832" sldId="2147483708"/>
              <pc:sldLayoutMk cId="72169177" sldId="2147483731"/>
              <ac:spMk id="9" creationId="{2473502F-33E0-294C-B0A7-D634CB781736}"/>
            </ac:spMkLst>
          </pc:spChg>
          <pc:spChg chg="add del mod">
            <ac:chgData name="Davis, James C" userId="84778d94-b1cc-4a48-87ce-749e1d7d6e72" providerId="ADAL" clId="{3A07BE75-CD12-464B-B8E5-341E489B6D50}" dt="2020-08-21T21:51:50.438" v="161" actId="478"/>
            <ac:spMkLst>
              <pc:docMk/>
              <pc:sldMasterMk cId="3595336832" sldId="2147483708"/>
              <pc:sldLayoutMk cId="72169177" sldId="2147483731"/>
              <ac:spMk id="10" creationId="{6FFDCCFB-1F77-9545-807B-771C13BE6464}"/>
            </ac:spMkLst>
          </pc:spChg>
          <pc:spChg chg="del">
            <ac:chgData name="Davis, James C" userId="84778d94-b1cc-4a48-87ce-749e1d7d6e72" providerId="ADAL" clId="{3A07BE75-CD12-464B-B8E5-341E489B6D50}" dt="2020-08-21T21:49:53.756" v="133" actId="478"/>
            <ac:spMkLst>
              <pc:docMk/>
              <pc:sldMasterMk cId="3595336832" sldId="2147483708"/>
              <pc:sldLayoutMk cId="72169177" sldId="2147483731"/>
              <ac:spMk id="11" creationId="{545324D7-CC7E-054E-9C45-DBD5F9F63503}"/>
            </ac:spMkLst>
          </pc:spChg>
          <pc:spChg chg="add del mod">
            <ac:chgData name="Davis, James C" userId="84778d94-b1cc-4a48-87ce-749e1d7d6e72" providerId="ADAL" clId="{3A07BE75-CD12-464B-B8E5-341E489B6D50}" dt="2020-08-22T00:40:03.391" v="237" actId="478"/>
            <ac:spMkLst>
              <pc:docMk/>
              <pc:sldMasterMk cId="3595336832" sldId="2147483708"/>
              <pc:sldLayoutMk cId="72169177" sldId="2147483731"/>
              <ac:spMk id="12" creationId="{D683F71B-CE88-4648-AC3A-8C1B31F3209D}"/>
            </ac:spMkLst>
          </pc:spChg>
          <pc:spChg chg="add mod">
            <ac:chgData name="Davis, James C" userId="84778d94-b1cc-4a48-87ce-749e1d7d6e72" providerId="ADAL" clId="{3A07BE75-CD12-464B-B8E5-341E489B6D50}" dt="2020-08-22T00:40:03.725" v="238"/>
            <ac:spMkLst>
              <pc:docMk/>
              <pc:sldMasterMk cId="3595336832" sldId="2147483708"/>
              <pc:sldLayoutMk cId="72169177" sldId="2147483731"/>
              <ac:spMk id="13" creationId="{AA231EA3-1A2F-1844-B410-74339C343F3B}"/>
            </ac:spMkLst>
          </pc:spChg>
          <pc:picChg chg="add del mod">
            <ac:chgData name="Davis, James C" userId="84778d94-b1cc-4a48-87ce-749e1d7d6e72" providerId="ADAL" clId="{3A07BE75-CD12-464B-B8E5-341E489B6D50}" dt="2020-08-21T21:39:12.937" v="61" actId="478"/>
            <ac:picMkLst>
              <pc:docMk/>
              <pc:sldMasterMk cId="3595336832" sldId="2147483708"/>
              <pc:sldLayoutMk cId="72169177" sldId="2147483731"/>
              <ac:picMk id="8" creationId="{BA01369E-A0A4-9640-A3D0-EA829CCB74EF}"/>
            </ac:picMkLst>
          </pc:picChg>
        </pc:sldLayoutChg>
        <pc:sldLayoutChg chg="addSp delSp modSp mod modTransition">
          <pc:chgData name="Davis, James C" userId="84778d94-b1cc-4a48-87ce-749e1d7d6e72" providerId="ADAL" clId="{3A07BE75-CD12-464B-B8E5-341E489B6D50}" dt="2020-08-22T00:22:38.314" v="189"/>
          <pc:sldLayoutMkLst>
            <pc:docMk/>
            <pc:sldMasterMk cId="3595336832" sldId="2147483708"/>
            <pc:sldLayoutMk cId="1735298232" sldId="2147483732"/>
          </pc:sldLayoutMkLst>
          <pc:spChg chg="add mod">
            <ac:chgData name="Davis, James C" userId="84778d94-b1cc-4a48-87ce-749e1d7d6e72" providerId="ADAL" clId="{3A07BE75-CD12-464B-B8E5-341E489B6D50}" dt="2020-08-22T00:22:38.314" v="189"/>
            <ac:spMkLst>
              <pc:docMk/>
              <pc:sldMasterMk cId="3595336832" sldId="2147483708"/>
              <pc:sldLayoutMk cId="1735298232" sldId="2147483732"/>
              <ac:spMk id="2" creationId="{CE36F63A-CE5C-9B40-933E-022B0D8B1C6B}"/>
            </ac:spMkLst>
          </pc:spChg>
          <pc:picChg chg="add del mod">
            <ac:chgData name="Davis, James C" userId="84778d94-b1cc-4a48-87ce-749e1d7d6e72" providerId="ADAL" clId="{3A07BE75-CD12-464B-B8E5-341E489B6D50}" dt="2020-08-21T21:39:14.531" v="62" actId="478"/>
            <ac:picMkLst>
              <pc:docMk/>
              <pc:sldMasterMk cId="3595336832" sldId="2147483708"/>
              <pc:sldLayoutMk cId="1735298232" sldId="2147483732"/>
              <ac:picMk id="5" creationId="{4F4006C6-9E67-7E49-9565-414BBE2BB0AF}"/>
            </ac:picMkLst>
          </pc:picChg>
        </pc:sldLayoutChg>
        <pc:sldLayoutChg chg="addSp modSp modTransition">
          <pc:chgData name="Davis, James C" userId="84778d94-b1cc-4a48-87ce-749e1d7d6e72" providerId="ADAL" clId="{3A07BE75-CD12-464B-B8E5-341E489B6D50}" dt="2020-08-22T00:22:40.308" v="190"/>
          <pc:sldLayoutMkLst>
            <pc:docMk/>
            <pc:sldMasterMk cId="3595336832" sldId="2147483708"/>
            <pc:sldLayoutMk cId="2822395168" sldId="2147483733"/>
          </pc:sldLayoutMkLst>
          <pc:spChg chg="add mod">
            <ac:chgData name="Davis, James C" userId="84778d94-b1cc-4a48-87ce-749e1d7d6e72" providerId="ADAL" clId="{3A07BE75-CD12-464B-B8E5-341E489B6D50}" dt="2020-08-22T00:22:40.308" v="190"/>
            <ac:spMkLst>
              <pc:docMk/>
              <pc:sldMasterMk cId="3595336832" sldId="2147483708"/>
              <pc:sldLayoutMk cId="2822395168" sldId="2147483733"/>
              <ac:spMk id="2" creationId="{67FB7F21-D986-DE48-8D0B-E206BB744136}"/>
            </ac:spMkLst>
          </pc:spChg>
        </pc:sldLayoutChg>
        <pc:sldLayoutChg chg="addSp delSp modSp mod modTransition">
          <pc:chgData name="Davis, James C" userId="84778d94-b1cc-4a48-87ce-749e1d7d6e72" providerId="ADAL" clId="{3A07BE75-CD12-464B-B8E5-341E489B6D50}" dt="2020-08-22T00:22:42.410" v="191"/>
          <pc:sldLayoutMkLst>
            <pc:docMk/>
            <pc:sldMasterMk cId="3595336832" sldId="2147483708"/>
            <pc:sldLayoutMk cId="669961557" sldId="2147483734"/>
          </pc:sldLayoutMkLst>
          <pc:spChg chg="mod">
            <ac:chgData name="Davis, James C" userId="84778d94-b1cc-4a48-87ce-749e1d7d6e72" providerId="ADAL" clId="{3A07BE75-CD12-464B-B8E5-341E489B6D50}" dt="2020-08-21T21:43:37.629" v="92" actId="2711"/>
            <ac:spMkLst>
              <pc:docMk/>
              <pc:sldMasterMk cId="3595336832" sldId="2147483708"/>
              <pc:sldLayoutMk cId="669961557" sldId="2147483734"/>
              <ac:spMk id="3" creationId="{00000000-0000-0000-0000-000000000000}"/>
            </ac:spMkLst>
          </pc:spChg>
          <pc:spChg chg="del">
            <ac:chgData name="Davis, James C" userId="84778d94-b1cc-4a48-87ce-749e1d7d6e72" providerId="ADAL" clId="{3A07BE75-CD12-464B-B8E5-341E489B6D50}" dt="2020-08-21T21:50:10.455" v="135" actId="478"/>
            <ac:spMkLst>
              <pc:docMk/>
              <pc:sldMasterMk cId="3595336832" sldId="2147483708"/>
              <pc:sldLayoutMk cId="669961557" sldId="2147483734"/>
              <ac:spMk id="5" creationId="{0F3ED26C-BA8F-FF4F-AE42-088993C8BDBB}"/>
            </ac:spMkLst>
          </pc:spChg>
          <pc:spChg chg="del">
            <ac:chgData name="Davis, James C" userId="84778d94-b1cc-4a48-87ce-749e1d7d6e72" providerId="ADAL" clId="{3A07BE75-CD12-464B-B8E5-341E489B6D50}" dt="2020-08-21T21:50:10.455" v="135" actId="478"/>
            <ac:spMkLst>
              <pc:docMk/>
              <pc:sldMasterMk cId="3595336832" sldId="2147483708"/>
              <pc:sldLayoutMk cId="669961557" sldId="2147483734"/>
              <ac:spMk id="6" creationId="{7459A6C9-1895-6441-9AC8-69CD38D23F53}"/>
            </ac:spMkLst>
          </pc:spChg>
          <pc:spChg chg="add mod">
            <ac:chgData name="Davis, James C" userId="84778d94-b1cc-4a48-87ce-749e1d7d6e72" providerId="ADAL" clId="{3A07BE75-CD12-464B-B8E5-341E489B6D50}" dt="2020-08-21T21:50:11.037" v="136"/>
            <ac:spMkLst>
              <pc:docMk/>
              <pc:sldMasterMk cId="3595336832" sldId="2147483708"/>
              <pc:sldLayoutMk cId="669961557" sldId="2147483734"/>
              <ac:spMk id="7" creationId="{00379C94-9660-514E-8573-54286DE89411}"/>
            </ac:spMkLst>
          </pc:spChg>
          <pc:spChg chg="add mod">
            <ac:chgData name="Davis, James C" userId="84778d94-b1cc-4a48-87ce-749e1d7d6e72" providerId="ADAL" clId="{3A07BE75-CD12-464B-B8E5-341E489B6D50}" dt="2020-08-21T21:50:11.037" v="136"/>
            <ac:spMkLst>
              <pc:docMk/>
              <pc:sldMasterMk cId="3595336832" sldId="2147483708"/>
              <pc:sldLayoutMk cId="669961557" sldId="2147483734"/>
              <ac:spMk id="8" creationId="{D15DDF22-1F41-F644-A1F1-7ADD56BDE3A3}"/>
            </ac:spMkLst>
          </pc:spChg>
          <pc:spChg chg="add mod">
            <ac:chgData name="Davis, James C" userId="84778d94-b1cc-4a48-87ce-749e1d7d6e72" providerId="ADAL" clId="{3A07BE75-CD12-464B-B8E5-341E489B6D50}" dt="2020-08-22T00:22:42.410" v="191"/>
            <ac:spMkLst>
              <pc:docMk/>
              <pc:sldMasterMk cId="3595336832" sldId="2147483708"/>
              <pc:sldLayoutMk cId="669961557" sldId="2147483734"/>
              <ac:spMk id="9" creationId="{0A566D20-E8C7-904C-94FE-895061C60765}"/>
            </ac:spMkLst>
          </pc:spChg>
        </pc:sldLayoutChg>
        <pc:sldLayoutChg chg="addSp delSp modSp mod modTransition">
          <pc:chgData name="Davis, James C" userId="84778d94-b1cc-4a48-87ce-749e1d7d6e72" providerId="ADAL" clId="{3A07BE75-CD12-464B-B8E5-341E489B6D50}" dt="2020-08-22T00:41:14.878" v="273" actId="208"/>
          <pc:sldLayoutMkLst>
            <pc:docMk/>
            <pc:sldMasterMk cId="3595336832" sldId="2147483708"/>
            <pc:sldLayoutMk cId="2625959151" sldId="2147483735"/>
          </pc:sldLayoutMkLst>
          <pc:spChg chg="add mod">
            <ac:chgData name="Davis, James C" userId="84778d94-b1cc-4a48-87ce-749e1d7d6e72" providerId="ADAL" clId="{3A07BE75-CD12-464B-B8E5-341E489B6D50}" dt="2020-08-22T00:22:43.766" v="192"/>
            <ac:spMkLst>
              <pc:docMk/>
              <pc:sldMasterMk cId="3595336832" sldId="2147483708"/>
              <pc:sldLayoutMk cId="2625959151" sldId="2147483735"/>
              <ac:spMk id="2" creationId="{3DEA9EA1-F1A5-094D-9902-BECC17F58D5D}"/>
            </ac:spMkLst>
          </pc:spChg>
          <pc:spChg chg="mod">
            <ac:chgData name="Davis, James C" userId="84778d94-b1cc-4a48-87ce-749e1d7d6e72" providerId="ADAL" clId="{3A07BE75-CD12-464B-B8E5-341E489B6D50}" dt="2020-08-22T00:41:14.878" v="273" actId="208"/>
            <ac:spMkLst>
              <pc:docMk/>
              <pc:sldMasterMk cId="3595336832" sldId="2147483708"/>
              <pc:sldLayoutMk cId="2625959151" sldId="2147483735"/>
              <ac:spMk id="5" creationId="{86516E46-FEB4-8747-ABDB-067B42ABF68D}"/>
            </ac:spMkLst>
          </pc:spChg>
          <pc:spChg chg="del mod">
            <ac:chgData name="Davis, James C" userId="84778d94-b1cc-4a48-87ce-749e1d7d6e72" providerId="ADAL" clId="{3A07BE75-CD12-464B-B8E5-341E489B6D50}" dt="2020-08-22T00:40:10.151" v="239" actId="478"/>
            <ac:spMkLst>
              <pc:docMk/>
              <pc:sldMasterMk cId="3595336832" sldId="2147483708"/>
              <pc:sldLayoutMk cId="2625959151" sldId="2147483735"/>
              <ac:spMk id="6" creationId="{E87CB39C-1C1B-D642-A306-2EBAED5C721F}"/>
            </ac:spMkLst>
          </pc:spChg>
          <pc:spChg chg="add mod">
            <ac:chgData name="Davis, James C" userId="84778d94-b1cc-4a48-87ce-749e1d7d6e72" providerId="ADAL" clId="{3A07BE75-CD12-464B-B8E5-341E489B6D50}" dt="2020-08-22T00:40:15.383" v="267" actId="20577"/>
            <ac:spMkLst>
              <pc:docMk/>
              <pc:sldMasterMk cId="3595336832" sldId="2147483708"/>
              <pc:sldLayoutMk cId="2625959151" sldId="2147483735"/>
              <ac:spMk id="11" creationId="{763F7E14-41AB-9449-929A-4F43668AF032}"/>
            </ac:spMkLst>
          </pc:spChg>
        </pc:sldLayoutChg>
      </pc:sldMasterChg>
    </pc:docChg>
  </pc:docChgLst>
  <pc:docChgLst>
    <pc:chgData name="Davis, James C" userId="84778d94-b1cc-4a48-87ce-749e1d7d6e72" providerId="ADAL" clId="{272228CA-D576-3A44-AAFC-ED313CA4A112}"/>
    <pc:docChg chg="undo custSel addSld delSld modSld">
      <pc:chgData name="Davis, James C" userId="84778d94-b1cc-4a48-87ce-749e1d7d6e72" providerId="ADAL" clId="{272228CA-D576-3A44-AAFC-ED313CA4A112}" dt="2021-01-20T14:23:52.800" v="3682" actId="20577"/>
      <pc:docMkLst>
        <pc:docMk/>
      </pc:docMkLst>
      <pc:sldChg chg="delSp modSp mod">
        <pc:chgData name="Davis, James C" userId="84778d94-b1cc-4a48-87ce-749e1d7d6e72" providerId="ADAL" clId="{272228CA-D576-3A44-AAFC-ED313CA4A112}" dt="2021-01-20T13:47:35.086" v="4" actId="403"/>
        <pc:sldMkLst>
          <pc:docMk/>
          <pc:sldMk cId="681153070" sldId="263"/>
        </pc:sldMkLst>
        <pc:spChg chg="mod">
          <ac:chgData name="Davis, James C" userId="84778d94-b1cc-4a48-87ce-749e1d7d6e72" providerId="ADAL" clId="{272228CA-D576-3A44-AAFC-ED313CA4A112}" dt="2021-01-20T13:47:35.086" v="4" actId="403"/>
          <ac:spMkLst>
            <pc:docMk/>
            <pc:sldMk cId="681153070" sldId="263"/>
            <ac:spMk id="2" creationId="{7A610390-B9F9-1640-9974-0C21350E01C9}"/>
          </ac:spMkLst>
        </pc:spChg>
        <pc:spChg chg="mod">
          <ac:chgData name="Davis, James C" userId="84778d94-b1cc-4a48-87ce-749e1d7d6e72" providerId="ADAL" clId="{272228CA-D576-3A44-AAFC-ED313CA4A112}" dt="2021-01-20T13:47:29.421" v="2" actId="1076"/>
          <ac:spMkLst>
            <pc:docMk/>
            <pc:sldMk cId="681153070" sldId="263"/>
            <ac:spMk id="3" creationId="{089D1F61-B74F-FD46-9676-D29849AD2577}"/>
          </ac:spMkLst>
        </pc:spChg>
        <pc:spChg chg="del">
          <ac:chgData name="Davis, James C" userId="84778d94-b1cc-4a48-87ce-749e1d7d6e72" providerId="ADAL" clId="{272228CA-D576-3A44-AAFC-ED313CA4A112}" dt="2021-01-20T13:32:27.456" v="0" actId="478"/>
          <ac:spMkLst>
            <pc:docMk/>
            <pc:sldMk cId="681153070" sldId="263"/>
            <ac:spMk id="4" creationId="{D801D185-CF82-8649-AA67-5EE943981CCF}"/>
          </ac:spMkLst>
        </pc:spChg>
      </pc:sldChg>
      <pc:sldChg chg="modSp mod">
        <pc:chgData name="Davis, James C" userId="84778d94-b1cc-4a48-87ce-749e1d7d6e72" providerId="ADAL" clId="{272228CA-D576-3A44-AAFC-ED313CA4A112}" dt="2021-01-20T14:23:52.800" v="3682" actId="20577"/>
        <pc:sldMkLst>
          <pc:docMk/>
          <pc:sldMk cId="4268083898" sldId="264"/>
        </pc:sldMkLst>
        <pc:spChg chg="mod">
          <ac:chgData name="Davis, James C" userId="84778d94-b1cc-4a48-87ce-749e1d7d6e72" providerId="ADAL" clId="{272228CA-D576-3A44-AAFC-ED313CA4A112}" dt="2021-01-20T14:23:52.800" v="3682" actId="20577"/>
          <ac:spMkLst>
            <pc:docMk/>
            <pc:sldMk cId="4268083898" sldId="264"/>
            <ac:spMk id="2" creationId="{1EBAB61F-537F-FC4D-BDFF-36A0819BCD5B}"/>
          </ac:spMkLst>
        </pc:spChg>
        <pc:spChg chg="mod">
          <ac:chgData name="Davis, James C" userId="84778d94-b1cc-4a48-87ce-749e1d7d6e72" providerId="ADAL" clId="{272228CA-D576-3A44-AAFC-ED313CA4A112}" dt="2021-01-20T13:47:43.920" v="36" actId="20577"/>
          <ac:spMkLst>
            <pc:docMk/>
            <pc:sldMk cId="4268083898" sldId="264"/>
            <ac:spMk id="3" creationId="{C9A584C7-FB3C-6D44-8B7E-26AB6FD58CB9}"/>
          </ac:spMkLst>
        </pc:spChg>
      </pc:sldChg>
      <pc:sldChg chg="modSp mod">
        <pc:chgData name="Davis, James C" userId="84778d94-b1cc-4a48-87ce-749e1d7d6e72" providerId="ADAL" clId="{272228CA-D576-3A44-AAFC-ED313CA4A112}" dt="2021-01-20T13:47:54.024" v="70" actId="20577"/>
        <pc:sldMkLst>
          <pc:docMk/>
          <pc:sldMk cId="438814055" sldId="266"/>
        </pc:sldMkLst>
        <pc:spChg chg="mod">
          <ac:chgData name="Davis, James C" userId="84778d94-b1cc-4a48-87ce-749e1d7d6e72" providerId="ADAL" clId="{272228CA-D576-3A44-AAFC-ED313CA4A112}" dt="2021-01-20T13:47:54.024" v="70" actId="20577"/>
          <ac:spMkLst>
            <pc:docMk/>
            <pc:sldMk cId="438814055" sldId="266"/>
            <ac:spMk id="3" creationId="{C9A584C7-FB3C-6D44-8B7E-26AB6FD58CB9}"/>
          </ac:spMkLst>
        </pc:spChg>
      </pc:sldChg>
      <pc:sldChg chg="del">
        <pc:chgData name="Davis, James C" userId="84778d94-b1cc-4a48-87ce-749e1d7d6e72" providerId="ADAL" clId="{272228CA-D576-3A44-AAFC-ED313CA4A112}" dt="2021-01-20T13:48:59.004" v="178" actId="2696"/>
        <pc:sldMkLst>
          <pc:docMk/>
          <pc:sldMk cId="2677217343" sldId="267"/>
        </pc:sldMkLst>
      </pc:sldChg>
      <pc:sldChg chg="del">
        <pc:chgData name="Davis, James C" userId="84778d94-b1cc-4a48-87ce-749e1d7d6e72" providerId="ADAL" clId="{272228CA-D576-3A44-AAFC-ED313CA4A112}" dt="2021-01-20T13:48:59.004" v="178" actId="2696"/>
        <pc:sldMkLst>
          <pc:docMk/>
          <pc:sldMk cId="1662926313" sldId="268"/>
        </pc:sldMkLst>
      </pc:sldChg>
      <pc:sldChg chg="del">
        <pc:chgData name="Davis, James C" userId="84778d94-b1cc-4a48-87ce-749e1d7d6e72" providerId="ADAL" clId="{272228CA-D576-3A44-AAFC-ED313CA4A112}" dt="2021-01-20T13:48:59.004" v="178" actId="2696"/>
        <pc:sldMkLst>
          <pc:docMk/>
          <pc:sldMk cId="38258049" sldId="269"/>
        </pc:sldMkLst>
      </pc:sldChg>
      <pc:sldChg chg="del">
        <pc:chgData name="Davis, James C" userId="84778d94-b1cc-4a48-87ce-749e1d7d6e72" providerId="ADAL" clId="{272228CA-D576-3A44-AAFC-ED313CA4A112}" dt="2021-01-20T13:48:59.004" v="178" actId="2696"/>
        <pc:sldMkLst>
          <pc:docMk/>
          <pc:sldMk cId="3153948506" sldId="270"/>
        </pc:sldMkLst>
      </pc:sldChg>
      <pc:sldChg chg="del">
        <pc:chgData name="Davis, James C" userId="84778d94-b1cc-4a48-87ce-749e1d7d6e72" providerId="ADAL" clId="{272228CA-D576-3A44-AAFC-ED313CA4A112}" dt="2021-01-20T13:48:59.004" v="178" actId="2696"/>
        <pc:sldMkLst>
          <pc:docMk/>
          <pc:sldMk cId="3105053862" sldId="271"/>
        </pc:sldMkLst>
      </pc:sldChg>
      <pc:sldChg chg="del">
        <pc:chgData name="Davis, James C" userId="84778d94-b1cc-4a48-87ce-749e1d7d6e72" providerId="ADAL" clId="{272228CA-D576-3A44-AAFC-ED313CA4A112}" dt="2021-01-20T13:48:59.004" v="178" actId="2696"/>
        <pc:sldMkLst>
          <pc:docMk/>
          <pc:sldMk cId="1272424385" sldId="272"/>
        </pc:sldMkLst>
      </pc:sldChg>
      <pc:sldChg chg="modSp add mod">
        <pc:chgData name="Davis, James C" userId="84778d94-b1cc-4a48-87ce-749e1d7d6e72" providerId="ADAL" clId="{272228CA-D576-3A44-AAFC-ED313CA4A112}" dt="2021-01-20T13:49:49.871" v="263" actId="20577"/>
        <pc:sldMkLst>
          <pc:docMk/>
          <pc:sldMk cId="4223223361" sldId="273"/>
        </pc:sldMkLst>
        <pc:spChg chg="mod">
          <ac:chgData name="Davis, James C" userId="84778d94-b1cc-4a48-87ce-749e1d7d6e72" providerId="ADAL" clId="{272228CA-D576-3A44-AAFC-ED313CA4A112}" dt="2021-01-20T13:49:49.871" v="263" actId="20577"/>
          <ac:spMkLst>
            <pc:docMk/>
            <pc:sldMk cId="4223223361" sldId="273"/>
            <ac:spMk id="3" creationId="{C9A584C7-FB3C-6D44-8B7E-26AB6FD58CB9}"/>
          </ac:spMkLst>
        </pc:spChg>
      </pc:sldChg>
      <pc:sldChg chg="modSp add mod">
        <pc:chgData name="Davis, James C" userId="84778d94-b1cc-4a48-87ce-749e1d7d6e72" providerId="ADAL" clId="{272228CA-D576-3A44-AAFC-ED313CA4A112}" dt="2021-01-20T13:48:14.824" v="134" actId="20577"/>
        <pc:sldMkLst>
          <pc:docMk/>
          <pc:sldMk cId="2281410046" sldId="274"/>
        </pc:sldMkLst>
        <pc:spChg chg="mod">
          <ac:chgData name="Davis, James C" userId="84778d94-b1cc-4a48-87ce-749e1d7d6e72" providerId="ADAL" clId="{272228CA-D576-3A44-AAFC-ED313CA4A112}" dt="2021-01-20T13:48:14.824" v="134" actId="20577"/>
          <ac:spMkLst>
            <pc:docMk/>
            <pc:sldMk cId="2281410046" sldId="274"/>
            <ac:spMk id="3" creationId="{C9A584C7-FB3C-6D44-8B7E-26AB6FD58CB9}"/>
          </ac:spMkLst>
        </pc:spChg>
      </pc:sldChg>
      <pc:sldChg chg="modSp add mod">
        <pc:chgData name="Davis, James C" userId="84778d94-b1cc-4a48-87ce-749e1d7d6e72" providerId="ADAL" clId="{272228CA-D576-3A44-AAFC-ED313CA4A112}" dt="2021-01-20T13:48:30.049" v="144" actId="20577"/>
        <pc:sldMkLst>
          <pc:docMk/>
          <pc:sldMk cId="630546080" sldId="275"/>
        </pc:sldMkLst>
        <pc:spChg chg="mod">
          <ac:chgData name="Davis, James C" userId="84778d94-b1cc-4a48-87ce-749e1d7d6e72" providerId="ADAL" clId="{272228CA-D576-3A44-AAFC-ED313CA4A112}" dt="2021-01-20T13:48:30.049" v="144" actId="20577"/>
          <ac:spMkLst>
            <pc:docMk/>
            <pc:sldMk cId="630546080" sldId="275"/>
            <ac:spMk id="3" creationId="{C9A584C7-FB3C-6D44-8B7E-26AB6FD58CB9}"/>
          </ac:spMkLst>
        </pc:spChg>
      </pc:sldChg>
      <pc:sldChg chg="modSp add del mod">
        <pc:chgData name="Davis, James C" userId="84778d94-b1cc-4a48-87ce-749e1d7d6e72" providerId="ADAL" clId="{272228CA-D576-3A44-AAFC-ED313CA4A112}" dt="2021-01-20T13:48:40.156" v="161" actId="2696"/>
        <pc:sldMkLst>
          <pc:docMk/>
          <pc:sldMk cId="1093934603" sldId="276"/>
        </pc:sldMkLst>
        <pc:spChg chg="mod">
          <ac:chgData name="Davis, James C" userId="84778d94-b1cc-4a48-87ce-749e1d7d6e72" providerId="ADAL" clId="{272228CA-D576-3A44-AAFC-ED313CA4A112}" dt="2021-01-20T13:48:36.457" v="160" actId="20577"/>
          <ac:spMkLst>
            <pc:docMk/>
            <pc:sldMk cId="1093934603" sldId="276"/>
            <ac:spMk id="3" creationId="{C9A584C7-FB3C-6D44-8B7E-26AB6FD58CB9}"/>
          </ac:spMkLst>
        </pc:spChg>
      </pc:sldChg>
      <pc:sldChg chg="modSp add mod">
        <pc:chgData name="Davis, James C" userId="84778d94-b1cc-4a48-87ce-749e1d7d6e72" providerId="ADAL" clId="{272228CA-D576-3A44-AAFC-ED313CA4A112}" dt="2021-01-20T13:51:00.832" v="330" actId="20577"/>
        <pc:sldMkLst>
          <pc:docMk/>
          <pc:sldMk cId="1291103092" sldId="276"/>
        </pc:sldMkLst>
        <pc:spChg chg="mod">
          <ac:chgData name="Davis, James C" userId="84778d94-b1cc-4a48-87ce-749e1d7d6e72" providerId="ADAL" clId="{272228CA-D576-3A44-AAFC-ED313CA4A112}" dt="2021-01-20T13:51:00.832" v="330" actId="20577"/>
          <ac:spMkLst>
            <pc:docMk/>
            <pc:sldMk cId="1291103092" sldId="276"/>
            <ac:spMk id="2" creationId="{1EBAB61F-537F-FC4D-BDFF-36A0819BCD5B}"/>
          </ac:spMkLst>
        </pc:spChg>
      </pc:sldChg>
      <pc:sldChg chg="modSp add del mod">
        <pc:chgData name="Davis, James C" userId="84778d94-b1cc-4a48-87ce-749e1d7d6e72" providerId="ADAL" clId="{272228CA-D576-3A44-AAFC-ED313CA4A112}" dt="2021-01-20T14:21:41.494" v="3589" actId="2696"/>
        <pc:sldMkLst>
          <pc:docMk/>
          <pc:sldMk cId="2070858628" sldId="277"/>
        </pc:sldMkLst>
        <pc:spChg chg="mod">
          <ac:chgData name="Davis, James C" userId="84778d94-b1cc-4a48-87ce-749e1d7d6e72" providerId="ADAL" clId="{272228CA-D576-3A44-AAFC-ED313CA4A112}" dt="2021-01-20T13:48:45.976" v="177" actId="20577"/>
          <ac:spMkLst>
            <pc:docMk/>
            <pc:sldMk cId="2070858628" sldId="277"/>
            <ac:spMk id="3" creationId="{C9A584C7-FB3C-6D44-8B7E-26AB6FD58CB9}"/>
          </ac:spMkLst>
        </pc:spChg>
      </pc:sldChg>
      <pc:sldChg chg="add del">
        <pc:chgData name="Davis, James C" userId="84778d94-b1cc-4a48-87ce-749e1d7d6e72" providerId="ADAL" clId="{272228CA-D576-3A44-AAFC-ED313CA4A112}" dt="2021-01-20T14:21:58.338" v="3600" actId="2696"/>
        <pc:sldMkLst>
          <pc:docMk/>
          <pc:sldMk cId="983265606" sldId="278"/>
        </pc:sldMkLst>
      </pc:sldChg>
      <pc:sldChg chg="add">
        <pc:chgData name="Davis, James C" userId="84778d94-b1cc-4a48-87ce-749e1d7d6e72" providerId="ADAL" clId="{272228CA-D576-3A44-AAFC-ED313CA4A112}" dt="2021-01-20T14:22:02.023" v="3601"/>
        <pc:sldMkLst>
          <pc:docMk/>
          <pc:sldMk cId="2071117720" sldId="278"/>
        </pc:sldMkLst>
      </pc:sldChg>
      <pc:sldChg chg="modSp add mod modClrScheme chgLayout">
        <pc:chgData name="Davis, James C" userId="84778d94-b1cc-4a48-87ce-749e1d7d6e72" providerId="ADAL" clId="{272228CA-D576-3A44-AAFC-ED313CA4A112}" dt="2021-01-20T14:23:40.185" v="3681" actId="20577"/>
        <pc:sldMkLst>
          <pc:docMk/>
          <pc:sldMk cId="3667608206" sldId="279"/>
        </pc:sldMkLst>
        <pc:spChg chg="mod ord">
          <ac:chgData name="Davis, James C" userId="84778d94-b1cc-4a48-87ce-749e1d7d6e72" providerId="ADAL" clId="{272228CA-D576-3A44-AAFC-ED313CA4A112}" dt="2021-01-20T14:23:40.185" v="3681" actId="20577"/>
          <ac:spMkLst>
            <pc:docMk/>
            <pc:sldMk cId="3667608206" sldId="279"/>
            <ac:spMk id="2" creationId="{1EBAB61F-537F-FC4D-BDFF-36A0819BCD5B}"/>
          </ac:spMkLst>
        </pc:spChg>
        <pc:spChg chg="mod ord">
          <ac:chgData name="Davis, James C" userId="84778d94-b1cc-4a48-87ce-749e1d7d6e72" providerId="ADAL" clId="{272228CA-D576-3A44-AAFC-ED313CA4A112}" dt="2021-01-20T13:49:27.989" v="199" actId="700"/>
          <ac:spMkLst>
            <pc:docMk/>
            <pc:sldMk cId="3667608206" sldId="279"/>
            <ac:spMk id="3" creationId="{C9A584C7-FB3C-6D44-8B7E-26AB6FD58CB9}"/>
          </ac:spMkLst>
        </pc:spChg>
        <pc:spChg chg="mod ord">
          <ac:chgData name="Davis, James C" userId="84778d94-b1cc-4a48-87ce-749e1d7d6e72" providerId="ADAL" clId="{272228CA-D576-3A44-AAFC-ED313CA4A112}" dt="2021-01-20T13:49:27.989" v="199" actId="700"/>
          <ac:spMkLst>
            <pc:docMk/>
            <pc:sldMk cId="3667608206" sldId="279"/>
            <ac:spMk id="5" creationId="{68B7A39E-BE4F-0647-94DF-48DE6F8E91BC}"/>
          </ac:spMkLst>
        </pc:spChg>
        <pc:spChg chg="mod ord">
          <ac:chgData name="Davis, James C" userId="84778d94-b1cc-4a48-87ce-749e1d7d6e72" providerId="ADAL" clId="{272228CA-D576-3A44-AAFC-ED313CA4A112}" dt="2021-01-20T13:49:27.989" v="199" actId="700"/>
          <ac:spMkLst>
            <pc:docMk/>
            <pc:sldMk cId="3667608206" sldId="279"/>
            <ac:spMk id="6" creationId="{D7D6982B-AA78-BF4B-AC26-840CE54832D5}"/>
          </ac:spMkLst>
        </pc:spChg>
      </pc:sldChg>
      <pc:sldChg chg="modSp new mod">
        <pc:chgData name="Davis, James C" userId="84778d94-b1cc-4a48-87ce-749e1d7d6e72" providerId="ADAL" clId="{272228CA-D576-3A44-AAFC-ED313CA4A112}" dt="2021-01-20T13:50:20.240" v="291" actId="20577"/>
        <pc:sldMkLst>
          <pc:docMk/>
          <pc:sldMk cId="3403890134" sldId="280"/>
        </pc:sldMkLst>
        <pc:spChg chg="mod">
          <ac:chgData name="Davis, James C" userId="84778d94-b1cc-4a48-87ce-749e1d7d6e72" providerId="ADAL" clId="{272228CA-D576-3A44-AAFC-ED313CA4A112}" dt="2021-01-20T13:50:20.240" v="291" actId="20577"/>
          <ac:spMkLst>
            <pc:docMk/>
            <pc:sldMk cId="3403890134" sldId="280"/>
            <ac:spMk id="2" creationId="{246150C2-24AA-9E43-A463-B984D7666A5B}"/>
          </ac:spMkLst>
        </pc:spChg>
      </pc:sldChg>
      <pc:sldChg chg="modSp add mod">
        <pc:chgData name="Davis, James C" userId="84778d94-b1cc-4a48-87ce-749e1d7d6e72" providerId="ADAL" clId="{272228CA-D576-3A44-AAFC-ED313CA4A112}" dt="2021-01-20T13:49:44.169" v="251" actId="20577"/>
        <pc:sldMkLst>
          <pc:docMk/>
          <pc:sldMk cId="39616770" sldId="281"/>
        </pc:sldMkLst>
        <pc:spChg chg="mod">
          <ac:chgData name="Davis, James C" userId="84778d94-b1cc-4a48-87ce-749e1d7d6e72" providerId="ADAL" clId="{272228CA-D576-3A44-AAFC-ED313CA4A112}" dt="2021-01-20T13:49:44.169" v="251" actId="20577"/>
          <ac:spMkLst>
            <pc:docMk/>
            <pc:sldMk cId="39616770" sldId="281"/>
            <ac:spMk id="2" creationId="{246150C2-24AA-9E43-A463-B984D7666A5B}"/>
          </ac:spMkLst>
        </pc:spChg>
      </pc:sldChg>
      <pc:sldChg chg="modSp add mod">
        <pc:chgData name="Davis, James C" userId="84778d94-b1cc-4a48-87ce-749e1d7d6e72" providerId="ADAL" clId="{272228CA-D576-3A44-AAFC-ED313CA4A112}" dt="2021-01-20T13:50:32.553" v="308" actId="20577"/>
        <pc:sldMkLst>
          <pc:docMk/>
          <pc:sldMk cId="1418201393" sldId="282"/>
        </pc:sldMkLst>
        <pc:spChg chg="mod">
          <ac:chgData name="Davis, James C" userId="84778d94-b1cc-4a48-87ce-749e1d7d6e72" providerId="ADAL" clId="{272228CA-D576-3A44-AAFC-ED313CA4A112}" dt="2021-01-20T13:50:32.553" v="308" actId="20577"/>
          <ac:spMkLst>
            <pc:docMk/>
            <pc:sldMk cId="1418201393" sldId="282"/>
            <ac:spMk id="2" creationId="{246150C2-24AA-9E43-A463-B984D7666A5B}"/>
          </ac:spMkLst>
        </pc:spChg>
      </pc:sldChg>
      <pc:sldChg chg="delSp modSp add mod modClrScheme chgLayout">
        <pc:chgData name="Davis, James C" userId="84778d94-b1cc-4a48-87ce-749e1d7d6e72" providerId="ADAL" clId="{272228CA-D576-3A44-AAFC-ED313CA4A112}" dt="2021-01-20T13:50:48.786" v="320" actId="5793"/>
        <pc:sldMkLst>
          <pc:docMk/>
          <pc:sldMk cId="2581208006" sldId="283"/>
        </pc:sldMkLst>
        <pc:spChg chg="del mod ord">
          <ac:chgData name="Davis, James C" userId="84778d94-b1cc-4a48-87ce-749e1d7d6e72" providerId="ADAL" clId="{272228CA-D576-3A44-AAFC-ED313CA4A112}" dt="2021-01-20T13:50:45.216" v="312" actId="478"/>
          <ac:spMkLst>
            <pc:docMk/>
            <pc:sldMk cId="2581208006" sldId="283"/>
            <ac:spMk id="2" creationId="{1EBAB61F-537F-FC4D-BDFF-36A0819BCD5B}"/>
          </ac:spMkLst>
        </pc:spChg>
        <pc:spChg chg="mod ord">
          <ac:chgData name="Davis, James C" userId="84778d94-b1cc-4a48-87ce-749e1d7d6e72" providerId="ADAL" clId="{272228CA-D576-3A44-AAFC-ED313CA4A112}" dt="2021-01-20T13:50:48.786" v="320" actId="5793"/>
          <ac:spMkLst>
            <pc:docMk/>
            <pc:sldMk cId="2581208006" sldId="283"/>
            <ac:spMk id="3" creationId="{C9A584C7-FB3C-6D44-8B7E-26AB6FD58CB9}"/>
          </ac:spMkLst>
        </pc:spChg>
        <pc:spChg chg="mod ord">
          <ac:chgData name="Davis, James C" userId="84778d94-b1cc-4a48-87ce-749e1d7d6e72" providerId="ADAL" clId="{272228CA-D576-3A44-AAFC-ED313CA4A112}" dt="2021-01-20T13:50:42.800" v="310" actId="700"/>
          <ac:spMkLst>
            <pc:docMk/>
            <pc:sldMk cId="2581208006" sldId="283"/>
            <ac:spMk id="5" creationId="{4C0C250F-9E35-9B45-82CF-3AC64D04E9FE}"/>
          </ac:spMkLst>
        </pc:spChg>
        <pc:spChg chg="mod ord">
          <ac:chgData name="Davis, James C" userId="84778d94-b1cc-4a48-87ce-749e1d7d6e72" providerId="ADAL" clId="{272228CA-D576-3A44-AAFC-ED313CA4A112}" dt="2021-01-20T13:50:42.800" v="310" actId="700"/>
          <ac:spMkLst>
            <pc:docMk/>
            <pc:sldMk cId="2581208006" sldId="283"/>
            <ac:spMk id="6" creationId="{B49D1232-3C24-CE45-AA7E-CC23016683CC}"/>
          </ac:spMkLst>
        </pc:spChg>
      </pc:sldChg>
      <pc:sldChg chg="modSp add mod modNotesTx">
        <pc:chgData name="Davis, James C" userId="84778d94-b1cc-4a48-87ce-749e1d7d6e72" providerId="ADAL" clId="{272228CA-D576-3A44-AAFC-ED313CA4A112}" dt="2021-01-20T14:21:14.064" v="3558" actId="20577"/>
        <pc:sldMkLst>
          <pc:docMk/>
          <pc:sldMk cId="363774714" sldId="284"/>
        </pc:sldMkLst>
        <pc:spChg chg="mod">
          <ac:chgData name="Davis, James C" userId="84778d94-b1cc-4a48-87ce-749e1d7d6e72" providerId="ADAL" clId="{272228CA-D576-3A44-AAFC-ED313CA4A112}" dt="2021-01-20T14:16:49.553" v="2469" actId="20577"/>
          <ac:spMkLst>
            <pc:docMk/>
            <pc:sldMk cId="363774714" sldId="284"/>
            <ac:spMk id="2" creationId="{1EBAB61F-537F-FC4D-BDFF-36A0819BCD5B}"/>
          </ac:spMkLst>
        </pc:spChg>
        <pc:spChg chg="mod">
          <ac:chgData name="Davis, James C" userId="84778d94-b1cc-4a48-87ce-749e1d7d6e72" providerId="ADAL" clId="{272228CA-D576-3A44-AAFC-ED313CA4A112}" dt="2021-01-20T14:14:23.077" v="2053" actId="20577"/>
          <ac:spMkLst>
            <pc:docMk/>
            <pc:sldMk cId="363774714" sldId="284"/>
            <ac:spMk id="3" creationId="{C9A584C7-FB3C-6D44-8B7E-26AB6FD58CB9}"/>
          </ac:spMkLst>
        </pc:spChg>
      </pc:sldChg>
      <pc:sldChg chg="modSp add mod">
        <pc:chgData name="Davis, James C" userId="84778d94-b1cc-4a48-87ce-749e1d7d6e72" providerId="ADAL" clId="{272228CA-D576-3A44-AAFC-ED313CA4A112}" dt="2021-01-20T13:51:26.135" v="369" actId="20577"/>
        <pc:sldMkLst>
          <pc:docMk/>
          <pc:sldMk cId="1994033063" sldId="285"/>
        </pc:sldMkLst>
        <pc:spChg chg="mod">
          <ac:chgData name="Davis, James C" userId="84778d94-b1cc-4a48-87ce-749e1d7d6e72" providerId="ADAL" clId="{272228CA-D576-3A44-AAFC-ED313CA4A112}" dt="2021-01-20T13:51:26.135" v="369" actId="20577"/>
          <ac:spMkLst>
            <pc:docMk/>
            <pc:sldMk cId="1994033063" sldId="285"/>
            <ac:spMk id="2" creationId="{246150C2-24AA-9E43-A463-B984D7666A5B}"/>
          </ac:spMkLst>
        </pc:spChg>
      </pc:sldChg>
      <pc:sldChg chg="add del">
        <pc:chgData name="Davis, James C" userId="84778d94-b1cc-4a48-87ce-749e1d7d6e72" providerId="ADAL" clId="{272228CA-D576-3A44-AAFC-ED313CA4A112}" dt="2021-01-20T13:51:19.971" v="351" actId="2696"/>
        <pc:sldMkLst>
          <pc:docMk/>
          <pc:sldMk cId="4227969698" sldId="285"/>
        </pc:sldMkLst>
      </pc:sldChg>
      <pc:sldChg chg="modSp add mod">
        <pc:chgData name="Davis, James C" userId="84778d94-b1cc-4a48-87ce-749e1d7d6e72" providerId="ADAL" clId="{272228CA-D576-3A44-AAFC-ED313CA4A112}" dt="2021-01-20T13:52:09.345" v="388" actId="20577"/>
        <pc:sldMkLst>
          <pc:docMk/>
          <pc:sldMk cId="1587365058" sldId="286"/>
        </pc:sldMkLst>
        <pc:spChg chg="mod">
          <ac:chgData name="Davis, James C" userId="84778d94-b1cc-4a48-87ce-749e1d7d6e72" providerId="ADAL" clId="{272228CA-D576-3A44-AAFC-ED313CA4A112}" dt="2021-01-20T13:52:09.345" v="388" actId="20577"/>
          <ac:spMkLst>
            <pc:docMk/>
            <pc:sldMk cId="1587365058" sldId="286"/>
            <ac:spMk id="3" creationId="{C9A584C7-FB3C-6D44-8B7E-26AB6FD58CB9}"/>
          </ac:spMkLst>
        </pc:spChg>
      </pc:sldChg>
      <pc:sldChg chg="addSp modSp new mod modNotesTx">
        <pc:chgData name="Davis, James C" userId="84778d94-b1cc-4a48-87ce-749e1d7d6e72" providerId="ADAL" clId="{272228CA-D576-3A44-AAFC-ED313CA4A112}" dt="2021-01-20T14:14:00.522" v="2026" actId="20577"/>
        <pc:sldMkLst>
          <pc:docMk/>
          <pc:sldMk cId="3869765905" sldId="287"/>
        </pc:sldMkLst>
        <pc:spChg chg="add mod">
          <ac:chgData name="Davis, James C" userId="84778d94-b1cc-4a48-87ce-749e1d7d6e72" providerId="ADAL" clId="{272228CA-D576-3A44-AAFC-ED313CA4A112}" dt="2021-01-20T14:09:55.991" v="984" actId="1076"/>
          <ac:spMkLst>
            <pc:docMk/>
            <pc:sldMk cId="3869765905" sldId="287"/>
            <ac:spMk id="5" creationId="{015D9B40-1A57-924A-8E49-1FC0E96112C4}"/>
          </ac:spMkLst>
        </pc:spChg>
        <pc:picChg chg="add mod">
          <ac:chgData name="Davis, James C" userId="84778d94-b1cc-4a48-87ce-749e1d7d6e72" providerId="ADAL" clId="{272228CA-D576-3A44-AAFC-ED313CA4A112}" dt="2021-01-20T13:52:57.901" v="393" actId="1076"/>
          <ac:picMkLst>
            <pc:docMk/>
            <pc:sldMk cId="3869765905" sldId="287"/>
            <ac:picMk id="4" creationId="{BBCF0933-9280-E343-9C66-50C2DD5637C5}"/>
          </ac:picMkLst>
        </pc:picChg>
      </pc:sldChg>
      <pc:sldChg chg="new del">
        <pc:chgData name="Davis, James C" userId="84778d94-b1cc-4a48-87ce-749e1d7d6e72" providerId="ADAL" clId="{272228CA-D576-3A44-AAFC-ED313CA4A112}" dt="2021-01-20T13:52:54.738" v="390" actId="680"/>
        <pc:sldMkLst>
          <pc:docMk/>
          <pc:sldMk cId="4003537230" sldId="287"/>
        </pc:sldMkLst>
      </pc:sldChg>
      <pc:sldChg chg="modSp add mod">
        <pc:chgData name="Davis, James C" userId="84778d94-b1cc-4a48-87ce-749e1d7d6e72" providerId="ADAL" clId="{272228CA-D576-3A44-AAFC-ED313CA4A112}" dt="2021-01-20T14:21:26.968" v="3571" actId="20577"/>
        <pc:sldMkLst>
          <pc:docMk/>
          <pc:sldMk cId="69495355" sldId="288"/>
        </pc:sldMkLst>
        <pc:spChg chg="mod">
          <ac:chgData name="Davis, James C" userId="84778d94-b1cc-4a48-87ce-749e1d7d6e72" providerId="ADAL" clId="{272228CA-D576-3A44-AAFC-ED313CA4A112}" dt="2021-01-20T14:21:26.968" v="3571" actId="20577"/>
          <ac:spMkLst>
            <pc:docMk/>
            <pc:sldMk cId="69495355" sldId="288"/>
            <ac:spMk id="3" creationId="{C9A584C7-FB3C-6D44-8B7E-26AB6FD58CB9}"/>
          </ac:spMkLst>
        </pc:spChg>
      </pc:sldChg>
      <pc:sldChg chg="modSp add mod">
        <pc:chgData name="Davis, James C" userId="84778d94-b1cc-4a48-87ce-749e1d7d6e72" providerId="ADAL" clId="{272228CA-D576-3A44-AAFC-ED313CA4A112}" dt="2021-01-20T14:21:34.143" v="3588" actId="20577"/>
        <pc:sldMkLst>
          <pc:docMk/>
          <pc:sldMk cId="2152854550" sldId="289"/>
        </pc:sldMkLst>
        <pc:spChg chg="mod">
          <ac:chgData name="Davis, James C" userId="84778d94-b1cc-4a48-87ce-749e1d7d6e72" providerId="ADAL" clId="{272228CA-D576-3A44-AAFC-ED313CA4A112}" dt="2021-01-20T14:21:34.143" v="3588" actId="20577"/>
          <ac:spMkLst>
            <pc:docMk/>
            <pc:sldMk cId="2152854550" sldId="289"/>
            <ac:spMk id="3" creationId="{C9A584C7-FB3C-6D44-8B7E-26AB6FD58CB9}"/>
          </ac:spMkLst>
        </pc:spChg>
      </pc:sldChg>
      <pc:sldChg chg="modSp add del mod">
        <pc:chgData name="Davis, James C" userId="84778d94-b1cc-4a48-87ce-749e1d7d6e72" providerId="ADAL" clId="{272228CA-D576-3A44-AAFC-ED313CA4A112}" dt="2021-01-20T14:21:58.338" v="3600" actId="2696"/>
        <pc:sldMkLst>
          <pc:docMk/>
          <pc:sldMk cId="530046037" sldId="290"/>
        </pc:sldMkLst>
        <pc:spChg chg="mod">
          <ac:chgData name="Davis, James C" userId="84778d94-b1cc-4a48-87ce-749e1d7d6e72" providerId="ADAL" clId="{272228CA-D576-3A44-AAFC-ED313CA4A112}" dt="2021-01-20T14:21:54.639" v="3599" actId="20577"/>
          <ac:spMkLst>
            <pc:docMk/>
            <pc:sldMk cId="530046037" sldId="290"/>
            <ac:spMk id="2" creationId="{246150C2-24AA-9E43-A463-B984D7666A5B}"/>
          </ac:spMkLst>
        </pc:spChg>
      </pc:sldChg>
      <pc:sldChg chg="add">
        <pc:chgData name="Davis, James C" userId="84778d94-b1cc-4a48-87ce-749e1d7d6e72" providerId="ADAL" clId="{272228CA-D576-3A44-AAFC-ED313CA4A112}" dt="2021-01-20T14:22:02.023" v="3601"/>
        <pc:sldMkLst>
          <pc:docMk/>
          <pc:sldMk cId="3899457292" sldId="290"/>
        </pc:sldMkLst>
      </pc:sldChg>
    </pc:docChg>
  </pc:docChgLst>
  <pc:docChgLst>
    <pc:chgData name="Davis, James C" userId="84778d94-b1cc-4a48-87ce-749e1d7d6e72" providerId="ADAL" clId="{C3D24384-9576-F147-8616-8024F522CA4F}"/>
    <pc:docChg chg="undo custSel addSld delSld modSld sldOrd">
      <pc:chgData name="Davis, James C" userId="84778d94-b1cc-4a48-87ce-749e1d7d6e72" providerId="ADAL" clId="{C3D24384-9576-F147-8616-8024F522CA4F}" dt="2022-01-20T00:25:19.045" v="10823" actId="20577"/>
      <pc:docMkLst>
        <pc:docMk/>
      </pc:docMkLst>
      <pc:sldChg chg="modSp mod">
        <pc:chgData name="Davis, James C" userId="84778d94-b1cc-4a48-87ce-749e1d7d6e72" providerId="ADAL" clId="{C3D24384-9576-F147-8616-8024F522CA4F}" dt="2022-01-20T00:22:27.415" v="10821" actId="1076"/>
        <pc:sldMkLst>
          <pc:docMk/>
          <pc:sldMk cId="681153070" sldId="263"/>
        </pc:sldMkLst>
        <pc:spChg chg="mod">
          <ac:chgData name="Davis, James C" userId="84778d94-b1cc-4a48-87ce-749e1d7d6e72" providerId="ADAL" clId="{C3D24384-9576-F147-8616-8024F522CA4F}" dt="2022-01-20T00:22:27.415" v="10821" actId="1076"/>
          <ac:spMkLst>
            <pc:docMk/>
            <pc:sldMk cId="681153070" sldId="263"/>
            <ac:spMk id="2" creationId="{7A610390-B9F9-1640-9974-0C21350E01C9}"/>
          </ac:spMkLst>
        </pc:spChg>
      </pc:sldChg>
      <pc:sldChg chg="modSp del mod">
        <pc:chgData name="Davis, James C" userId="84778d94-b1cc-4a48-87ce-749e1d7d6e72" providerId="ADAL" clId="{C3D24384-9576-F147-8616-8024F522CA4F}" dt="2022-01-19T17:42:40.540" v="5863" actId="2696"/>
        <pc:sldMkLst>
          <pc:docMk/>
          <pc:sldMk cId="3667608206" sldId="279"/>
        </pc:sldMkLst>
        <pc:spChg chg="mod">
          <ac:chgData name="Davis, James C" userId="84778d94-b1cc-4a48-87ce-749e1d7d6e72" providerId="ADAL" clId="{C3D24384-9576-F147-8616-8024F522CA4F}" dt="2022-01-19T17:32:21.297" v="5115" actId="20577"/>
          <ac:spMkLst>
            <pc:docMk/>
            <pc:sldMk cId="3667608206" sldId="279"/>
            <ac:spMk id="2" creationId="{1EBAB61F-537F-FC4D-BDFF-36A0819BCD5B}"/>
          </ac:spMkLst>
        </pc:spChg>
      </pc:sldChg>
      <pc:sldChg chg="modSp add mod">
        <pc:chgData name="Davis, James C" userId="84778d94-b1cc-4a48-87ce-749e1d7d6e72" providerId="ADAL" clId="{C3D24384-9576-F147-8616-8024F522CA4F}" dt="2022-01-19T18:46:07.062" v="6189" actId="20577"/>
        <pc:sldMkLst>
          <pc:docMk/>
          <pc:sldMk cId="4283807312" sldId="279"/>
        </pc:sldMkLst>
        <pc:spChg chg="mod">
          <ac:chgData name="Davis, James C" userId="84778d94-b1cc-4a48-87ce-749e1d7d6e72" providerId="ADAL" clId="{C3D24384-9576-F147-8616-8024F522CA4F}" dt="2022-01-19T18:46:07.062" v="6189" actId="20577"/>
          <ac:spMkLst>
            <pc:docMk/>
            <pc:sldMk cId="4283807312" sldId="279"/>
            <ac:spMk id="2" creationId="{1EBAB61F-537F-FC4D-BDFF-36A0819BCD5B}"/>
          </ac:spMkLst>
        </pc:spChg>
      </pc:sldChg>
      <pc:sldChg chg="modSp new mod ord modNotesTx">
        <pc:chgData name="Davis, James C" userId="84778d94-b1cc-4a48-87ce-749e1d7d6e72" providerId="ADAL" clId="{C3D24384-9576-F147-8616-8024F522CA4F}" dt="2022-01-19T15:13:03.448" v="1475" actId="20577"/>
        <pc:sldMkLst>
          <pc:docMk/>
          <pc:sldMk cId="3193249446" sldId="280"/>
        </pc:sldMkLst>
        <pc:spChg chg="mod">
          <ac:chgData name="Davis, James C" userId="84778d94-b1cc-4a48-87ce-749e1d7d6e72" providerId="ADAL" clId="{C3D24384-9576-F147-8616-8024F522CA4F}" dt="2022-01-19T15:11:57.709" v="1065" actId="20577"/>
          <ac:spMkLst>
            <pc:docMk/>
            <pc:sldMk cId="3193249446" sldId="280"/>
            <ac:spMk id="2" creationId="{8BEDB958-5302-624B-9645-8F9C16112B9C}"/>
          </ac:spMkLst>
        </pc:spChg>
        <pc:spChg chg="mod">
          <ac:chgData name="Davis, James C" userId="84778d94-b1cc-4a48-87ce-749e1d7d6e72" providerId="ADAL" clId="{C3D24384-9576-F147-8616-8024F522CA4F}" dt="2022-01-19T15:07:09.974" v="75" actId="20577"/>
          <ac:spMkLst>
            <pc:docMk/>
            <pc:sldMk cId="3193249446" sldId="280"/>
            <ac:spMk id="3" creationId="{FABA97AF-5AFD-8F4C-A53A-E98DAC63921F}"/>
          </ac:spMkLst>
        </pc:spChg>
      </pc:sldChg>
      <pc:sldChg chg="del">
        <pc:chgData name="Davis, James C" userId="84778d94-b1cc-4a48-87ce-749e1d7d6e72" providerId="ADAL" clId="{C3D24384-9576-F147-8616-8024F522CA4F}" dt="2022-01-19T15:07:05.130" v="54" actId="2696"/>
        <pc:sldMkLst>
          <pc:docMk/>
          <pc:sldMk cId="1575603355" sldId="301"/>
        </pc:sldMkLst>
      </pc:sldChg>
      <pc:sldChg chg="del">
        <pc:chgData name="Davis, James C" userId="84778d94-b1cc-4a48-87ce-749e1d7d6e72" providerId="ADAL" clId="{C3D24384-9576-F147-8616-8024F522CA4F}" dt="2022-01-19T15:07:05.130" v="54" actId="2696"/>
        <pc:sldMkLst>
          <pc:docMk/>
          <pc:sldMk cId="1720671200" sldId="302"/>
        </pc:sldMkLst>
      </pc:sldChg>
      <pc:sldChg chg="del">
        <pc:chgData name="Davis, James C" userId="84778d94-b1cc-4a48-87ce-749e1d7d6e72" providerId="ADAL" clId="{C3D24384-9576-F147-8616-8024F522CA4F}" dt="2022-01-19T15:07:05.130" v="54" actId="2696"/>
        <pc:sldMkLst>
          <pc:docMk/>
          <pc:sldMk cId="3772123922" sldId="303"/>
        </pc:sldMkLst>
      </pc:sldChg>
      <pc:sldChg chg="del">
        <pc:chgData name="Davis, James C" userId="84778d94-b1cc-4a48-87ce-749e1d7d6e72" providerId="ADAL" clId="{C3D24384-9576-F147-8616-8024F522CA4F}" dt="2022-01-19T15:07:05.130" v="54" actId="2696"/>
        <pc:sldMkLst>
          <pc:docMk/>
          <pc:sldMk cId="3273694617" sldId="305"/>
        </pc:sldMkLst>
      </pc:sldChg>
      <pc:sldChg chg="del">
        <pc:chgData name="Davis, James C" userId="84778d94-b1cc-4a48-87ce-749e1d7d6e72" providerId="ADAL" clId="{C3D24384-9576-F147-8616-8024F522CA4F}" dt="2022-01-19T15:07:05.130" v="54" actId="2696"/>
        <pc:sldMkLst>
          <pc:docMk/>
          <pc:sldMk cId="2596897359" sldId="306"/>
        </pc:sldMkLst>
      </pc:sldChg>
      <pc:sldChg chg="del">
        <pc:chgData name="Davis, James C" userId="84778d94-b1cc-4a48-87ce-749e1d7d6e72" providerId="ADAL" clId="{C3D24384-9576-F147-8616-8024F522CA4F}" dt="2022-01-19T15:07:05.130" v="54" actId="2696"/>
        <pc:sldMkLst>
          <pc:docMk/>
          <pc:sldMk cId="1990843852" sldId="307"/>
        </pc:sldMkLst>
      </pc:sldChg>
      <pc:sldChg chg="del">
        <pc:chgData name="Davis, James C" userId="84778d94-b1cc-4a48-87ce-749e1d7d6e72" providerId="ADAL" clId="{C3D24384-9576-F147-8616-8024F522CA4F}" dt="2022-01-19T15:07:05.130" v="54" actId="2696"/>
        <pc:sldMkLst>
          <pc:docMk/>
          <pc:sldMk cId="2004756536" sldId="308"/>
        </pc:sldMkLst>
      </pc:sldChg>
      <pc:sldChg chg="del">
        <pc:chgData name="Davis, James C" userId="84778d94-b1cc-4a48-87ce-749e1d7d6e72" providerId="ADAL" clId="{C3D24384-9576-F147-8616-8024F522CA4F}" dt="2022-01-19T15:07:05.130" v="54" actId="2696"/>
        <pc:sldMkLst>
          <pc:docMk/>
          <pc:sldMk cId="3168777664" sldId="309"/>
        </pc:sldMkLst>
      </pc:sldChg>
      <pc:sldChg chg="del">
        <pc:chgData name="Davis, James C" userId="84778d94-b1cc-4a48-87ce-749e1d7d6e72" providerId="ADAL" clId="{C3D24384-9576-F147-8616-8024F522CA4F}" dt="2022-01-19T15:07:05.130" v="54" actId="2696"/>
        <pc:sldMkLst>
          <pc:docMk/>
          <pc:sldMk cId="3911292560" sldId="310"/>
        </pc:sldMkLst>
      </pc:sldChg>
      <pc:sldChg chg="add del">
        <pc:chgData name="Davis, James C" userId="84778d94-b1cc-4a48-87ce-749e1d7d6e72" providerId="ADAL" clId="{C3D24384-9576-F147-8616-8024F522CA4F}" dt="2022-01-19T15:07:35.305" v="78" actId="2696"/>
        <pc:sldMkLst>
          <pc:docMk/>
          <pc:sldMk cId="739897150" sldId="327"/>
        </pc:sldMkLst>
      </pc:sldChg>
      <pc:sldChg chg="addSp delSp modSp add mod">
        <pc:chgData name="Davis, James C" userId="84778d94-b1cc-4a48-87ce-749e1d7d6e72" providerId="ADAL" clId="{C3D24384-9576-F147-8616-8024F522CA4F}" dt="2022-01-19T15:35:01.049" v="1555" actId="20577"/>
        <pc:sldMkLst>
          <pc:docMk/>
          <pc:sldMk cId="3178303344" sldId="327"/>
        </pc:sldMkLst>
        <pc:spChg chg="add del mod">
          <ac:chgData name="Davis, James C" userId="84778d94-b1cc-4a48-87ce-749e1d7d6e72" providerId="ADAL" clId="{C3D24384-9576-F147-8616-8024F522CA4F}" dt="2022-01-19T15:13:22.958" v="1483" actId="478"/>
          <ac:spMkLst>
            <pc:docMk/>
            <pc:sldMk cId="3178303344" sldId="327"/>
            <ac:spMk id="2" creationId="{E6892ADA-4CF4-1A4C-9CEC-21AC6C17565F}"/>
          </ac:spMkLst>
        </pc:spChg>
        <pc:spChg chg="mod">
          <ac:chgData name="Davis, James C" userId="84778d94-b1cc-4a48-87ce-749e1d7d6e72" providerId="ADAL" clId="{C3D24384-9576-F147-8616-8024F522CA4F}" dt="2022-01-19T15:35:01.049" v="1555" actId="20577"/>
          <ac:spMkLst>
            <pc:docMk/>
            <pc:sldMk cId="3178303344" sldId="327"/>
            <ac:spMk id="3" creationId="{2BECA449-BFB1-4E45-947E-00B760C88DD9}"/>
          </ac:spMkLst>
        </pc:spChg>
        <pc:spChg chg="add mod">
          <ac:chgData name="Davis, James C" userId="84778d94-b1cc-4a48-87ce-749e1d7d6e72" providerId="ADAL" clId="{C3D24384-9576-F147-8616-8024F522CA4F}" dt="2022-01-19T15:13:42.649" v="1528" actId="2085"/>
          <ac:spMkLst>
            <pc:docMk/>
            <pc:sldMk cId="3178303344" sldId="327"/>
            <ac:spMk id="4" creationId="{A1CA7DFC-48EE-4647-ACB8-F426B81BA05A}"/>
          </ac:spMkLst>
        </pc:spChg>
        <pc:picChg chg="mod modCrop">
          <ac:chgData name="Davis, James C" userId="84778d94-b1cc-4a48-87ce-749e1d7d6e72" providerId="ADAL" clId="{C3D24384-9576-F147-8616-8024F522CA4F}" dt="2022-01-19T15:14:47.577" v="1539" actId="1076"/>
          <ac:picMkLst>
            <pc:docMk/>
            <pc:sldMk cId="3178303344" sldId="327"/>
            <ac:picMk id="6" creationId="{4CA47AAE-D4D0-5947-B1A0-530906CB8AB5}"/>
          </ac:picMkLst>
        </pc:picChg>
        <pc:picChg chg="mod">
          <ac:chgData name="Davis, James C" userId="84778d94-b1cc-4a48-87ce-749e1d7d6e72" providerId="ADAL" clId="{C3D24384-9576-F147-8616-8024F522CA4F}" dt="2022-01-19T15:13:25.510" v="1484" actId="14100"/>
          <ac:picMkLst>
            <pc:docMk/>
            <pc:sldMk cId="3178303344" sldId="327"/>
            <ac:picMk id="7" creationId="{0E2B4CEB-CAE4-4D4C-8C4F-CEE9677FE6F3}"/>
          </ac:picMkLst>
        </pc:picChg>
        <pc:cxnChg chg="add del mod">
          <ac:chgData name="Davis, James C" userId="84778d94-b1cc-4a48-87ce-749e1d7d6e72" providerId="ADAL" clId="{C3D24384-9576-F147-8616-8024F522CA4F}" dt="2022-01-19T15:13:50.061" v="1530" actId="478"/>
          <ac:cxnSpMkLst>
            <pc:docMk/>
            <pc:sldMk cId="3178303344" sldId="327"/>
            <ac:cxnSpMk id="9" creationId="{1678ED4A-286F-1A4E-B326-2D01CE2E60FA}"/>
          </ac:cxnSpMkLst>
        </pc:cxnChg>
        <pc:cxnChg chg="add mod">
          <ac:chgData name="Davis, James C" userId="84778d94-b1cc-4a48-87ce-749e1d7d6e72" providerId="ADAL" clId="{C3D24384-9576-F147-8616-8024F522CA4F}" dt="2022-01-19T15:14:49.399" v="1540" actId="14100"/>
          <ac:cxnSpMkLst>
            <pc:docMk/>
            <pc:sldMk cId="3178303344" sldId="327"/>
            <ac:cxnSpMk id="11" creationId="{6182B6E3-AB38-804D-8E33-DEF362E34CA7}"/>
          </ac:cxnSpMkLst>
        </pc:cxnChg>
      </pc:sldChg>
      <pc:sldChg chg="delSp modSp new del mod modClrScheme chgLayout">
        <pc:chgData name="Davis, James C" userId="84778d94-b1cc-4a48-87ce-749e1d7d6e72" providerId="ADAL" clId="{C3D24384-9576-F147-8616-8024F522CA4F}" dt="2022-01-19T15:57:26.597" v="1947" actId="2696"/>
        <pc:sldMkLst>
          <pc:docMk/>
          <pc:sldMk cId="1611104073" sldId="328"/>
        </pc:sldMkLst>
        <pc:spChg chg="del mod ord">
          <ac:chgData name="Davis, James C" userId="84778d94-b1cc-4a48-87ce-749e1d7d6e72" providerId="ADAL" clId="{C3D24384-9576-F147-8616-8024F522CA4F}" dt="2022-01-19T15:44:52.709" v="1702" actId="478"/>
          <ac:spMkLst>
            <pc:docMk/>
            <pc:sldMk cId="1611104073" sldId="328"/>
            <ac:spMk id="2" creationId="{B8806915-661F-9944-A141-F79330C0313E}"/>
          </ac:spMkLst>
        </pc:spChg>
        <pc:spChg chg="mod ord">
          <ac:chgData name="Davis, James C" userId="84778d94-b1cc-4a48-87ce-749e1d7d6e72" providerId="ADAL" clId="{C3D24384-9576-F147-8616-8024F522CA4F}" dt="2022-01-19T15:44:50.501" v="1701" actId="27636"/>
          <ac:spMkLst>
            <pc:docMk/>
            <pc:sldMk cId="1611104073" sldId="328"/>
            <ac:spMk id="3" creationId="{DC44EF89-6B27-EA4B-97A7-CBF3A3046CAE}"/>
          </ac:spMkLst>
        </pc:spChg>
        <pc:spChg chg="mod ord">
          <ac:chgData name="Davis, James C" userId="84778d94-b1cc-4a48-87ce-749e1d7d6e72" providerId="ADAL" clId="{C3D24384-9576-F147-8616-8024F522CA4F}" dt="2022-01-19T15:44:50.494" v="1700" actId="700"/>
          <ac:spMkLst>
            <pc:docMk/>
            <pc:sldMk cId="1611104073" sldId="328"/>
            <ac:spMk id="4" creationId="{B56B1539-EA36-A941-9773-DECD122D0952}"/>
          </ac:spMkLst>
        </pc:spChg>
      </pc:sldChg>
      <pc:sldChg chg="add">
        <pc:chgData name="Davis, James C" userId="84778d94-b1cc-4a48-87ce-749e1d7d6e72" providerId="ADAL" clId="{C3D24384-9576-F147-8616-8024F522CA4F}" dt="2022-01-19T15:57:29.236" v="1948"/>
        <pc:sldMkLst>
          <pc:docMk/>
          <pc:sldMk cId="2959045582" sldId="328"/>
        </pc:sldMkLst>
      </pc:sldChg>
      <pc:sldChg chg="addSp delSp modSp new del mod delAnim modAnim">
        <pc:chgData name="Davis, James C" userId="84778d94-b1cc-4a48-87ce-749e1d7d6e72" providerId="ADAL" clId="{C3D24384-9576-F147-8616-8024F522CA4F}" dt="2022-01-19T15:57:26.597" v="1947" actId="2696"/>
        <pc:sldMkLst>
          <pc:docMk/>
          <pc:sldMk cId="2221231890" sldId="329"/>
        </pc:sldMkLst>
        <pc:spChg chg="del">
          <ac:chgData name="Davis, James C" userId="84778d94-b1cc-4a48-87ce-749e1d7d6e72" providerId="ADAL" clId="{C3D24384-9576-F147-8616-8024F522CA4F}" dt="2022-01-19T15:45:29.589" v="1704" actId="478"/>
          <ac:spMkLst>
            <pc:docMk/>
            <pc:sldMk cId="2221231890" sldId="329"/>
            <ac:spMk id="2" creationId="{2CF3955D-D7C5-E448-A96C-E565F4FB051E}"/>
          </ac:spMkLst>
        </pc:spChg>
        <pc:spChg chg="add mod">
          <ac:chgData name="Davis, James C" userId="84778d94-b1cc-4a48-87ce-749e1d7d6e72" providerId="ADAL" clId="{C3D24384-9576-F147-8616-8024F522CA4F}" dt="2022-01-19T15:51:50.662" v="1889" actId="1076"/>
          <ac:spMkLst>
            <pc:docMk/>
            <pc:sldMk cId="2221231890" sldId="329"/>
            <ac:spMk id="11" creationId="{BDBFAA9A-9F90-8C4E-B921-4E6DE628DC39}"/>
          </ac:spMkLst>
        </pc:spChg>
        <pc:spChg chg="add mod">
          <ac:chgData name="Davis, James C" userId="84778d94-b1cc-4a48-87ce-749e1d7d6e72" providerId="ADAL" clId="{C3D24384-9576-F147-8616-8024F522CA4F}" dt="2022-01-19T15:51:50.662" v="1889" actId="1076"/>
          <ac:spMkLst>
            <pc:docMk/>
            <pc:sldMk cId="2221231890" sldId="329"/>
            <ac:spMk id="13" creationId="{F75EE594-15FD-EC46-8D8B-6FE3033D7162}"/>
          </ac:spMkLst>
        </pc:spChg>
        <pc:spChg chg="add mod">
          <ac:chgData name="Davis, James C" userId="84778d94-b1cc-4a48-87ce-749e1d7d6e72" providerId="ADAL" clId="{C3D24384-9576-F147-8616-8024F522CA4F}" dt="2022-01-19T15:51:50.662" v="1889" actId="1076"/>
          <ac:spMkLst>
            <pc:docMk/>
            <pc:sldMk cId="2221231890" sldId="329"/>
            <ac:spMk id="14" creationId="{29AA7711-2CC2-1B47-8D2E-3B34B56468C7}"/>
          </ac:spMkLst>
        </pc:spChg>
        <pc:spChg chg="add mod">
          <ac:chgData name="Davis, James C" userId="84778d94-b1cc-4a48-87ce-749e1d7d6e72" providerId="ADAL" clId="{C3D24384-9576-F147-8616-8024F522CA4F}" dt="2022-01-19T15:51:55.396" v="1890" actId="1076"/>
          <ac:spMkLst>
            <pc:docMk/>
            <pc:sldMk cId="2221231890" sldId="329"/>
            <ac:spMk id="15" creationId="{EE475F96-2214-1A4A-85D6-8D4F895C53D7}"/>
          </ac:spMkLst>
        </pc:spChg>
        <pc:spChg chg="add mod">
          <ac:chgData name="Davis, James C" userId="84778d94-b1cc-4a48-87ce-749e1d7d6e72" providerId="ADAL" clId="{C3D24384-9576-F147-8616-8024F522CA4F}" dt="2022-01-19T15:49:19.044" v="1835" actId="1076"/>
          <ac:spMkLst>
            <pc:docMk/>
            <pc:sldMk cId="2221231890" sldId="329"/>
            <ac:spMk id="27" creationId="{DC0F769A-9882-BB45-BBEE-C52821DA8BE4}"/>
          </ac:spMkLst>
        </pc:spChg>
        <pc:spChg chg="add mod">
          <ac:chgData name="Davis, James C" userId="84778d94-b1cc-4a48-87ce-749e1d7d6e72" providerId="ADAL" clId="{C3D24384-9576-F147-8616-8024F522CA4F}" dt="2022-01-19T15:51:02.145" v="1864" actId="1076"/>
          <ac:spMkLst>
            <pc:docMk/>
            <pc:sldMk cId="2221231890" sldId="329"/>
            <ac:spMk id="33" creationId="{9A2AB8F3-BD50-3943-9731-F1DD4C20C002}"/>
          </ac:spMkLst>
        </pc:spChg>
        <pc:spChg chg="add mod">
          <ac:chgData name="Davis, James C" userId="84778d94-b1cc-4a48-87ce-749e1d7d6e72" providerId="ADAL" clId="{C3D24384-9576-F147-8616-8024F522CA4F}" dt="2022-01-19T15:52:21.371" v="1901" actId="1076"/>
          <ac:spMkLst>
            <pc:docMk/>
            <pc:sldMk cId="2221231890" sldId="329"/>
            <ac:spMk id="37" creationId="{D1668FD5-1BF3-A64D-A773-B07B74A1A331}"/>
          </ac:spMkLst>
        </pc:spChg>
        <pc:spChg chg="add mod">
          <ac:chgData name="Davis, James C" userId="84778d94-b1cc-4a48-87ce-749e1d7d6e72" providerId="ADAL" clId="{C3D24384-9576-F147-8616-8024F522CA4F}" dt="2022-01-19T15:52:33.445" v="1935" actId="1076"/>
          <ac:spMkLst>
            <pc:docMk/>
            <pc:sldMk cId="2221231890" sldId="329"/>
            <ac:spMk id="49" creationId="{EC55BB26-7754-A94B-838A-45E4AC2CE636}"/>
          </ac:spMkLst>
        </pc:spChg>
        <pc:picChg chg="add mod">
          <ac:chgData name="Davis, James C" userId="84778d94-b1cc-4a48-87ce-749e1d7d6e72" providerId="ADAL" clId="{C3D24384-9576-F147-8616-8024F522CA4F}" dt="2022-01-19T15:51:50.662" v="1889" actId="1076"/>
          <ac:picMkLst>
            <pc:docMk/>
            <pc:sldMk cId="2221231890" sldId="329"/>
            <ac:picMk id="5" creationId="{82CA774D-E550-AA4E-9A3B-281081578A4A}"/>
          </ac:picMkLst>
        </pc:picChg>
        <pc:picChg chg="add mod">
          <ac:chgData name="Davis, James C" userId="84778d94-b1cc-4a48-87ce-749e1d7d6e72" providerId="ADAL" clId="{C3D24384-9576-F147-8616-8024F522CA4F}" dt="2022-01-19T15:51:50.662" v="1889" actId="1076"/>
          <ac:picMkLst>
            <pc:docMk/>
            <pc:sldMk cId="2221231890" sldId="329"/>
            <ac:picMk id="6" creationId="{572551C3-06D5-BA48-B13B-87E08F3BC93B}"/>
          </ac:picMkLst>
        </pc:picChg>
        <pc:picChg chg="add mod">
          <ac:chgData name="Davis, James C" userId="84778d94-b1cc-4a48-87ce-749e1d7d6e72" providerId="ADAL" clId="{C3D24384-9576-F147-8616-8024F522CA4F}" dt="2022-01-19T15:51:50.662" v="1889" actId="1076"/>
          <ac:picMkLst>
            <pc:docMk/>
            <pc:sldMk cId="2221231890" sldId="329"/>
            <ac:picMk id="7" creationId="{90705B0E-EFE9-B445-8BC1-82B94E2FCE2D}"/>
          </ac:picMkLst>
        </pc:picChg>
        <pc:picChg chg="add mod">
          <ac:chgData name="Davis, James C" userId="84778d94-b1cc-4a48-87ce-749e1d7d6e72" providerId="ADAL" clId="{C3D24384-9576-F147-8616-8024F522CA4F}" dt="2022-01-19T15:51:50.662" v="1889" actId="1076"/>
          <ac:picMkLst>
            <pc:docMk/>
            <pc:sldMk cId="2221231890" sldId="329"/>
            <ac:picMk id="8" creationId="{E533CEB3-9BB3-5045-AC24-F63ED3CC9483}"/>
          </ac:picMkLst>
        </pc:picChg>
        <pc:picChg chg="add mod">
          <ac:chgData name="Davis, James C" userId="84778d94-b1cc-4a48-87ce-749e1d7d6e72" providerId="ADAL" clId="{C3D24384-9576-F147-8616-8024F522CA4F}" dt="2022-01-19T15:51:50.662" v="1889" actId="1076"/>
          <ac:picMkLst>
            <pc:docMk/>
            <pc:sldMk cId="2221231890" sldId="329"/>
            <ac:picMk id="9" creationId="{313923AF-15D1-634F-B73F-791B2806C5C5}"/>
          </ac:picMkLst>
        </pc:picChg>
        <pc:picChg chg="add mod">
          <ac:chgData name="Davis, James C" userId="84778d94-b1cc-4a48-87ce-749e1d7d6e72" providerId="ADAL" clId="{C3D24384-9576-F147-8616-8024F522CA4F}" dt="2022-01-19T15:51:55.396" v="1890" actId="1076"/>
          <ac:picMkLst>
            <pc:docMk/>
            <pc:sldMk cId="2221231890" sldId="329"/>
            <ac:picMk id="19" creationId="{03D2B48B-3DC1-5046-A840-448AC29D3986}"/>
          </ac:picMkLst>
        </pc:picChg>
        <pc:picChg chg="add mod">
          <ac:chgData name="Davis, James C" userId="84778d94-b1cc-4a48-87ce-749e1d7d6e72" providerId="ADAL" clId="{C3D24384-9576-F147-8616-8024F522CA4F}" dt="2022-01-19T15:49:12.880" v="1825" actId="14100"/>
          <ac:picMkLst>
            <pc:docMk/>
            <pc:sldMk cId="2221231890" sldId="329"/>
            <ac:picMk id="20" creationId="{82FB3597-3030-1248-B3A2-6A911EC9EE13}"/>
          </ac:picMkLst>
        </pc:picChg>
        <pc:picChg chg="add del mod">
          <ac:chgData name="Davis, James C" userId="84778d94-b1cc-4a48-87ce-749e1d7d6e72" providerId="ADAL" clId="{C3D24384-9576-F147-8616-8024F522CA4F}" dt="2022-01-19T15:49:45.858" v="1844" actId="478"/>
          <ac:picMkLst>
            <pc:docMk/>
            <pc:sldMk cId="2221231890" sldId="329"/>
            <ac:picMk id="28" creationId="{096A9DE9-34FD-6B4F-93BA-C293C37FDBDC}"/>
          </ac:picMkLst>
        </pc:picChg>
        <pc:picChg chg="add del mod">
          <ac:chgData name="Davis, James C" userId="84778d94-b1cc-4a48-87ce-749e1d7d6e72" providerId="ADAL" clId="{C3D24384-9576-F147-8616-8024F522CA4F}" dt="2022-01-19T15:49:51.591" v="1846" actId="478"/>
          <ac:picMkLst>
            <pc:docMk/>
            <pc:sldMk cId="2221231890" sldId="329"/>
            <ac:picMk id="29" creationId="{16C92A26-40A3-6445-A061-971876B535C6}"/>
          </ac:picMkLst>
        </pc:picChg>
        <pc:picChg chg="add mod">
          <ac:chgData name="Davis, James C" userId="84778d94-b1cc-4a48-87ce-749e1d7d6e72" providerId="ADAL" clId="{C3D24384-9576-F147-8616-8024F522CA4F}" dt="2022-01-19T15:50:10.601" v="1849" actId="1076"/>
          <ac:picMkLst>
            <pc:docMk/>
            <pc:sldMk cId="2221231890" sldId="329"/>
            <ac:picMk id="30" creationId="{421179D1-EAF3-9E40-8B91-553270BCDC4A}"/>
          </ac:picMkLst>
        </pc:picChg>
        <pc:picChg chg="add del mod">
          <ac:chgData name="Davis, James C" userId="84778d94-b1cc-4a48-87ce-749e1d7d6e72" providerId="ADAL" clId="{C3D24384-9576-F147-8616-8024F522CA4F}" dt="2022-01-19T15:50:27.129" v="1852" actId="478"/>
          <ac:picMkLst>
            <pc:docMk/>
            <pc:sldMk cId="2221231890" sldId="329"/>
            <ac:picMk id="31" creationId="{D7B801FB-B7B5-7740-AA28-4D4B19A04015}"/>
          </ac:picMkLst>
        </pc:picChg>
        <pc:picChg chg="add mod">
          <ac:chgData name="Davis, James C" userId="84778d94-b1cc-4a48-87ce-749e1d7d6e72" providerId="ADAL" clId="{C3D24384-9576-F147-8616-8024F522CA4F}" dt="2022-01-19T15:51:57.499" v="1891" actId="1076"/>
          <ac:picMkLst>
            <pc:docMk/>
            <pc:sldMk cId="2221231890" sldId="329"/>
            <ac:picMk id="32" creationId="{25CCDA73-E2C8-204B-B67F-2C0C41C90C04}"/>
          </ac:picMkLst>
        </pc:picChg>
        <pc:picChg chg="add mod">
          <ac:chgData name="Davis, James C" userId="84778d94-b1cc-4a48-87ce-749e1d7d6e72" providerId="ADAL" clId="{C3D24384-9576-F147-8616-8024F522CA4F}" dt="2022-01-19T15:52:11.687" v="1896" actId="1076"/>
          <ac:picMkLst>
            <pc:docMk/>
            <pc:sldMk cId="2221231890" sldId="329"/>
            <ac:picMk id="44" creationId="{CC92A4B4-2AD6-BB40-80CE-B800E9ED550F}"/>
          </ac:picMkLst>
        </pc:picChg>
        <pc:picChg chg="add mod">
          <ac:chgData name="Davis, James C" userId="84778d94-b1cc-4a48-87ce-749e1d7d6e72" providerId="ADAL" clId="{C3D24384-9576-F147-8616-8024F522CA4F}" dt="2022-01-19T15:51:50.662" v="1889" actId="1076"/>
          <ac:picMkLst>
            <pc:docMk/>
            <pc:sldMk cId="2221231890" sldId="329"/>
            <ac:picMk id="1026" creationId="{E1C5BB3A-74B4-5B4A-A281-82B5029BCE6C}"/>
          </ac:picMkLst>
        </pc:picChg>
        <pc:cxnChg chg="add mod">
          <ac:chgData name="Davis, James C" userId="84778d94-b1cc-4a48-87ce-749e1d7d6e72" providerId="ADAL" clId="{C3D24384-9576-F147-8616-8024F522CA4F}" dt="2022-01-19T15:51:50.662" v="1889" actId="1076"/>
          <ac:cxnSpMkLst>
            <pc:docMk/>
            <pc:sldMk cId="2221231890" sldId="329"/>
            <ac:cxnSpMk id="10" creationId="{C357A47F-7B04-2F47-AC4E-4A3E0251DE76}"/>
          </ac:cxnSpMkLst>
        </pc:cxnChg>
        <pc:cxnChg chg="add mod">
          <ac:chgData name="Davis, James C" userId="84778d94-b1cc-4a48-87ce-749e1d7d6e72" providerId="ADAL" clId="{C3D24384-9576-F147-8616-8024F522CA4F}" dt="2022-01-19T15:51:55.396" v="1890" actId="1076"/>
          <ac:cxnSpMkLst>
            <pc:docMk/>
            <pc:sldMk cId="2221231890" sldId="329"/>
            <ac:cxnSpMk id="17" creationId="{19E78FD4-AFDC-A648-AFE6-D44460F6604E}"/>
          </ac:cxnSpMkLst>
        </pc:cxnChg>
        <pc:cxnChg chg="add del mod">
          <ac:chgData name="Davis, James C" userId="84778d94-b1cc-4a48-87ce-749e1d7d6e72" providerId="ADAL" clId="{C3D24384-9576-F147-8616-8024F522CA4F}" dt="2022-01-19T15:49:04.949" v="1822" actId="478"/>
          <ac:cxnSpMkLst>
            <pc:docMk/>
            <pc:sldMk cId="2221231890" sldId="329"/>
            <ac:cxnSpMk id="22" creationId="{7E20B241-16A2-E84C-A65E-E47F4F4DC34F}"/>
          </ac:cxnSpMkLst>
        </pc:cxnChg>
        <pc:cxnChg chg="add mod">
          <ac:chgData name="Davis, James C" userId="84778d94-b1cc-4a48-87ce-749e1d7d6e72" providerId="ADAL" clId="{C3D24384-9576-F147-8616-8024F522CA4F}" dt="2022-01-19T15:51:55.396" v="1890" actId="1076"/>
          <ac:cxnSpMkLst>
            <pc:docMk/>
            <pc:sldMk cId="2221231890" sldId="329"/>
            <ac:cxnSpMk id="24" creationId="{3063D6C6-40A5-9E4A-91FA-809107EBBB20}"/>
          </ac:cxnSpMkLst>
        </pc:cxnChg>
        <pc:cxnChg chg="add mod">
          <ac:chgData name="Davis, James C" userId="84778d94-b1cc-4a48-87ce-749e1d7d6e72" providerId="ADAL" clId="{C3D24384-9576-F147-8616-8024F522CA4F}" dt="2022-01-19T15:51:57.499" v="1891" actId="1076"/>
          <ac:cxnSpMkLst>
            <pc:docMk/>
            <pc:sldMk cId="2221231890" sldId="329"/>
            <ac:cxnSpMk id="35" creationId="{0C175988-E4E5-3B47-932B-6FA3591AD81F}"/>
          </ac:cxnSpMkLst>
        </pc:cxnChg>
        <pc:cxnChg chg="add mod">
          <ac:chgData name="Davis, James C" userId="84778d94-b1cc-4a48-87ce-749e1d7d6e72" providerId="ADAL" clId="{C3D24384-9576-F147-8616-8024F522CA4F}" dt="2022-01-19T15:52:19.379" v="1900" actId="14100"/>
          <ac:cxnSpMkLst>
            <pc:docMk/>
            <pc:sldMk cId="2221231890" sldId="329"/>
            <ac:cxnSpMk id="46" creationId="{9923AEB3-3565-3B47-9774-F77723ED0046}"/>
          </ac:cxnSpMkLst>
        </pc:cxnChg>
      </pc:sldChg>
      <pc:sldChg chg="add">
        <pc:chgData name="Davis, James C" userId="84778d94-b1cc-4a48-87ce-749e1d7d6e72" providerId="ADAL" clId="{C3D24384-9576-F147-8616-8024F522CA4F}" dt="2022-01-19T15:57:29.236" v="1948"/>
        <pc:sldMkLst>
          <pc:docMk/>
          <pc:sldMk cId="3842838845" sldId="329"/>
        </pc:sldMkLst>
      </pc:sldChg>
      <pc:sldChg chg="addSp delSp modSp new mod modClrScheme modAnim chgLayout modNotesTx">
        <pc:chgData name="Davis, James C" userId="84778d94-b1cc-4a48-87ce-749e1d7d6e72" providerId="ADAL" clId="{C3D24384-9576-F147-8616-8024F522CA4F}" dt="2022-01-19T17:30:06.035" v="4965" actId="1036"/>
        <pc:sldMkLst>
          <pc:docMk/>
          <pc:sldMk cId="2847513733" sldId="330"/>
        </pc:sldMkLst>
        <pc:spChg chg="del mod ord">
          <ac:chgData name="Davis, James C" userId="84778d94-b1cc-4a48-87ce-749e1d7d6e72" providerId="ADAL" clId="{C3D24384-9576-F147-8616-8024F522CA4F}" dt="2022-01-19T15:57:46.909" v="1954" actId="700"/>
          <ac:spMkLst>
            <pc:docMk/>
            <pc:sldMk cId="2847513733" sldId="330"/>
            <ac:spMk id="2" creationId="{F3F2F2A3-0886-1542-8A13-D92C96637F63}"/>
          </ac:spMkLst>
        </pc:spChg>
        <pc:spChg chg="mod ord">
          <ac:chgData name="Davis, James C" userId="84778d94-b1cc-4a48-87ce-749e1d7d6e72" providerId="ADAL" clId="{C3D24384-9576-F147-8616-8024F522CA4F}" dt="2022-01-19T17:27:12.811" v="4865" actId="403"/>
          <ac:spMkLst>
            <pc:docMk/>
            <pc:sldMk cId="2847513733" sldId="330"/>
            <ac:spMk id="3" creationId="{C24BC427-1598-7740-A3DD-3870C0F09499}"/>
          </ac:spMkLst>
        </pc:spChg>
        <pc:spChg chg="add mod ord">
          <ac:chgData name="Davis, James C" userId="84778d94-b1cc-4a48-87ce-749e1d7d6e72" providerId="ADAL" clId="{C3D24384-9576-F147-8616-8024F522CA4F}" dt="2022-01-19T17:27:12.811" v="4865" actId="403"/>
          <ac:spMkLst>
            <pc:docMk/>
            <pc:sldMk cId="2847513733" sldId="330"/>
            <ac:spMk id="4" creationId="{A7E40D91-88AE-F84C-B7F8-44C9FDDCC3D7}"/>
          </ac:spMkLst>
        </pc:spChg>
        <pc:spChg chg="add mod ord">
          <ac:chgData name="Davis, James C" userId="84778d94-b1cc-4a48-87ce-749e1d7d6e72" providerId="ADAL" clId="{C3D24384-9576-F147-8616-8024F522CA4F}" dt="2022-01-19T17:27:12.261" v="4864" actId="403"/>
          <ac:spMkLst>
            <pc:docMk/>
            <pc:sldMk cId="2847513733" sldId="330"/>
            <ac:spMk id="5" creationId="{D98FA979-6BE9-FB48-AF6B-A2158DA0B3E1}"/>
          </ac:spMkLst>
        </pc:spChg>
        <pc:spChg chg="add mod">
          <ac:chgData name="Davis, James C" userId="84778d94-b1cc-4a48-87ce-749e1d7d6e72" providerId="ADAL" clId="{C3D24384-9576-F147-8616-8024F522CA4F}" dt="2022-01-19T17:30:06.035" v="4965" actId="1036"/>
          <ac:spMkLst>
            <pc:docMk/>
            <pc:sldMk cId="2847513733" sldId="330"/>
            <ac:spMk id="6" creationId="{7DA3EB2A-3229-9548-AD36-EE71AFE60DAB}"/>
          </ac:spMkLst>
        </pc:spChg>
      </pc:sldChg>
      <pc:sldChg chg="addSp delSp modSp add mod modAnim modNotesTx">
        <pc:chgData name="Davis, James C" userId="84778d94-b1cc-4a48-87ce-749e1d7d6e72" providerId="ADAL" clId="{C3D24384-9576-F147-8616-8024F522CA4F}" dt="2022-01-19T17:17:13.991" v="2571"/>
        <pc:sldMkLst>
          <pc:docMk/>
          <pc:sldMk cId="1543460795" sldId="331"/>
        </pc:sldMkLst>
        <pc:spChg chg="mod">
          <ac:chgData name="Davis, James C" userId="84778d94-b1cc-4a48-87ce-749e1d7d6e72" providerId="ADAL" clId="{C3D24384-9576-F147-8616-8024F522CA4F}" dt="2022-01-19T16:25:09.270" v="2501" actId="20577"/>
          <ac:spMkLst>
            <pc:docMk/>
            <pc:sldMk cId="1543460795" sldId="331"/>
            <ac:spMk id="4" creationId="{A7E40D91-88AE-F84C-B7F8-44C9FDDCC3D7}"/>
          </ac:spMkLst>
        </pc:spChg>
        <pc:spChg chg="del">
          <ac:chgData name="Davis, James C" userId="84778d94-b1cc-4a48-87ce-749e1d7d6e72" providerId="ADAL" clId="{C3D24384-9576-F147-8616-8024F522CA4F}" dt="2022-01-19T16:19:28.273" v="2175" actId="478"/>
          <ac:spMkLst>
            <pc:docMk/>
            <pc:sldMk cId="1543460795" sldId="331"/>
            <ac:spMk id="5" creationId="{D98FA979-6BE9-FB48-AF6B-A2158DA0B3E1}"/>
          </ac:spMkLst>
        </pc:spChg>
        <pc:spChg chg="add mod">
          <ac:chgData name="Davis, James C" userId="84778d94-b1cc-4a48-87ce-749e1d7d6e72" providerId="ADAL" clId="{C3D24384-9576-F147-8616-8024F522CA4F}" dt="2022-01-19T16:19:43.713" v="2185" actId="1076"/>
          <ac:spMkLst>
            <pc:docMk/>
            <pc:sldMk cId="1543460795" sldId="331"/>
            <ac:spMk id="8" creationId="{35C163C5-3006-8A4C-BA63-E099F1AB9265}"/>
          </ac:spMkLst>
        </pc:spChg>
        <pc:spChg chg="add mod">
          <ac:chgData name="Davis, James C" userId="84778d94-b1cc-4a48-87ce-749e1d7d6e72" providerId="ADAL" clId="{C3D24384-9576-F147-8616-8024F522CA4F}" dt="2022-01-19T16:25:21.495" v="2505" actId="14100"/>
          <ac:spMkLst>
            <pc:docMk/>
            <pc:sldMk cId="1543460795" sldId="331"/>
            <ac:spMk id="10" creationId="{58032DD9-6C52-E64F-9DFD-AB7D2A93B9AB}"/>
          </ac:spMkLst>
        </pc:spChg>
        <pc:spChg chg="add mod">
          <ac:chgData name="Davis, James C" userId="84778d94-b1cc-4a48-87ce-749e1d7d6e72" providerId="ADAL" clId="{C3D24384-9576-F147-8616-8024F522CA4F}" dt="2022-01-19T16:25:55.469" v="2523" actId="20577"/>
          <ac:spMkLst>
            <pc:docMk/>
            <pc:sldMk cId="1543460795" sldId="331"/>
            <ac:spMk id="11" creationId="{036C096B-6B73-F148-9150-373D25BB4806}"/>
          </ac:spMkLst>
        </pc:spChg>
        <pc:spChg chg="add mod">
          <ac:chgData name="Davis, James C" userId="84778d94-b1cc-4a48-87ce-749e1d7d6e72" providerId="ADAL" clId="{C3D24384-9576-F147-8616-8024F522CA4F}" dt="2022-01-19T16:25:49.338" v="2519" actId="1076"/>
          <ac:spMkLst>
            <pc:docMk/>
            <pc:sldMk cId="1543460795" sldId="331"/>
            <ac:spMk id="13" creationId="{9C9F989C-0775-D84B-A559-126F642C08F0}"/>
          </ac:spMkLst>
        </pc:spChg>
        <pc:picChg chg="add del">
          <ac:chgData name="Davis, James C" userId="84778d94-b1cc-4a48-87ce-749e1d7d6e72" providerId="ADAL" clId="{C3D24384-9576-F147-8616-8024F522CA4F}" dt="2022-01-19T16:19:25.582" v="2174"/>
          <ac:picMkLst>
            <pc:docMk/>
            <pc:sldMk cId="1543460795" sldId="331"/>
            <ac:picMk id="2" creationId="{1C77FD7A-07B4-7544-BBCF-8AC455C409A2}"/>
          </ac:picMkLst>
        </pc:picChg>
        <pc:picChg chg="add mod">
          <ac:chgData name="Davis, James C" userId="84778d94-b1cc-4a48-87ce-749e1d7d6e72" providerId="ADAL" clId="{C3D24384-9576-F147-8616-8024F522CA4F}" dt="2022-01-19T16:19:33.510" v="2178" actId="14100"/>
          <ac:picMkLst>
            <pc:docMk/>
            <pc:sldMk cId="1543460795" sldId="331"/>
            <ac:picMk id="6" creationId="{468BFAB2-0053-F943-A593-D4F01C0E898E}"/>
          </ac:picMkLst>
        </pc:picChg>
        <pc:picChg chg="add mod">
          <ac:chgData name="Davis, James C" userId="84778d94-b1cc-4a48-87ce-749e1d7d6e72" providerId="ADAL" clId="{C3D24384-9576-F147-8616-8024F522CA4F}" dt="2022-01-19T16:19:58.019" v="2189" actId="1035"/>
          <ac:picMkLst>
            <pc:docMk/>
            <pc:sldMk cId="1543460795" sldId="331"/>
            <ac:picMk id="9" creationId="{06C9FD36-D29B-784B-ACFA-A4D7416EE66E}"/>
          </ac:picMkLst>
        </pc:picChg>
      </pc:sldChg>
      <pc:sldChg chg="addSp delSp modSp add mod delAnim chgLayout modNotesTx">
        <pc:chgData name="Davis, James C" userId="84778d94-b1cc-4a48-87ce-749e1d7d6e72" providerId="ADAL" clId="{C3D24384-9576-F147-8616-8024F522CA4F}" dt="2022-01-19T17:25:42.229" v="4783" actId="20577"/>
        <pc:sldMkLst>
          <pc:docMk/>
          <pc:sldMk cId="728823716" sldId="332"/>
        </pc:sldMkLst>
        <pc:spChg chg="add mod ord">
          <ac:chgData name="Davis, James C" userId="84778d94-b1cc-4a48-87ce-749e1d7d6e72" providerId="ADAL" clId="{C3D24384-9576-F147-8616-8024F522CA4F}" dt="2022-01-19T17:25:29.918" v="4768" actId="20577"/>
          <ac:spMkLst>
            <pc:docMk/>
            <pc:sldMk cId="728823716" sldId="332"/>
            <ac:spMk id="2" creationId="{A4BDC4D5-4445-8543-ACF1-847E70CD9601}"/>
          </ac:spMkLst>
        </pc:spChg>
        <pc:spChg chg="mod ord">
          <ac:chgData name="Davis, James C" userId="84778d94-b1cc-4a48-87ce-749e1d7d6e72" providerId="ADAL" clId="{C3D24384-9576-F147-8616-8024F522CA4F}" dt="2022-01-19T17:17:44.426" v="2572" actId="700"/>
          <ac:spMkLst>
            <pc:docMk/>
            <pc:sldMk cId="728823716" sldId="332"/>
            <ac:spMk id="3" creationId="{C24BC427-1598-7740-A3DD-3870C0F09499}"/>
          </ac:spMkLst>
        </pc:spChg>
        <pc:spChg chg="mod ord">
          <ac:chgData name="Davis, James C" userId="84778d94-b1cc-4a48-87ce-749e1d7d6e72" providerId="ADAL" clId="{C3D24384-9576-F147-8616-8024F522CA4F}" dt="2022-01-19T17:25:42.229" v="4783" actId="20577"/>
          <ac:spMkLst>
            <pc:docMk/>
            <pc:sldMk cId="728823716" sldId="332"/>
            <ac:spMk id="4" creationId="{A7E40D91-88AE-F84C-B7F8-44C9FDDCC3D7}"/>
          </ac:spMkLst>
        </pc:spChg>
        <pc:spChg chg="del mod">
          <ac:chgData name="Davis, James C" userId="84778d94-b1cc-4a48-87ce-749e1d7d6e72" providerId="ADAL" clId="{C3D24384-9576-F147-8616-8024F522CA4F}" dt="2022-01-19T17:16:57.989" v="2568" actId="478"/>
          <ac:spMkLst>
            <pc:docMk/>
            <pc:sldMk cId="728823716" sldId="332"/>
            <ac:spMk id="8" creationId="{35C163C5-3006-8A4C-BA63-E099F1AB9265}"/>
          </ac:spMkLst>
        </pc:spChg>
        <pc:spChg chg="del">
          <ac:chgData name="Davis, James C" userId="84778d94-b1cc-4a48-87ce-749e1d7d6e72" providerId="ADAL" clId="{C3D24384-9576-F147-8616-8024F522CA4F}" dt="2022-01-19T17:16:53.782" v="2563" actId="478"/>
          <ac:spMkLst>
            <pc:docMk/>
            <pc:sldMk cId="728823716" sldId="332"/>
            <ac:spMk id="10" creationId="{58032DD9-6C52-E64F-9DFD-AB7D2A93B9AB}"/>
          </ac:spMkLst>
        </pc:spChg>
        <pc:spChg chg="del">
          <ac:chgData name="Davis, James C" userId="84778d94-b1cc-4a48-87ce-749e1d7d6e72" providerId="ADAL" clId="{C3D24384-9576-F147-8616-8024F522CA4F}" dt="2022-01-19T17:16:55.488" v="2565" actId="478"/>
          <ac:spMkLst>
            <pc:docMk/>
            <pc:sldMk cId="728823716" sldId="332"/>
            <ac:spMk id="11" creationId="{036C096B-6B73-F148-9150-373D25BB4806}"/>
          </ac:spMkLst>
        </pc:spChg>
        <pc:spChg chg="del">
          <ac:chgData name="Davis, James C" userId="84778d94-b1cc-4a48-87ce-749e1d7d6e72" providerId="ADAL" clId="{C3D24384-9576-F147-8616-8024F522CA4F}" dt="2022-01-19T17:16:54.393" v="2564" actId="478"/>
          <ac:spMkLst>
            <pc:docMk/>
            <pc:sldMk cId="728823716" sldId="332"/>
            <ac:spMk id="13" creationId="{9C9F989C-0775-D84B-A559-126F642C08F0}"/>
          </ac:spMkLst>
        </pc:spChg>
        <pc:picChg chg="del">
          <ac:chgData name="Davis, James C" userId="84778d94-b1cc-4a48-87ce-749e1d7d6e72" providerId="ADAL" clId="{C3D24384-9576-F147-8616-8024F522CA4F}" dt="2022-01-19T17:16:56.691" v="2566" actId="478"/>
          <ac:picMkLst>
            <pc:docMk/>
            <pc:sldMk cId="728823716" sldId="332"/>
            <ac:picMk id="6" creationId="{468BFAB2-0053-F943-A593-D4F01C0E898E}"/>
          </ac:picMkLst>
        </pc:picChg>
        <pc:picChg chg="del">
          <ac:chgData name="Davis, James C" userId="84778d94-b1cc-4a48-87ce-749e1d7d6e72" providerId="ADAL" clId="{C3D24384-9576-F147-8616-8024F522CA4F}" dt="2022-01-19T17:16:59.259" v="2569" actId="478"/>
          <ac:picMkLst>
            <pc:docMk/>
            <pc:sldMk cId="728823716" sldId="332"/>
            <ac:picMk id="9" creationId="{06C9FD36-D29B-784B-ACFA-A4D7416EE66E}"/>
          </ac:picMkLst>
        </pc:picChg>
      </pc:sldChg>
      <pc:sldChg chg="modSp add mod">
        <pc:chgData name="Davis, James C" userId="84778d94-b1cc-4a48-87ce-749e1d7d6e72" providerId="ADAL" clId="{C3D24384-9576-F147-8616-8024F522CA4F}" dt="2022-01-19T17:30:21.199" v="4998" actId="20577"/>
        <pc:sldMkLst>
          <pc:docMk/>
          <pc:sldMk cId="4226973084" sldId="333"/>
        </pc:sldMkLst>
        <pc:spChg chg="mod">
          <ac:chgData name="Davis, James C" userId="84778d94-b1cc-4a48-87ce-749e1d7d6e72" providerId="ADAL" clId="{C3D24384-9576-F147-8616-8024F522CA4F}" dt="2022-01-19T17:30:21.199" v="4998" actId="20577"/>
          <ac:spMkLst>
            <pc:docMk/>
            <pc:sldMk cId="4226973084" sldId="333"/>
            <ac:spMk id="3" creationId="{DC44EF89-6B27-EA4B-97A7-CBF3A3046CAE}"/>
          </ac:spMkLst>
        </pc:spChg>
      </pc:sldChg>
      <pc:sldChg chg="modSp add del mod">
        <pc:chgData name="Davis, James C" userId="84778d94-b1cc-4a48-87ce-749e1d7d6e72" providerId="ADAL" clId="{C3D24384-9576-F147-8616-8024F522CA4F}" dt="2022-01-19T17:32:17.154" v="5114" actId="2696"/>
        <pc:sldMkLst>
          <pc:docMk/>
          <pc:sldMk cId="3026068978" sldId="334"/>
        </pc:sldMkLst>
        <pc:spChg chg="mod">
          <ac:chgData name="Davis, James C" userId="84778d94-b1cc-4a48-87ce-749e1d7d6e72" providerId="ADAL" clId="{C3D24384-9576-F147-8616-8024F522CA4F}" dt="2022-01-19T17:31:13.209" v="5043" actId="20577"/>
          <ac:spMkLst>
            <pc:docMk/>
            <pc:sldMk cId="3026068978" sldId="334"/>
            <ac:spMk id="3" creationId="{DC44EF89-6B27-EA4B-97A7-CBF3A3046CAE}"/>
          </ac:spMkLst>
        </pc:spChg>
      </pc:sldChg>
      <pc:sldChg chg="modSp add mod">
        <pc:chgData name="Davis, James C" userId="84778d94-b1cc-4a48-87ce-749e1d7d6e72" providerId="ADAL" clId="{C3D24384-9576-F147-8616-8024F522CA4F}" dt="2022-01-19T17:31:24.252" v="5070" actId="6549"/>
        <pc:sldMkLst>
          <pc:docMk/>
          <pc:sldMk cId="3700356998" sldId="335"/>
        </pc:sldMkLst>
        <pc:spChg chg="mod">
          <ac:chgData name="Davis, James C" userId="84778d94-b1cc-4a48-87ce-749e1d7d6e72" providerId="ADAL" clId="{C3D24384-9576-F147-8616-8024F522CA4F}" dt="2022-01-19T17:31:24.252" v="5070" actId="6549"/>
          <ac:spMkLst>
            <pc:docMk/>
            <pc:sldMk cId="3700356998" sldId="335"/>
            <ac:spMk id="3" creationId="{DC44EF89-6B27-EA4B-97A7-CBF3A3046CAE}"/>
          </ac:spMkLst>
        </pc:spChg>
      </pc:sldChg>
      <pc:sldChg chg="addSp delSp modSp add mod modAnim modNotesTx">
        <pc:chgData name="Davis, James C" userId="84778d94-b1cc-4a48-87ce-749e1d7d6e72" providerId="ADAL" clId="{C3D24384-9576-F147-8616-8024F522CA4F}" dt="2022-01-19T19:00:24.884" v="8436" actId="6549"/>
        <pc:sldMkLst>
          <pc:docMk/>
          <pc:sldMk cId="3092474482" sldId="336"/>
        </pc:sldMkLst>
        <pc:spChg chg="add del mod">
          <ac:chgData name="Davis, James C" userId="84778d94-b1cc-4a48-87ce-749e1d7d6e72" providerId="ADAL" clId="{C3D24384-9576-F147-8616-8024F522CA4F}" dt="2022-01-19T17:36:16.919" v="5511"/>
          <ac:spMkLst>
            <pc:docMk/>
            <pc:sldMk cId="3092474482" sldId="336"/>
            <ac:spMk id="2" creationId="{9A81A044-3BD6-7046-8BC0-8AF48FD801BF}"/>
          </ac:spMkLst>
        </pc:spChg>
        <pc:spChg chg="mod">
          <ac:chgData name="Davis, James C" userId="84778d94-b1cc-4a48-87ce-749e1d7d6e72" providerId="ADAL" clId="{C3D24384-9576-F147-8616-8024F522CA4F}" dt="2022-01-19T17:32:09.850" v="5113" actId="1076"/>
          <ac:spMkLst>
            <pc:docMk/>
            <pc:sldMk cId="3092474482" sldId="336"/>
            <ac:spMk id="3" creationId="{DC44EF89-6B27-EA4B-97A7-CBF3A3046CAE}"/>
          </ac:spMkLst>
        </pc:spChg>
        <pc:spChg chg="add mod">
          <ac:chgData name="Davis, James C" userId="84778d94-b1cc-4a48-87ce-749e1d7d6e72" providerId="ADAL" clId="{C3D24384-9576-F147-8616-8024F522CA4F}" dt="2022-01-19T17:36:02.931" v="5504" actId="20577"/>
          <ac:spMkLst>
            <pc:docMk/>
            <pc:sldMk cId="3092474482" sldId="336"/>
            <ac:spMk id="5" creationId="{082D424F-C8D1-8942-845F-D98A635923E6}"/>
          </ac:spMkLst>
        </pc:spChg>
      </pc:sldChg>
      <pc:sldChg chg="modSp new del mod">
        <pc:chgData name="Davis, James C" userId="84778d94-b1cc-4a48-87ce-749e1d7d6e72" providerId="ADAL" clId="{C3D24384-9576-F147-8616-8024F522CA4F}" dt="2022-01-19T17:31:52.210" v="5091" actId="2696"/>
        <pc:sldMkLst>
          <pc:docMk/>
          <pc:sldMk cId="3663950599" sldId="336"/>
        </pc:sldMkLst>
        <pc:spChg chg="mod">
          <ac:chgData name="Davis, James C" userId="84778d94-b1cc-4a48-87ce-749e1d7d6e72" providerId="ADAL" clId="{C3D24384-9576-F147-8616-8024F522CA4F}" dt="2022-01-19T17:31:50.348" v="5090" actId="20577"/>
          <ac:spMkLst>
            <pc:docMk/>
            <pc:sldMk cId="3663950599" sldId="336"/>
            <ac:spMk id="3" creationId="{5F943C99-36C3-D145-AD2A-57F78961E7D8}"/>
          </ac:spMkLst>
        </pc:spChg>
      </pc:sldChg>
      <pc:sldChg chg="addSp delSp modSp add del mod">
        <pc:chgData name="Davis, James C" userId="84778d94-b1cc-4a48-87ce-749e1d7d6e72" providerId="ADAL" clId="{C3D24384-9576-F147-8616-8024F522CA4F}" dt="2022-01-19T17:36:38.761" v="5559" actId="2696"/>
        <pc:sldMkLst>
          <pc:docMk/>
          <pc:sldMk cId="602943900" sldId="337"/>
        </pc:sldMkLst>
        <pc:spChg chg="add del mod">
          <ac:chgData name="Davis, James C" userId="84778d94-b1cc-4a48-87ce-749e1d7d6e72" providerId="ADAL" clId="{C3D24384-9576-F147-8616-8024F522CA4F}" dt="2022-01-19T17:36:34.028" v="5557"/>
          <ac:spMkLst>
            <pc:docMk/>
            <pc:sldMk cId="602943900" sldId="337"/>
            <ac:spMk id="2" creationId="{30DA7DC5-E643-C74A-8940-AE95C652D52A}"/>
          </ac:spMkLst>
        </pc:spChg>
        <pc:spChg chg="mod">
          <ac:chgData name="Davis, James C" userId="84778d94-b1cc-4a48-87ce-749e1d7d6e72" providerId="ADAL" clId="{C3D24384-9576-F147-8616-8024F522CA4F}" dt="2022-01-19T17:36:34.028" v="5557"/>
          <ac:spMkLst>
            <pc:docMk/>
            <pc:sldMk cId="602943900" sldId="337"/>
            <ac:spMk id="3" creationId="{2BECA449-BFB1-4E45-947E-00B760C88DD9}"/>
          </ac:spMkLst>
        </pc:spChg>
        <pc:spChg chg="del">
          <ac:chgData name="Davis, James C" userId="84778d94-b1cc-4a48-87ce-749e1d7d6e72" providerId="ADAL" clId="{C3D24384-9576-F147-8616-8024F522CA4F}" dt="2022-01-19T17:36:35.635" v="5558" actId="478"/>
          <ac:spMkLst>
            <pc:docMk/>
            <pc:sldMk cId="602943900" sldId="337"/>
            <ac:spMk id="4" creationId="{A1CA7DFC-48EE-4647-ACB8-F426B81BA05A}"/>
          </ac:spMkLst>
        </pc:spChg>
        <pc:spChg chg="del mod">
          <ac:chgData name="Davis, James C" userId="84778d94-b1cc-4a48-87ce-749e1d7d6e72" providerId="ADAL" clId="{C3D24384-9576-F147-8616-8024F522CA4F}" dt="2022-01-19T17:36:35.635" v="5558" actId="478"/>
          <ac:spMkLst>
            <pc:docMk/>
            <pc:sldMk cId="602943900" sldId="337"/>
            <ac:spMk id="5" creationId="{F95C8DED-FE93-3D4B-8ED9-87C178CD54E1}"/>
          </ac:spMkLst>
        </pc:spChg>
        <pc:spChg chg="add del mod">
          <ac:chgData name="Davis, James C" userId="84778d94-b1cc-4a48-87ce-749e1d7d6e72" providerId="ADAL" clId="{C3D24384-9576-F147-8616-8024F522CA4F}" dt="2022-01-19T17:36:34.028" v="5557"/>
          <ac:spMkLst>
            <pc:docMk/>
            <pc:sldMk cId="602943900" sldId="337"/>
            <ac:spMk id="8" creationId="{278350FE-FD9B-4747-BC91-106F815AF9DD}"/>
          </ac:spMkLst>
        </pc:spChg>
        <pc:spChg chg="add del mod">
          <ac:chgData name="Davis, James C" userId="84778d94-b1cc-4a48-87ce-749e1d7d6e72" providerId="ADAL" clId="{C3D24384-9576-F147-8616-8024F522CA4F}" dt="2022-01-19T17:36:34.028" v="5557"/>
          <ac:spMkLst>
            <pc:docMk/>
            <pc:sldMk cId="602943900" sldId="337"/>
            <ac:spMk id="9" creationId="{67B751AD-46B8-3249-8D84-33FD79065F2A}"/>
          </ac:spMkLst>
        </pc:spChg>
        <pc:picChg chg="del">
          <ac:chgData name="Davis, James C" userId="84778d94-b1cc-4a48-87ce-749e1d7d6e72" providerId="ADAL" clId="{C3D24384-9576-F147-8616-8024F522CA4F}" dt="2022-01-19T17:36:35.635" v="5558" actId="478"/>
          <ac:picMkLst>
            <pc:docMk/>
            <pc:sldMk cId="602943900" sldId="337"/>
            <ac:picMk id="6" creationId="{4CA47AAE-D4D0-5947-B1A0-530906CB8AB5}"/>
          </ac:picMkLst>
        </pc:picChg>
        <pc:picChg chg="del">
          <ac:chgData name="Davis, James C" userId="84778d94-b1cc-4a48-87ce-749e1d7d6e72" providerId="ADAL" clId="{C3D24384-9576-F147-8616-8024F522CA4F}" dt="2022-01-19T17:36:35.635" v="5558" actId="478"/>
          <ac:picMkLst>
            <pc:docMk/>
            <pc:sldMk cId="602943900" sldId="337"/>
            <ac:picMk id="7" creationId="{0E2B4CEB-CAE4-4D4C-8C4F-CEE9677FE6F3}"/>
          </ac:picMkLst>
        </pc:picChg>
        <pc:cxnChg chg="del mod">
          <ac:chgData name="Davis, James C" userId="84778d94-b1cc-4a48-87ce-749e1d7d6e72" providerId="ADAL" clId="{C3D24384-9576-F147-8616-8024F522CA4F}" dt="2022-01-19T17:36:35.635" v="5558" actId="478"/>
          <ac:cxnSpMkLst>
            <pc:docMk/>
            <pc:sldMk cId="602943900" sldId="337"/>
            <ac:cxnSpMk id="11" creationId="{6182B6E3-AB38-804D-8E33-DEF362E34CA7}"/>
          </ac:cxnSpMkLst>
        </pc:cxnChg>
      </pc:sldChg>
      <pc:sldChg chg="addSp delSp modSp add mod modNotesTx">
        <pc:chgData name="Davis, James C" userId="84778d94-b1cc-4a48-87ce-749e1d7d6e72" providerId="ADAL" clId="{C3D24384-9576-F147-8616-8024F522CA4F}" dt="2022-01-19T19:28:54.508" v="10738" actId="20577"/>
        <pc:sldMkLst>
          <pc:docMk/>
          <pc:sldMk cId="2275955638" sldId="337"/>
        </pc:sldMkLst>
        <pc:picChg chg="add del mod">
          <ac:chgData name="Davis, James C" userId="84778d94-b1cc-4a48-87ce-749e1d7d6e72" providerId="ADAL" clId="{C3D24384-9576-F147-8616-8024F522CA4F}" dt="2022-01-19T19:27:19.354" v="10325" actId="478"/>
          <ac:picMkLst>
            <pc:docMk/>
            <pc:sldMk cId="2275955638" sldId="337"/>
            <ac:picMk id="2" creationId="{D26FD5C0-B513-7746-8E1E-468FF55DED5E}"/>
          </ac:picMkLst>
        </pc:picChg>
        <pc:picChg chg="add mod">
          <ac:chgData name="Davis, James C" userId="84778d94-b1cc-4a48-87ce-749e1d7d6e72" providerId="ADAL" clId="{C3D24384-9576-F147-8616-8024F522CA4F}" dt="2022-01-19T19:27:25.556" v="10328" actId="1076"/>
          <ac:picMkLst>
            <pc:docMk/>
            <pc:sldMk cId="2275955638" sldId="337"/>
            <ac:picMk id="4" creationId="{4F9BF665-7CDE-8D47-8ED0-49DC4C97580D}"/>
          </ac:picMkLst>
        </pc:picChg>
      </pc:sldChg>
      <pc:sldChg chg="addSp modSp add del mod">
        <pc:chgData name="Davis, James C" userId="84778d94-b1cc-4a48-87ce-749e1d7d6e72" providerId="ADAL" clId="{C3D24384-9576-F147-8616-8024F522CA4F}" dt="2022-01-19T19:17:37.642" v="9043" actId="2696"/>
        <pc:sldMkLst>
          <pc:docMk/>
          <pc:sldMk cId="1890562913" sldId="338"/>
        </pc:sldMkLst>
        <pc:spChg chg="add mod">
          <ac:chgData name="Davis, James C" userId="84778d94-b1cc-4a48-87ce-749e1d7d6e72" providerId="ADAL" clId="{C3D24384-9576-F147-8616-8024F522CA4F}" dt="2022-01-19T17:38:44.448" v="5844" actId="20577"/>
          <ac:spMkLst>
            <pc:docMk/>
            <pc:sldMk cId="1890562913" sldId="338"/>
            <ac:spMk id="2" creationId="{16E584CC-BE32-E54A-BB03-94141EA3A051}"/>
          </ac:spMkLst>
        </pc:spChg>
        <pc:spChg chg="mod">
          <ac:chgData name="Davis, James C" userId="84778d94-b1cc-4a48-87ce-749e1d7d6e72" providerId="ADAL" clId="{C3D24384-9576-F147-8616-8024F522CA4F}" dt="2022-01-19T17:38:36.131" v="5826" actId="20577"/>
          <ac:spMkLst>
            <pc:docMk/>
            <pc:sldMk cId="1890562913" sldId="338"/>
            <ac:spMk id="3" creationId="{2BECA449-BFB1-4E45-947E-00B760C88DD9}"/>
          </ac:spMkLst>
        </pc:spChg>
      </pc:sldChg>
      <pc:sldChg chg="addSp delSp modSp new mod modClrScheme chgLayout modNotesTx">
        <pc:chgData name="Davis, James C" userId="84778d94-b1cc-4a48-87ce-749e1d7d6e72" providerId="ADAL" clId="{C3D24384-9576-F147-8616-8024F522CA4F}" dt="2022-01-19T19:26:10.512" v="10320" actId="20577"/>
        <pc:sldMkLst>
          <pc:docMk/>
          <pc:sldMk cId="2629607491" sldId="339"/>
        </pc:sldMkLst>
        <pc:spChg chg="del mod ord">
          <ac:chgData name="Davis, James C" userId="84778d94-b1cc-4a48-87ce-749e1d7d6e72" providerId="ADAL" clId="{C3D24384-9576-F147-8616-8024F522CA4F}" dt="2022-01-19T17:37:00.355" v="5595" actId="700"/>
          <ac:spMkLst>
            <pc:docMk/>
            <pc:sldMk cId="2629607491" sldId="339"/>
            <ac:spMk id="2" creationId="{873BF9B3-423A-5D4B-B8BF-E278DF461A5C}"/>
          </ac:spMkLst>
        </pc:spChg>
        <pc:spChg chg="mod ord">
          <ac:chgData name="Davis, James C" userId="84778d94-b1cc-4a48-87ce-749e1d7d6e72" providerId="ADAL" clId="{C3D24384-9576-F147-8616-8024F522CA4F}" dt="2022-01-19T17:37:00.355" v="5595" actId="700"/>
          <ac:spMkLst>
            <pc:docMk/>
            <pc:sldMk cId="2629607491" sldId="339"/>
            <ac:spMk id="3" creationId="{8BA68D37-7637-7C40-B7E7-F5CD43D1567B}"/>
          </ac:spMkLst>
        </pc:spChg>
        <pc:spChg chg="add mod ord">
          <ac:chgData name="Davis, James C" userId="84778d94-b1cc-4a48-87ce-749e1d7d6e72" providerId="ADAL" clId="{C3D24384-9576-F147-8616-8024F522CA4F}" dt="2022-01-19T17:37:10.008" v="5648" actId="6549"/>
          <ac:spMkLst>
            <pc:docMk/>
            <pc:sldMk cId="2629607491" sldId="339"/>
            <ac:spMk id="4" creationId="{C34981CD-9751-6D48-B755-2DAFC75C4AB3}"/>
          </ac:spMkLst>
        </pc:spChg>
        <pc:spChg chg="add del mod ord">
          <ac:chgData name="Davis, James C" userId="84778d94-b1cc-4a48-87ce-749e1d7d6e72" providerId="ADAL" clId="{C3D24384-9576-F147-8616-8024F522CA4F}" dt="2022-01-19T19:22:24.219" v="10144" actId="478"/>
          <ac:spMkLst>
            <pc:docMk/>
            <pc:sldMk cId="2629607491" sldId="339"/>
            <ac:spMk id="5" creationId="{EBE7D9DD-D453-614E-9660-BFE1ECE66F0D}"/>
          </ac:spMkLst>
        </pc:spChg>
        <pc:spChg chg="add mod">
          <ac:chgData name="Davis, James C" userId="84778d94-b1cc-4a48-87ce-749e1d7d6e72" providerId="ADAL" clId="{C3D24384-9576-F147-8616-8024F522CA4F}" dt="2022-01-19T19:22:29.375" v="10147" actId="1076"/>
          <ac:spMkLst>
            <pc:docMk/>
            <pc:sldMk cId="2629607491" sldId="339"/>
            <ac:spMk id="6" creationId="{65150955-B680-694B-8F17-17B224223B05}"/>
          </ac:spMkLst>
        </pc:spChg>
        <pc:picChg chg="add mod">
          <ac:chgData name="Davis, James C" userId="84778d94-b1cc-4a48-87ce-749e1d7d6e72" providerId="ADAL" clId="{C3D24384-9576-F147-8616-8024F522CA4F}" dt="2022-01-19T19:22:22.974" v="10143" actId="1076"/>
          <ac:picMkLst>
            <pc:docMk/>
            <pc:sldMk cId="2629607491" sldId="339"/>
            <ac:picMk id="3074" creationId="{36EA0759-8C8F-5E48-8697-6061928845C3}"/>
          </ac:picMkLst>
        </pc:picChg>
      </pc:sldChg>
      <pc:sldChg chg="addSp delSp modSp add mod addAnim delAnim modAnim modNotesTx">
        <pc:chgData name="Davis, James C" userId="84778d94-b1cc-4a48-87ce-749e1d7d6e72" providerId="ADAL" clId="{C3D24384-9576-F147-8616-8024F522CA4F}" dt="2022-01-19T19:20:27.137" v="9980" actId="20577"/>
        <pc:sldMkLst>
          <pc:docMk/>
          <pc:sldMk cId="3487360237" sldId="340"/>
        </pc:sldMkLst>
        <pc:spChg chg="mod">
          <ac:chgData name="Davis, James C" userId="84778d94-b1cc-4a48-87ce-749e1d7d6e72" providerId="ADAL" clId="{C3D24384-9576-F147-8616-8024F522CA4F}" dt="2022-01-19T19:17:57.816" v="9045"/>
          <ac:spMkLst>
            <pc:docMk/>
            <pc:sldMk cId="3487360237" sldId="340"/>
            <ac:spMk id="3" creationId="{8BA68D37-7637-7C40-B7E7-F5CD43D1567B}"/>
          </ac:spMkLst>
        </pc:spChg>
        <pc:spChg chg="mod">
          <ac:chgData name="Davis, James C" userId="84778d94-b1cc-4a48-87ce-749e1d7d6e72" providerId="ADAL" clId="{C3D24384-9576-F147-8616-8024F522CA4F}" dt="2022-01-19T19:17:57.891" v="9046" actId="27636"/>
          <ac:spMkLst>
            <pc:docMk/>
            <pc:sldMk cId="3487360237" sldId="340"/>
            <ac:spMk id="4" creationId="{C34981CD-9751-6D48-B755-2DAFC75C4AB3}"/>
          </ac:spMkLst>
        </pc:spChg>
        <pc:spChg chg="del">
          <ac:chgData name="Davis, James C" userId="84778d94-b1cc-4a48-87ce-749e1d7d6e72" providerId="ADAL" clId="{C3D24384-9576-F147-8616-8024F522CA4F}" dt="2022-01-19T18:49:06.100" v="6190" actId="478"/>
          <ac:spMkLst>
            <pc:docMk/>
            <pc:sldMk cId="3487360237" sldId="340"/>
            <ac:spMk id="5" creationId="{EBE7D9DD-D453-614E-9660-BFE1ECE66F0D}"/>
          </ac:spMkLst>
        </pc:spChg>
        <pc:spChg chg="add del mod">
          <ac:chgData name="Davis, James C" userId="84778d94-b1cc-4a48-87ce-749e1d7d6e72" providerId="ADAL" clId="{C3D24384-9576-F147-8616-8024F522CA4F}" dt="2022-01-19T19:17:41.612" v="9044" actId="478"/>
          <ac:spMkLst>
            <pc:docMk/>
            <pc:sldMk cId="3487360237" sldId="340"/>
            <ac:spMk id="6" creationId="{93BB6A21-11E9-3D4D-A319-939D1BFC21F7}"/>
          </ac:spMkLst>
        </pc:spChg>
        <pc:spChg chg="add del mod">
          <ac:chgData name="Davis, James C" userId="84778d94-b1cc-4a48-87ce-749e1d7d6e72" providerId="ADAL" clId="{C3D24384-9576-F147-8616-8024F522CA4F}" dt="2022-01-19T19:17:41.612" v="9044" actId="478"/>
          <ac:spMkLst>
            <pc:docMk/>
            <pc:sldMk cId="3487360237" sldId="340"/>
            <ac:spMk id="7" creationId="{0ED5C255-B806-E54B-9482-9C1BF79A303E}"/>
          </ac:spMkLst>
        </pc:spChg>
        <pc:spChg chg="add del mod">
          <ac:chgData name="Davis, James C" userId="84778d94-b1cc-4a48-87ce-749e1d7d6e72" providerId="ADAL" clId="{C3D24384-9576-F147-8616-8024F522CA4F}" dt="2022-01-19T19:17:41.612" v="9044" actId="478"/>
          <ac:spMkLst>
            <pc:docMk/>
            <pc:sldMk cId="3487360237" sldId="340"/>
            <ac:spMk id="8" creationId="{B24193A4-1950-1844-94FA-DD3F3170C60C}"/>
          </ac:spMkLst>
        </pc:spChg>
        <pc:spChg chg="add del mod">
          <ac:chgData name="Davis, James C" userId="84778d94-b1cc-4a48-87ce-749e1d7d6e72" providerId="ADAL" clId="{C3D24384-9576-F147-8616-8024F522CA4F}" dt="2022-01-19T19:17:41.612" v="9044" actId="478"/>
          <ac:spMkLst>
            <pc:docMk/>
            <pc:sldMk cId="3487360237" sldId="340"/>
            <ac:spMk id="9" creationId="{55364758-C8AE-ED49-8466-E2CE12D71D59}"/>
          </ac:spMkLst>
        </pc:spChg>
        <pc:spChg chg="add del mod">
          <ac:chgData name="Davis, James C" userId="84778d94-b1cc-4a48-87ce-749e1d7d6e72" providerId="ADAL" clId="{C3D24384-9576-F147-8616-8024F522CA4F}" dt="2022-01-19T19:17:41.612" v="9044" actId="478"/>
          <ac:spMkLst>
            <pc:docMk/>
            <pc:sldMk cId="3487360237" sldId="340"/>
            <ac:spMk id="10" creationId="{1E2DE31E-3367-B046-B278-2B3E198B10D5}"/>
          </ac:spMkLst>
        </pc:spChg>
        <pc:spChg chg="add del mod">
          <ac:chgData name="Davis, James C" userId="84778d94-b1cc-4a48-87ce-749e1d7d6e72" providerId="ADAL" clId="{C3D24384-9576-F147-8616-8024F522CA4F}" dt="2022-01-19T19:17:57.816" v="9045"/>
          <ac:spMkLst>
            <pc:docMk/>
            <pc:sldMk cId="3487360237" sldId="340"/>
            <ac:spMk id="22" creationId="{2901BAEA-A275-444E-9B00-29D512AB3AED}"/>
          </ac:spMkLst>
        </pc:spChg>
        <pc:spChg chg="add del mod">
          <ac:chgData name="Davis, James C" userId="84778d94-b1cc-4a48-87ce-749e1d7d6e72" providerId="ADAL" clId="{C3D24384-9576-F147-8616-8024F522CA4F}" dt="2022-01-19T19:17:57.816" v="9045"/>
          <ac:spMkLst>
            <pc:docMk/>
            <pc:sldMk cId="3487360237" sldId="340"/>
            <ac:spMk id="23" creationId="{3F892773-D49C-C44F-A267-7B4FF8C9AF1A}"/>
          </ac:spMkLst>
        </pc:spChg>
        <pc:spChg chg="add mod">
          <ac:chgData name="Davis, James C" userId="84778d94-b1cc-4a48-87ce-749e1d7d6e72" providerId="ADAL" clId="{C3D24384-9576-F147-8616-8024F522CA4F}" dt="2022-01-19T19:18:16.382" v="9123" actId="14"/>
          <ac:spMkLst>
            <pc:docMk/>
            <pc:sldMk cId="3487360237" sldId="340"/>
            <ac:spMk id="24" creationId="{AEF0228D-66FB-FF46-A0F6-50769CD81133}"/>
          </ac:spMkLst>
        </pc:spChg>
        <pc:picChg chg="add del mod">
          <ac:chgData name="Davis, James C" userId="84778d94-b1cc-4a48-87ce-749e1d7d6e72" providerId="ADAL" clId="{C3D24384-9576-F147-8616-8024F522CA4F}" dt="2022-01-19T18:51:22.812" v="6579" actId="478"/>
          <ac:picMkLst>
            <pc:docMk/>
            <pc:sldMk cId="3487360237" sldId="340"/>
            <ac:picMk id="2" creationId="{8D1814EA-E17A-AB42-BED2-719726D34FC8}"/>
          </ac:picMkLst>
        </pc:picChg>
        <pc:cxnChg chg="add del mod">
          <ac:chgData name="Davis, James C" userId="84778d94-b1cc-4a48-87ce-749e1d7d6e72" providerId="ADAL" clId="{C3D24384-9576-F147-8616-8024F522CA4F}" dt="2022-01-19T19:17:41.612" v="9044" actId="478"/>
          <ac:cxnSpMkLst>
            <pc:docMk/>
            <pc:sldMk cId="3487360237" sldId="340"/>
            <ac:cxnSpMk id="12" creationId="{58F73F1C-A23D-0842-B5E0-BFB74DF0A9B8}"/>
          </ac:cxnSpMkLst>
        </pc:cxnChg>
        <pc:cxnChg chg="add del mod">
          <ac:chgData name="Davis, James C" userId="84778d94-b1cc-4a48-87ce-749e1d7d6e72" providerId="ADAL" clId="{C3D24384-9576-F147-8616-8024F522CA4F}" dt="2022-01-19T19:17:41.612" v="9044" actId="478"/>
          <ac:cxnSpMkLst>
            <pc:docMk/>
            <pc:sldMk cId="3487360237" sldId="340"/>
            <ac:cxnSpMk id="13" creationId="{F702A08F-0352-1D4A-92BD-4ACE06F3D471}"/>
          </ac:cxnSpMkLst>
        </pc:cxnChg>
        <pc:cxnChg chg="add del mod">
          <ac:chgData name="Davis, James C" userId="84778d94-b1cc-4a48-87ce-749e1d7d6e72" providerId="ADAL" clId="{C3D24384-9576-F147-8616-8024F522CA4F}" dt="2022-01-19T19:17:41.612" v="9044" actId="478"/>
          <ac:cxnSpMkLst>
            <pc:docMk/>
            <pc:sldMk cId="3487360237" sldId="340"/>
            <ac:cxnSpMk id="16" creationId="{5B860A2C-F27B-D748-96B5-C21B648E10AD}"/>
          </ac:cxnSpMkLst>
        </pc:cxnChg>
        <pc:cxnChg chg="add del mod">
          <ac:chgData name="Davis, James C" userId="84778d94-b1cc-4a48-87ce-749e1d7d6e72" providerId="ADAL" clId="{C3D24384-9576-F147-8616-8024F522CA4F}" dt="2022-01-19T19:17:41.612" v="9044" actId="478"/>
          <ac:cxnSpMkLst>
            <pc:docMk/>
            <pc:sldMk cId="3487360237" sldId="340"/>
            <ac:cxnSpMk id="19" creationId="{C8E14C5F-C6DB-D44A-8785-0538FF3FE31B}"/>
          </ac:cxnSpMkLst>
        </pc:cxnChg>
      </pc:sldChg>
      <pc:sldChg chg="modSp new del mod">
        <pc:chgData name="Davis, James C" userId="84778d94-b1cc-4a48-87ce-749e1d7d6e72" providerId="ADAL" clId="{C3D24384-9576-F147-8616-8024F522CA4F}" dt="2022-01-19T19:23:17.142" v="10150" actId="2696"/>
        <pc:sldMkLst>
          <pc:docMk/>
          <pc:sldMk cId="3828688381" sldId="341"/>
        </pc:sldMkLst>
        <pc:spChg chg="mod">
          <ac:chgData name="Davis, James C" userId="84778d94-b1cc-4a48-87ce-749e1d7d6e72" providerId="ADAL" clId="{C3D24384-9576-F147-8616-8024F522CA4F}" dt="2022-01-19T17:38:55.765" v="5861" actId="20577"/>
          <ac:spMkLst>
            <pc:docMk/>
            <pc:sldMk cId="3828688381" sldId="341"/>
            <ac:spMk id="2" creationId="{721114DC-04B7-BB42-9BE3-6F0DCBF7EE06}"/>
          </ac:spMkLst>
        </pc:spChg>
      </pc:sldChg>
      <pc:sldChg chg="addSp delSp modSp add mod modAnim">
        <pc:chgData name="Davis, James C" userId="84778d94-b1cc-4a48-87ce-749e1d7d6e72" providerId="ADAL" clId="{C3D24384-9576-F147-8616-8024F522CA4F}" dt="2022-01-19T17:44:30.076" v="6063"/>
        <pc:sldMkLst>
          <pc:docMk/>
          <pc:sldMk cId="2115629209" sldId="342"/>
        </pc:sldMkLst>
        <pc:spChg chg="del">
          <ac:chgData name="Davis, James C" userId="84778d94-b1cc-4a48-87ce-749e1d7d6e72" providerId="ADAL" clId="{C3D24384-9576-F147-8616-8024F522CA4F}" dt="2022-01-19T17:43:11.772" v="5865" actId="478"/>
          <ac:spMkLst>
            <pc:docMk/>
            <pc:sldMk cId="2115629209" sldId="342"/>
            <ac:spMk id="3" creationId="{DC44EF89-6B27-EA4B-97A7-CBF3A3046CAE}"/>
          </ac:spMkLst>
        </pc:spChg>
        <pc:spChg chg="add mod">
          <ac:chgData name="Davis, James C" userId="84778d94-b1cc-4a48-87ce-749e1d7d6e72" providerId="ADAL" clId="{C3D24384-9576-F147-8616-8024F522CA4F}" dt="2022-01-19T17:43:52.895" v="5956" actId="1076"/>
          <ac:spMkLst>
            <pc:docMk/>
            <pc:sldMk cId="2115629209" sldId="342"/>
            <ac:spMk id="5" creationId="{FDB85F39-FDBF-254D-BA70-1E8FA92D6454}"/>
          </ac:spMkLst>
        </pc:spChg>
        <pc:spChg chg="add mod">
          <ac:chgData name="Davis, James C" userId="84778d94-b1cc-4a48-87ce-749e1d7d6e72" providerId="ADAL" clId="{C3D24384-9576-F147-8616-8024F522CA4F}" dt="2022-01-19T17:44:02.106" v="5958" actId="1076"/>
          <ac:spMkLst>
            <pc:docMk/>
            <pc:sldMk cId="2115629209" sldId="342"/>
            <ac:spMk id="8" creationId="{2A63E62E-2870-F849-BE72-FE8EC892B988}"/>
          </ac:spMkLst>
        </pc:spChg>
        <pc:spChg chg="add mod">
          <ac:chgData name="Davis, James C" userId="84778d94-b1cc-4a48-87ce-749e1d7d6e72" providerId="ADAL" clId="{C3D24384-9576-F147-8616-8024F522CA4F}" dt="2022-01-19T17:44:02.106" v="5958" actId="1076"/>
          <ac:spMkLst>
            <pc:docMk/>
            <pc:sldMk cId="2115629209" sldId="342"/>
            <ac:spMk id="9" creationId="{60EFC090-0950-2B4E-865A-0515AE63783E}"/>
          </ac:spMkLst>
        </pc:spChg>
        <pc:spChg chg="add mod">
          <ac:chgData name="Davis, James C" userId="84778d94-b1cc-4a48-87ce-749e1d7d6e72" providerId="ADAL" clId="{C3D24384-9576-F147-8616-8024F522CA4F}" dt="2022-01-19T17:44:25.458" v="6062" actId="20577"/>
          <ac:spMkLst>
            <pc:docMk/>
            <pc:sldMk cId="2115629209" sldId="342"/>
            <ac:spMk id="10" creationId="{AAA45938-BB26-4C40-A26D-8ADBF8B5BF55}"/>
          </ac:spMkLst>
        </pc:spChg>
        <pc:picChg chg="add mod">
          <ac:chgData name="Davis, James C" userId="84778d94-b1cc-4a48-87ce-749e1d7d6e72" providerId="ADAL" clId="{C3D24384-9576-F147-8616-8024F522CA4F}" dt="2022-01-19T17:44:02.106" v="5958" actId="1076"/>
          <ac:picMkLst>
            <pc:docMk/>
            <pc:sldMk cId="2115629209" sldId="342"/>
            <ac:picMk id="6" creationId="{F2CBE01C-70CD-7044-A880-6B15797DAD90}"/>
          </ac:picMkLst>
        </pc:picChg>
        <pc:picChg chg="add mod">
          <ac:chgData name="Davis, James C" userId="84778d94-b1cc-4a48-87ce-749e1d7d6e72" providerId="ADAL" clId="{C3D24384-9576-F147-8616-8024F522CA4F}" dt="2022-01-19T17:44:02.106" v="5958" actId="1076"/>
          <ac:picMkLst>
            <pc:docMk/>
            <pc:sldMk cId="2115629209" sldId="342"/>
            <ac:picMk id="7" creationId="{0D0CC5D2-C23C-C94F-A7F4-7508849A9AC8}"/>
          </ac:picMkLst>
        </pc:picChg>
      </pc:sldChg>
      <pc:sldChg chg="modSp add mod">
        <pc:chgData name="Davis, James C" userId="84778d94-b1cc-4a48-87ce-749e1d7d6e72" providerId="ADAL" clId="{C3D24384-9576-F147-8616-8024F522CA4F}" dt="2022-01-19T18:46:00.369" v="6174" actId="20577"/>
        <pc:sldMkLst>
          <pc:docMk/>
          <pc:sldMk cId="2360516860" sldId="343"/>
        </pc:sldMkLst>
        <pc:spChg chg="mod">
          <ac:chgData name="Davis, James C" userId="84778d94-b1cc-4a48-87ce-749e1d7d6e72" providerId="ADAL" clId="{C3D24384-9576-F147-8616-8024F522CA4F}" dt="2022-01-19T18:46:00.369" v="6174" actId="20577"/>
          <ac:spMkLst>
            <pc:docMk/>
            <pc:sldMk cId="2360516860" sldId="343"/>
            <ac:spMk id="3" creationId="{DC44EF89-6B27-EA4B-97A7-CBF3A3046CAE}"/>
          </ac:spMkLst>
        </pc:spChg>
      </pc:sldChg>
      <pc:sldChg chg="addSp delSp modSp new mod">
        <pc:chgData name="Davis, James C" userId="84778d94-b1cc-4a48-87ce-749e1d7d6e72" providerId="ADAL" clId="{C3D24384-9576-F147-8616-8024F522CA4F}" dt="2022-01-20T00:25:19.045" v="10823" actId="20577"/>
        <pc:sldMkLst>
          <pc:docMk/>
          <pc:sldMk cId="122215338" sldId="344"/>
        </pc:sldMkLst>
        <pc:spChg chg="del">
          <ac:chgData name="Davis, James C" userId="84778d94-b1cc-4a48-87ce-749e1d7d6e72" providerId="ADAL" clId="{C3D24384-9576-F147-8616-8024F522CA4F}" dt="2022-01-19T18:52:56.740" v="6603" actId="478"/>
          <ac:spMkLst>
            <pc:docMk/>
            <pc:sldMk cId="122215338" sldId="344"/>
            <ac:spMk id="2" creationId="{384C84AC-DE77-3B43-8CFF-FB6E6097BA23}"/>
          </ac:spMkLst>
        </pc:spChg>
        <pc:spChg chg="add mod">
          <ac:chgData name="Davis, James C" userId="84778d94-b1cc-4a48-87ce-749e1d7d6e72" providerId="ADAL" clId="{C3D24384-9576-F147-8616-8024F522CA4F}" dt="2022-01-20T00:25:19.045" v="10823" actId="20577"/>
          <ac:spMkLst>
            <pc:docMk/>
            <pc:sldMk cId="122215338" sldId="344"/>
            <ac:spMk id="5" creationId="{715A768D-19A7-8643-B656-698BDC30232A}"/>
          </ac:spMkLst>
        </pc:spChg>
        <pc:picChg chg="add">
          <ac:chgData name="Davis, James C" userId="84778d94-b1cc-4a48-87ce-749e1d7d6e72" providerId="ADAL" clId="{C3D24384-9576-F147-8616-8024F522CA4F}" dt="2022-01-19T18:52:56.959" v="6604"/>
          <ac:picMkLst>
            <pc:docMk/>
            <pc:sldMk cId="122215338" sldId="344"/>
            <ac:picMk id="4" creationId="{27BB7BCE-D18E-C746-A65D-26033B247FAF}"/>
          </ac:picMkLst>
        </pc:picChg>
      </pc:sldChg>
      <pc:sldChg chg="addSp delSp modSp new mod modClrScheme modAnim chgLayout modNotesTx">
        <pc:chgData name="Davis, James C" userId="84778d94-b1cc-4a48-87ce-749e1d7d6e72" providerId="ADAL" clId="{C3D24384-9576-F147-8616-8024F522CA4F}" dt="2022-01-19T19:16:55.717" v="9038" actId="20577"/>
        <pc:sldMkLst>
          <pc:docMk/>
          <pc:sldMk cId="663049466" sldId="345"/>
        </pc:sldMkLst>
        <pc:spChg chg="del">
          <ac:chgData name="Davis, James C" userId="84778d94-b1cc-4a48-87ce-749e1d7d6e72" providerId="ADAL" clId="{C3D24384-9576-F147-8616-8024F522CA4F}" dt="2022-01-19T19:04:14.884" v="8439" actId="478"/>
          <ac:spMkLst>
            <pc:docMk/>
            <pc:sldMk cId="663049466" sldId="345"/>
            <ac:spMk id="2" creationId="{9969176A-345F-B849-817D-580A9757A830}"/>
          </ac:spMkLst>
        </pc:spChg>
        <pc:spChg chg="mod ord">
          <ac:chgData name="Davis, James C" userId="84778d94-b1cc-4a48-87ce-749e1d7d6e72" providerId="ADAL" clId="{C3D24384-9576-F147-8616-8024F522CA4F}" dt="2022-01-19T19:04:51.023" v="8440" actId="700"/>
          <ac:spMkLst>
            <pc:docMk/>
            <pc:sldMk cId="663049466" sldId="345"/>
            <ac:spMk id="3" creationId="{E8399B58-CA08-5A47-8459-E8A7E454DFB7}"/>
          </ac:spMkLst>
        </pc:spChg>
        <pc:spChg chg="add mod ord">
          <ac:chgData name="Davis, James C" userId="84778d94-b1cc-4a48-87ce-749e1d7d6e72" providerId="ADAL" clId="{C3D24384-9576-F147-8616-8024F522CA4F}" dt="2022-01-19T19:16:55.717" v="9038" actId="20577"/>
          <ac:spMkLst>
            <pc:docMk/>
            <pc:sldMk cId="663049466" sldId="345"/>
            <ac:spMk id="5" creationId="{D8EE124A-3ED7-0F41-BF6C-F3B1B30DFD16}"/>
          </ac:spMkLst>
        </pc:spChg>
        <pc:spChg chg="add del mod ord">
          <ac:chgData name="Davis, James C" userId="84778d94-b1cc-4a48-87ce-749e1d7d6e72" providerId="ADAL" clId="{C3D24384-9576-F147-8616-8024F522CA4F}" dt="2022-01-19T19:16:33.015" v="8975" actId="478"/>
          <ac:spMkLst>
            <pc:docMk/>
            <pc:sldMk cId="663049466" sldId="345"/>
            <ac:spMk id="6" creationId="{4ABF186F-20EE-1144-BBE8-3D4A4AF51C0E}"/>
          </ac:spMkLst>
        </pc:spChg>
        <pc:spChg chg="add mod">
          <ac:chgData name="Davis, James C" userId="84778d94-b1cc-4a48-87ce-749e1d7d6e72" providerId="ADAL" clId="{C3D24384-9576-F147-8616-8024F522CA4F}" dt="2022-01-19T19:11:39.887" v="8527" actId="1076"/>
          <ac:spMkLst>
            <pc:docMk/>
            <pc:sldMk cId="663049466" sldId="345"/>
            <ac:spMk id="7" creationId="{A9137744-1AED-6643-A79E-44BCE3D7F79C}"/>
          </ac:spMkLst>
        </pc:spChg>
        <pc:picChg chg="add">
          <ac:chgData name="Davis, James C" userId="84778d94-b1cc-4a48-87ce-749e1d7d6e72" providerId="ADAL" clId="{C3D24384-9576-F147-8616-8024F522CA4F}" dt="2022-01-19T19:04:13.152" v="8438"/>
          <ac:picMkLst>
            <pc:docMk/>
            <pc:sldMk cId="663049466" sldId="345"/>
            <ac:picMk id="4" creationId="{F1D58ED0-2845-254B-8521-291CE1B27339}"/>
          </ac:picMkLst>
        </pc:picChg>
      </pc:sldChg>
      <pc:sldChg chg="addSp delSp modSp add mod chgLayout">
        <pc:chgData name="Davis, James C" userId="84778d94-b1cc-4a48-87ce-749e1d7d6e72" providerId="ADAL" clId="{C3D24384-9576-F147-8616-8024F522CA4F}" dt="2022-01-19T19:29:04.013" v="10740" actId="700"/>
        <pc:sldMkLst>
          <pc:docMk/>
          <pc:sldMk cId="3912616925" sldId="346"/>
        </pc:sldMkLst>
        <pc:spChg chg="add del mod ord">
          <ac:chgData name="Davis, James C" userId="84778d94-b1cc-4a48-87ce-749e1d7d6e72" providerId="ADAL" clId="{C3D24384-9576-F147-8616-8024F522CA4F}" dt="2022-01-19T19:29:04.013" v="10740" actId="700"/>
          <ac:spMkLst>
            <pc:docMk/>
            <pc:sldMk cId="3912616925" sldId="346"/>
            <ac:spMk id="2" creationId="{3E27985F-2FF6-A947-883A-D8D93BBF4484}"/>
          </ac:spMkLst>
        </pc:spChg>
        <pc:spChg chg="mod ord">
          <ac:chgData name="Davis, James C" userId="84778d94-b1cc-4a48-87ce-749e1d7d6e72" providerId="ADAL" clId="{C3D24384-9576-F147-8616-8024F522CA4F}" dt="2022-01-19T19:29:04.013" v="10740" actId="700"/>
          <ac:spMkLst>
            <pc:docMk/>
            <pc:sldMk cId="3912616925" sldId="346"/>
            <ac:spMk id="3" creationId="{8BA68D37-7637-7C40-B7E7-F5CD43D1567B}"/>
          </ac:spMkLst>
        </pc:spChg>
        <pc:spChg chg="mod ord">
          <ac:chgData name="Davis, James C" userId="84778d94-b1cc-4a48-87ce-749e1d7d6e72" providerId="ADAL" clId="{C3D24384-9576-F147-8616-8024F522CA4F}" dt="2022-01-19T19:29:04.013" v="10740" actId="700"/>
          <ac:spMkLst>
            <pc:docMk/>
            <pc:sldMk cId="3912616925" sldId="346"/>
            <ac:spMk id="4" creationId="{C34981CD-9751-6D48-B755-2DAFC75C4AB3}"/>
          </ac:spMkLst>
        </pc:spChg>
      </pc:sldChg>
      <pc:sldChg chg="new del">
        <pc:chgData name="Davis, James C" userId="84778d94-b1cc-4a48-87ce-749e1d7d6e72" providerId="ADAL" clId="{C3D24384-9576-F147-8616-8024F522CA4F}" dt="2022-01-19T19:27:17.496" v="10324" actId="2696"/>
        <pc:sldMkLst>
          <pc:docMk/>
          <pc:sldMk cId="1392371142" sldId="347"/>
        </pc:sldMkLst>
      </pc:sldChg>
      <pc:sldChg chg="add">
        <pc:chgData name="Davis, James C" userId="84778d94-b1cc-4a48-87ce-749e1d7d6e72" providerId="ADAL" clId="{C3D24384-9576-F147-8616-8024F522CA4F}" dt="2022-01-19T19:27:15.653" v="10323"/>
        <pc:sldMkLst>
          <pc:docMk/>
          <pc:sldMk cId="2446612601" sldId="348"/>
        </pc:sldMkLst>
      </pc:sldChg>
      <pc:sldChg chg="addSp delSp modSp add mod delAnim modNotesTx">
        <pc:chgData name="Davis, James C" userId="84778d94-b1cc-4a48-87ce-749e1d7d6e72" providerId="ADAL" clId="{C3D24384-9576-F147-8616-8024F522CA4F}" dt="2022-01-19T19:29:47.241" v="10782" actId="20577"/>
        <pc:sldMkLst>
          <pc:docMk/>
          <pc:sldMk cId="3185985796" sldId="349"/>
        </pc:sldMkLst>
        <pc:spChg chg="del">
          <ac:chgData name="Davis, James C" userId="84778d94-b1cc-4a48-87ce-749e1d7d6e72" providerId="ADAL" clId="{C3D24384-9576-F147-8616-8024F522CA4F}" dt="2022-01-19T19:29:32.081" v="10742" actId="478"/>
          <ac:spMkLst>
            <pc:docMk/>
            <pc:sldMk cId="3185985796" sldId="349"/>
            <ac:spMk id="6" creationId="{93BB6A21-11E9-3D4D-A319-939D1BFC21F7}"/>
          </ac:spMkLst>
        </pc:spChg>
        <pc:spChg chg="del">
          <ac:chgData name="Davis, James C" userId="84778d94-b1cc-4a48-87ce-749e1d7d6e72" providerId="ADAL" clId="{C3D24384-9576-F147-8616-8024F522CA4F}" dt="2022-01-19T19:29:34.945" v="10743" actId="478"/>
          <ac:spMkLst>
            <pc:docMk/>
            <pc:sldMk cId="3185985796" sldId="349"/>
            <ac:spMk id="7" creationId="{0ED5C255-B806-E54B-9482-9C1BF79A303E}"/>
          </ac:spMkLst>
        </pc:spChg>
        <pc:spChg chg="del">
          <ac:chgData name="Davis, James C" userId="84778d94-b1cc-4a48-87ce-749e1d7d6e72" providerId="ADAL" clId="{C3D24384-9576-F147-8616-8024F522CA4F}" dt="2022-01-19T19:29:32.081" v="10742" actId="478"/>
          <ac:spMkLst>
            <pc:docMk/>
            <pc:sldMk cId="3185985796" sldId="349"/>
            <ac:spMk id="8" creationId="{B24193A4-1950-1844-94FA-DD3F3170C60C}"/>
          </ac:spMkLst>
        </pc:spChg>
        <pc:spChg chg="del">
          <ac:chgData name="Davis, James C" userId="84778d94-b1cc-4a48-87ce-749e1d7d6e72" providerId="ADAL" clId="{C3D24384-9576-F147-8616-8024F522CA4F}" dt="2022-01-19T19:29:32.081" v="10742" actId="478"/>
          <ac:spMkLst>
            <pc:docMk/>
            <pc:sldMk cId="3185985796" sldId="349"/>
            <ac:spMk id="9" creationId="{55364758-C8AE-ED49-8466-E2CE12D71D59}"/>
          </ac:spMkLst>
        </pc:spChg>
        <pc:spChg chg="del">
          <ac:chgData name="Davis, James C" userId="84778d94-b1cc-4a48-87ce-749e1d7d6e72" providerId="ADAL" clId="{C3D24384-9576-F147-8616-8024F522CA4F}" dt="2022-01-19T19:29:32.081" v="10742" actId="478"/>
          <ac:spMkLst>
            <pc:docMk/>
            <pc:sldMk cId="3185985796" sldId="349"/>
            <ac:spMk id="10" creationId="{1E2DE31E-3367-B046-B278-2B3E198B10D5}"/>
          </ac:spMkLst>
        </pc:spChg>
        <pc:picChg chg="add mod">
          <ac:chgData name="Davis, James C" userId="84778d94-b1cc-4a48-87ce-749e1d7d6e72" providerId="ADAL" clId="{C3D24384-9576-F147-8616-8024F522CA4F}" dt="2022-01-19T19:29:39.514" v="10747" actId="1076"/>
          <ac:picMkLst>
            <pc:docMk/>
            <pc:sldMk cId="3185985796" sldId="349"/>
            <ac:picMk id="2" creationId="{337F0459-4AF6-0948-A8A8-CBCC13C068E7}"/>
          </ac:picMkLst>
        </pc:picChg>
        <pc:cxnChg chg="del mod">
          <ac:chgData name="Davis, James C" userId="84778d94-b1cc-4a48-87ce-749e1d7d6e72" providerId="ADAL" clId="{C3D24384-9576-F147-8616-8024F522CA4F}" dt="2022-01-19T19:29:32.081" v="10742" actId="478"/>
          <ac:cxnSpMkLst>
            <pc:docMk/>
            <pc:sldMk cId="3185985796" sldId="349"/>
            <ac:cxnSpMk id="12" creationId="{58F73F1C-A23D-0842-B5E0-BFB74DF0A9B8}"/>
          </ac:cxnSpMkLst>
        </pc:cxnChg>
        <pc:cxnChg chg="del mod">
          <ac:chgData name="Davis, James C" userId="84778d94-b1cc-4a48-87ce-749e1d7d6e72" providerId="ADAL" clId="{C3D24384-9576-F147-8616-8024F522CA4F}" dt="2022-01-19T19:29:32.081" v="10742" actId="478"/>
          <ac:cxnSpMkLst>
            <pc:docMk/>
            <pc:sldMk cId="3185985796" sldId="349"/>
            <ac:cxnSpMk id="13" creationId="{F702A08F-0352-1D4A-92BD-4ACE06F3D471}"/>
          </ac:cxnSpMkLst>
        </pc:cxnChg>
        <pc:cxnChg chg="del mod">
          <ac:chgData name="Davis, James C" userId="84778d94-b1cc-4a48-87ce-749e1d7d6e72" providerId="ADAL" clId="{C3D24384-9576-F147-8616-8024F522CA4F}" dt="2022-01-19T19:29:32.081" v="10742" actId="478"/>
          <ac:cxnSpMkLst>
            <pc:docMk/>
            <pc:sldMk cId="3185985796" sldId="349"/>
            <ac:cxnSpMk id="16" creationId="{5B860A2C-F27B-D748-96B5-C21B648E10AD}"/>
          </ac:cxnSpMkLst>
        </pc:cxnChg>
        <pc:cxnChg chg="del mod">
          <ac:chgData name="Davis, James C" userId="84778d94-b1cc-4a48-87ce-749e1d7d6e72" providerId="ADAL" clId="{C3D24384-9576-F147-8616-8024F522CA4F}" dt="2022-01-19T19:29:32.081" v="10742" actId="478"/>
          <ac:cxnSpMkLst>
            <pc:docMk/>
            <pc:sldMk cId="3185985796" sldId="349"/>
            <ac:cxnSpMk id="19" creationId="{C8E14C5F-C6DB-D44A-8785-0538FF3FE31B}"/>
          </ac:cxnSpMkLst>
        </pc:cxnChg>
      </pc:sldChg>
      <pc:sldChg chg="del">
        <pc:chgData name="Davis, James C" userId="84778d94-b1cc-4a48-87ce-749e1d7d6e72" providerId="ADAL" clId="{C3D24384-9576-F147-8616-8024F522CA4F}" dt="2022-01-19T15:07:05.130" v="54" actId="2696"/>
        <pc:sldMkLst>
          <pc:docMk/>
          <pc:sldMk cId="3063446500" sldId="1126"/>
        </pc:sldMkLst>
      </pc:sldChg>
    </pc:docChg>
  </pc:docChgLst>
  <pc:docChgLst>
    <pc:chgData name="Davis, James C" userId="84778d94-b1cc-4a48-87ce-749e1d7d6e72" providerId="ADAL" clId="{F53C3C4B-A881-4E4F-A8AD-3ED70430F713}"/>
    <pc:docChg chg="undo custSel addSld delSld modSld sldOrd">
      <pc:chgData name="Davis, James C" userId="84778d94-b1cc-4a48-87ce-749e1d7d6e72" providerId="ADAL" clId="{F53C3C4B-A881-4E4F-A8AD-3ED70430F713}" dt="2021-01-20T15:48:31.522" v="7182" actId="20577"/>
      <pc:docMkLst>
        <pc:docMk/>
      </pc:docMkLst>
      <pc:sldChg chg="modSp mod">
        <pc:chgData name="Davis, James C" userId="84778d94-b1cc-4a48-87ce-749e1d7d6e72" providerId="ADAL" clId="{F53C3C4B-A881-4E4F-A8AD-3ED70430F713}" dt="2021-01-20T15:48:31.522" v="7182" actId="20577"/>
        <pc:sldMkLst>
          <pc:docMk/>
          <pc:sldMk cId="681153070" sldId="263"/>
        </pc:sldMkLst>
        <pc:spChg chg="mod">
          <ac:chgData name="Davis, James C" userId="84778d94-b1cc-4a48-87ce-749e1d7d6e72" providerId="ADAL" clId="{F53C3C4B-A881-4E4F-A8AD-3ED70430F713}" dt="2021-01-20T15:48:31.522" v="7182" actId="20577"/>
          <ac:spMkLst>
            <pc:docMk/>
            <pc:sldMk cId="681153070" sldId="263"/>
            <ac:spMk id="2" creationId="{7A610390-B9F9-1640-9974-0C21350E01C9}"/>
          </ac:spMkLst>
        </pc:spChg>
      </pc:sldChg>
      <pc:sldChg chg="addSp delSp modSp mod modAnim modNotesTx">
        <pc:chgData name="Davis, James C" userId="84778d94-b1cc-4a48-87ce-749e1d7d6e72" providerId="ADAL" clId="{F53C3C4B-A881-4E4F-A8AD-3ED70430F713}" dt="2021-01-20T15:26:59.146" v="5875" actId="20577"/>
        <pc:sldMkLst>
          <pc:docMk/>
          <pc:sldMk cId="4268083898" sldId="264"/>
        </pc:sldMkLst>
        <pc:spChg chg="add del mod">
          <ac:chgData name="Davis, James C" userId="84778d94-b1cc-4a48-87ce-749e1d7d6e72" providerId="ADAL" clId="{F53C3C4B-A881-4E4F-A8AD-3ED70430F713}" dt="2021-01-20T15:24:30.732" v="5524" actId="478"/>
          <ac:spMkLst>
            <pc:docMk/>
            <pc:sldMk cId="4268083898" sldId="264"/>
            <ac:spMk id="2" creationId="{1EBAB61F-537F-FC4D-BDFF-36A0819BCD5B}"/>
          </ac:spMkLst>
        </pc:spChg>
        <pc:spChg chg="add mod">
          <ac:chgData name="Davis, James C" userId="84778d94-b1cc-4a48-87ce-749e1d7d6e72" providerId="ADAL" clId="{F53C3C4B-A881-4E4F-A8AD-3ED70430F713}" dt="2021-01-20T15:24:39.645" v="5530" actId="1076"/>
          <ac:spMkLst>
            <pc:docMk/>
            <pc:sldMk cId="4268083898" sldId="264"/>
            <ac:spMk id="4" creationId="{58511EDA-AA9E-C947-B1BA-63604FFA995D}"/>
          </ac:spMkLst>
        </pc:spChg>
        <pc:spChg chg="add del mod">
          <ac:chgData name="Davis, James C" userId="84778d94-b1cc-4a48-87ce-749e1d7d6e72" providerId="ADAL" clId="{F53C3C4B-A881-4E4F-A8AD-3ED70430F713}" dt="2021-01-20T15:24:30.732" v="5524" actId="478"/>
          <ac:spMkLst>
            <pc:docMk/>
            <pc:sldMk cId="4268083898" sldId="264"/>
            <ac:spMk id="7" creationId="{2CA15377-4106-5745-B124-FBB9AD0D6F61}"/>
          </ac:spMkLst>
        </pc:spChg>
        <pc:spChg chg="add mod">
          <ac:chgData name="Davis, James C" userId="84778d94-b1cc-4a48-87ce-749e1d7d6e72" providerId="ADAL" clId="{F53C3C4B-A881-4E4F-A8AD-3ED70430F713}" dt="2021-01-20T15:25:05.070" v="5572" actId="20577"/>
          <ac:spMkLst>
            <pc:docMk/>
            <pc:sldMk cId="4268083898" sldId="264"/>
            <ac:spMk id="9" creationId="{CB2A4C44-2056-0C4C-BB97-A0206922C8DC}"/>
          </ac:spMkLst>
        </pc:spChg>
        <pc:picChg chg="add mod">
          <ac:chgData name="Davis, James C" userId="84778d94-b1cc-4a48-87ce-749e1d7d6e72" providerId="ADAL" clId="{F53C3C4B-A881-4E4F-A8AD-3ED70430F713}" dt="2021-01-20T15:24:44.449" v="5533" actId="1076"/>
          <ac:picMkLst>
            <pc:docMk/>
            <pc:sldMk cId="4268083898" sldId="264"/>
            <ac:picMk id="8" creationId="{67C24C67-4CD7-6641-B076-119DFDE1CBBC}"/>
          </ac:picMkLst>
        </pc:picChg>
        <pc:picChg chg="add mod">
          <ac:chgData name="Davis, James C" userId="84778d94-b1cc-4a48-87ce-749e1d7d6e72" providerId="ADAL" clId="{F53C3C4B-A881-4E4F-A8AD-3ED70430F713}" dt="2021-01-20T15:24:39.645" v="5530" actId="1076"/>
          <ac:picMkLst>
            <pc:docMk/>
            <pc:sldMk cId="4268083898" sldId="264"/>
            <ac:picMk id="2050" creationId="{C93C3C47-E844-9340-A04A-9F22A3F3BFDB}"/>
          </ac:picMkLst>
        </pc:picChg>
        <pc:picChg chg="add del mod">
          <ac:chgData name="Davis, James C" userId="84778d94-b1cc-4a48-87ce-749e1d7d6e72" providerId="ADAL" clId="{F53C3C4B-A881-4E4F-A8AD-3ED70430F713}" dt="2021-01-20T15:24:33.086" v="5526" actId="478"/>
          <ac:picMkLst>
            <pc:docMk/>
            <pc:sldMk cId="4268083898" sldId="264"/>
            <ac:picMk id="2052" creationId="{7539DE4A-95AE-8D4A-8F22-182F5121C3B8}"/>
          </ac:picMkLst>
        </pc:picChg>
        <pc:picChg chg="add del">
          <ac:chgData name="Davis, James C" userId="84778d94-b1cc-4a48-87ce-749e1d7d6e72" providerId="ADAL" clId="{F53C3C4B-A881-4E4F-A8AD-3ED70430F713}" dt="2021-01-20T15:24:31.550" v="5525"/>
          <ac:picMkLst>
            <pc:docMk/>
            <pc:sldMk cId="4268083898" sldId="264"/>
            <ac:picMk id="2054" creationId="{9A68B1B9-407F-7A47-A838-3A1C33F49B9A}"/>
          </ac:picMkLst>
        </pc:picChg>
      </pc:sldChg>
      <pc:sldChg chg="addSp delSp modSp mod">
        <pc:chgData name="Davis, James C" userId="84778d94-b1cc-4a48-87ce-749e1d7d6e72" providerId="ADAL" clId="{F53C3C4B-A881-4E4F-A8AD-3ED70430F713}" dt="2021-01-20T15:11:40.466" v="3908" actId="1076"/>
        <pc:sldMkLst>
          <pc:docMk/>
          <pc:sldMk cId="438814055" sldId="266"/>
        </pc:sldMkLst>
        <pc:spChg chg="del">
          <ac:chgData name="Davis, James C" userId="84778d94-b1cc-4a48-87ce-749e1d7d6e72" providerId="ADAL" clId="{F53C3C4B-A881-4E4F-A8AD-3ED70430F713}" dt="2021-01-20T15:10:55.312" v="3903" actId="478"/>
          <ac:spMkLst>
            <pc:docMk/>
            <pc:sldMk cId="438814055" sldId="266"/>
            <ac:spMk id="2" creationId="{1EBAB61F-537F-FC4D-BDFF-36A0819BCD5B}"/>
          </ac:spMkLst>
        </pc:spChg>
        <pc:spChg chg="add del mod">
          <ac:chgData name="Davis, James C" userId="84778d94-b1cc-4a48-87ce-749e1d7d6e72" providerId="ADAL" clId="{F53C3C4B-A881-4E4F-A8AD-3ED70430F713}" dt="2021-01-20T15:10:57.308" v="3904" actId="478"/>
          <ac:spMkLst>
            <pc:docMk/>
            <pc:sldMk cId="438814055" sldId="266"/>
            <ac:spMk id="7" creationId="{B5872D6C-D873-BF4A-9721-281DD2D47704}"/>
          </ac:spMkLst>
        </pc:spChg>
        <pc:picChg chg="add del">
          <ac:chgData name="Davis, James C" userId="84778d94-b1cc-4a48-87ce-749e1d7d6e72" providerId="ADAL" clId="{F53C3C4B-A881-4E4F-A8AD-3ED70430F713}" dt="2021-01-20T15:11:21.397" v="3906"/>
          <ac:picMkLst>
            <pc:docMk/>
            <pc:sldMk cId="438814055" sldId="266"/>
            <ac:picMk id="8" creationId="{4A743136-BDF2-CD49-8B71-8D305F7D1071}"/>
          </ac:picMkLst>
        </pc:picChg>
        <pc:picChg chg="add mod">
          <ac:chgData name="Davis, James C" userId="84778d94-b1cc-4a48-87ce-749e1d7d6e72" providerId="ADAL" clId="{F53C3C4B-A881-4E4F-A8AD-3ED70430F713}" dt="2021-01-20T15:11:40.466" v="3908" actId="1076"/>
          <ac:picMkLst>
            <pc:docMk/>
            <pc:sldMk cId="438814055" sldId="266"/>
            <ac:picMk id="9" creationId="{9AEC0A0B-CB82-1F4B-8B33-E780F35D2F75}"/>
          </ac:picMkLst>
        </pc:picChg>
      </pc:sldChg>
      <pc:sldChg chg="modSp mod">
        <pc:chgData name="Davis, James C" userId="84778d94-b1cc-4a48-87ce-749e1d7d6e72" providerId="ADAL" clId="{F53C3C4B-A881-4E4F-A8AD-3ED70430F713}" dt="2021-01-20T14:45:20.730" v="245" actId="20577"/>
        <pc:sldMkLst>
          <pc:docMk/>
          <pc:sldMk cId="4223223361" sldId="273"/>
        </pc:sldMkLst>
        <pc:spChg chg="mod">
          <ac:chgData name="Davis, James C" userId="84778d94-b1cc-4a48-87ce-749e1d7d6e72" providerId="ADAL" clId="{F53C3C4B-A881-4E4F-A8AD-3ED70430F713}" dt="2021-01-20T14:45:20.730" v="245" actId="20577"/>
          <ac:spMkLst>
            <pc:docMk/>
            <pc:sldMk cId="4223223361" sldId="273"/>
            <ac:spMk id="2" creationId="{1EBAB61F-537F-FC4D-BDFF-36A0819BCD5B}"/>
          </ac:spMkLst>
        </pc:spChg>
      </pc:sldChg>
      <pc:sldChg chg="modSp mod">
        <pc:chgData name="Davis, James C" userId="84778d94-b1cc-4a48-87ce-749e1d7d6e72" providerId="ADAL" clId="{F53C3C4B-A881-4E4F-A8AD-3ED70430F713}" dt="2021-01-20T15:12:05.012" v="3952" actId="20577"/>
        <pc:sldMkLst>
          <pc:docMk/>
          <pc:sldMk cId="2281410046" sldId="274"/>
        </pc:sldMkLst>
        <pc:spChg chg="mod">
          <ac:chgData name="Davis, James C" userId="84778d94-b1cc-4a48-87ce-749e1d7d6e72" providerId="ADAL" clId="{F53C3C4B-A881-4E4F-A8AD-3ED70430F713}" dt="2021-01-20T15:12:05.012" v="3952" actId="20577"/>
          <ac:spMkLst>
            <pc:docMk/>
            <pc:sldMk cId="2281410046" sldId="274"/>
            <ac:spMk id="2" creationId="{1EBAB61F-537F-FC4D-BDFF-36A0819BCD5B}"/>
          </ac:spMkLst>
        </pc:spChg>
      </pc:sldChg>
      <pc:sldChg chg="addSp delSp modSp mod modAnim">
        <pc:chgData name="Davis, James C" userId="84778d94-b1cc-4a48-87ce-749e1d7d6e72" providerId="ADAL" clId="{F53C3C4B-A881-4E4F-A8AD-3ED70430F713}" dt="2021-01-20T15:46:43.185" v="6847"/>
        <pc:sldMkLst>
          <pc:docMk/>
          <pc:sldMk cId="630546080" sldId="275"/>
        </pc:sldMkLst>
        <pc:spChg chg="mod">
          <ac:chgData name="Davis, James C" userId="84778d94-b1cc-4a48-87ce-749e1d7d6e72" providerId="ADAL" clId="{F53C3C4B-A881-4E4F-A8AD-3ED70430F713}" dt="2021-01-20T15:44:16.753" v="6785" actId="20577"/>
          <ac:spMkLst>
            <pc:docMk/>
            <pc:sldMk cId="630546080" sldId="275"/>
            <ac:spMk id="2" creationId="{1EBAB61F-537F-FC4D-BDFF-36A0819BCD5B}"/>
          </ac:spMkLst>
        </pc:spChg>
        <pc:spChg chg="add mod">
          <ac:chgData name="Davis, James C" userId="84778d94-b1cc-4a48-87ce-749e1d7d6e72" providerId="ADAL" clId="{F53C3C4B-A881-4E4F-A8AD-3ED70430F713}" dt="2021-01-20T15:45:36.131" v="6817" actId="208"/>
          <ac:spMkLst>
            <pc:docMk/>
            <pc:sldMk cId="630546080" sldId="275"/>
            <ac:spMk id="7" creationId="{10E850F5-A793-1343-B647-AA66442C0DC7}"/>
          </ac:spMkLst>
        </pc:spChg>
        <pc:spChg chg="add del mod">
          <ac:chgData name="Davis, James C" userId="84778d94-b1cc-4a48-87ce-749e1d7d6e72" providerId="ADAL" clId="{F53C3C4B-A881-4E4F-A8AD-3ED70430F713}" dt="2021-01-20T15:44:45.975" v="6795"/>
          <ac:spMkLst>
            <pc:docMk/>
            <pc:sldMk cId="630546080" sldId="275"/>
            <ac:spMk id="8" creationId="{6DF3501D-7DD0-A340-8B35-0EC32B3E2BAA}"/>
          </ac:spMkLst>
        </pc:spChg>
        <pc:spChg chg="add del mod">
          <ac:chgData name="Davis, James C" userId="84778d94-b1cc-4a48-87ce-749e1d7d6e72" providerId="ADAL" clId="{F53C3C4B-A881-4E4F-A8AD-3ED70430F713}" dt="2021-01-20T15:44:50.178" v="6798" actId="478"/>
          <ac:spMkLst>
            <pc:docMk/>
            <pc:sldMk cId="630546080" sldId="275"/>
            <ac:spMk id="9" creationId="{78B9D154-709E-A54C-8F5F-750F54E31DB1}"/>
          </ac:spMkLst>
        </pc:spChg>
        <pc:spChg chg="add del mod">
          <ac:chgData name="Davis, James C" userId="84778d94-b1cc-4a48-87ce-749e1d7d6e72" providerId="ADAL" clId="{F53C3C4B-A881-4E4F-A8AD-3ED70430F713}" dt="2021-01-20T15:45:22.330" v="6814" actId="478"/>
          <ac:spMkLst>
            <pc:docMk/>
            <pc:sldMk cId="630546080" sldId="275"/>
            <ac:spMk id="11" creationId="{8C561D8F-79F1-B64D-94F2-7E2AC026F26C}"/>
          </ac:spMkLst>
        </pc:spChg>
        <pc:spChg chg="add mod">
          <ac:chgData name="Davis, James C" userId="84778d94-b1cc-4a48-87ce-749e1d7d6e72" providerId="ADAL" clId="{F53C3C4B-A881-4E4F-A8AD-3ED70430F713}" dt="2021-01-20T15:45:41.830" v="6821" actId="14100"/>
          <ac:spMkLst>
            <pc:docMk/>
            <pc:sldMk cId="630546080" sldId="275"/>
            <ac:spMk id="12" creationId="{0E5DFF75-A6B1-C84B-BFA9-1F415E33629E}"/>
          </ac:spMkLst>
        </pc:spChg>
        <pc:spChg chg="add mod">
          <ac:chgData name="Davis, James C" userId="84778d94-b1cc-4a48-87ce-749e1d7d6e72" providerId="ADAL" clId="{F53C3C4B-A881-4E4F-A8AD-3ED70430F713}" dt="2021-01-20T15:45:49.218" v="6827" actId="1037"/>
          <ac:spMkLst>
            <pc:docMk/>
            <pc:sldMk cId="630546080" sldId="275"/>
            <ac:spMk id="13" creationId="{B9FCEB7D-2462-BE42-B34F-DAAB5AA16FB3}"/>
          </ac:spMkLst>
        </pc:spChg>
        <pc:spChg chg="add mod">
          <ac:chgData name="Davis, James C" userId="84778d94-b1cc-4a48-87ce-749e1d7d6e72" providerId="ADAL" clId="{F53C3C4B-A881-4E4F-A8AD-3ED70430F713}" dt="2021-01-20T15:45:56.433" v="6831" actId="14100"/>
          <ac:spMkLst>
            <pc:docMk/>
            <pc:sldMk cId="630546080" sldId="275"/>
            <ac:spMk id="14" creationId="{49F35626-ADB2-6440-A8F3-A43CDA7C2C2E}"/>
          </ac:spMkLst>
        </pc:spChg>
        <pc:spChg chg="add mod">
          <ac:chgData name="Davis, James C" userId="84778d94-b1cc-4a48-87ce-749e1d7d6e72" providerId="ADAL" clId="{F53C3C4B-A881-4E4F-A8AD-3ED70430F713}" dt="2021-01-20T15:46:05.973" v="6840" actId="14100"/>
          <ac:spMkLst>
            <pc:docMk/>
            <pc:sldMk cId="630546080" sldId="275"/>
            <ac:spMk id="15" creationId="{2375B2D1-CFBA-1C43-BC30-60B582F4EC95}"/>
          </ac:spMkLst>
        </pc:spChg>
        <pc:picChg chg="add del mod">
          <ac:chgData name="Davis, James C" userId="84778d94-b1cc-4a48-87ce-749e1d7d6e72" providerId="ADAL" clId="{F53C3C4B-A881-4E4F-A8AD-3ED70430F713}" dt="2021-01-20T15:44:51.529" v="6799" actId="478"/>
          <ac:picMkLst>
            <pc:docMk/>
            <pc:sldMk cId="630546080" sldId="275"/>
            <ac:picMk id="4" creationId="{7DAE68E5-2FD0-8E47-A961-30ACF96C11C0}"/>
          </ac:picMkLst>
        </pc:picChg>
        <pc:picChg chg="add mod">
          <ac:chgData name="Davis, James C" userId="84778d94-b1cc-4a48-87ce-749e1d7d6e72" providerId="ADAL" clId="{F53C3C4B-A881-4E4F-A8AD-3ED70430F713}" dt="2021-01-20T15:45:08.003" v="6808" actId="14100"/>
          <ac:picMkLst>
            <pc:docMk/>
            <pc:sldMk cId="630546080" sldId="275"/>
            <ac:picMk id="10" creationId="{9160C5C0-F2A8-4545-9DFA-92F0F64397DF}"/>
          </ac:picMkLst>
        </pc:picChg>
      </pc:sldChg>
      <pc:sldChg chg="addSp modSp mod modAnim">
        <pc:chgData name="Davis, James C" userId="84778d94-b1cc-4a48-87ce-749e1d7d6e72" providerId="ADAL" clId="{F53C3C4B-A881-4E4F-A8AD-3ED70430F713}" dt="2021-01-20T15:36:45.125" v="6469"/>
        <pc:sldMkLst>
          <pc:docMk/>
          <pc:sldMk cId="1291103092" sldId="276"/>
        </pc:sldMkLst>
        <pc:spChg chg="mod">
          <ac:chgData name="Davis, James C" userId="84778d94-b1cc-4a48-87ce-749e1d7d6e72" providerId="ADAL" clId="{F53C3C4B-A881-4E4F-A8AD-3ED70430F713}" dt="2021-01-20T15:35:17.679" v="6232" actId="20577"/>
          <ac:spMkLst>
            <pc:docMk/>
            <pc:sldMk cId="1291103092" sldId="276"/>
            <ac:spMk id="2" creationId="{1EBAB61F-537F-FC4D-BDFF-36A0819BCD5B}"/>
          </ac:spMkLst>
        </pc:spChg>
        <pc:spChg chg="add mod">
          <ac:chgData name="Davis, James C" userId="84778d94-b1cc-4a48-87ce-749e1d7d6e72" providerId="ADAL" clId="{F53C3C4B-A881-4E4F-A8AD-3ED70430F713}" dt="2021-01-20T15:36:29.740" v="6466" actId="20577"/>
          <ac:spMkLst>
            <pc:docMk/>
            <pc:sldMk cId="1291103092" sldId="276"/>
            <ac:spMk id="7" creationId="{B921D838-0983-CC46-BE82-38971B87DD4D}"/>
          </ac:spMkLst>
        </pc:spChg>
        <pc:spChg chg="add mod">
          <ac:chgData name="Davis, James C" userId="84778d94-b1cc-4a48-87ce-749e1d7d6e72" providerId="ADAL" clId="{F53C3C4B-A881-4E4F-A8AD-3ED70430F713}" dt="2021-01-20T15:35:49.040" v="6307" actId="5793"/>
          <ac:spMkLst>
            <pc:docMk/>
            <pc:sldMk cId="1291103092" sldId="276"/>
            <ac:spMk id="9" creationId="{66D410C6-C081-2D40-B818-5BFACBBBEE19}"/>
          </ac:spMkLst>
        </pc:spChg>
        <pc:picChg chg="add mod">
          <ac:chgData name="Davis, James C" userId="84778d94-b1cc-4a48-87ce-749e1d7d6e72" providerId="ADAL" clId="{F53C3C4B-A881-4E4F-A8AD-3ED70430F713}" dt="2021-01-20T15:33:41.616" v="6173" actId="1076"/>
          <ac:picMkLst>
            <pc:docMk/>
            <pc:sldMk cId="1291103092" sldId="276"/>
            <ac:picMk id="4" creationId="{B430C7C5-2A3F-3E48-8D78-B917107F1475}"/>
          </ac:picMkLst>
        </pc:picChg>
        <pc:picChg chg="add mod">
          <ac:chgData name="Davis, James C" userId="84778d94-b1cc-4a48-87ce-749e1d7d6e72" providerId="ADAL" clId="{F53C3C4B-A881-4E4F-A8AD-3ED70430F713}" dt="2021-01-20T15:34:42.096" v="6179" actId="1076"/>
          <ac:picMkLst>
            <pc:docMk/>
            <pc:sldMk cId="1291103092" sldId="276"/>
            <ac:picMk id="8" creationId="{0F76D958-8B4A-A342-9238-49328582BC0F}"/>
          </ac:picMkLst>
        </pc:picChg>
        <pc:picChg chg="add mod">
          <ac:chgData name="Davis, James C" userId="84778d94-b1cc-4a48-87ce-749e1d7d6e72" providerId="ADAL" clId="{F53C3C4B-A881-4E4F-A8AD-3ED70430F713}" dt="2021-01-20T15:34:39.351" v="6178" actId="1076"/>
          <ac:picMkLst>
            <pc:docMk/>
            <pc:sldMk cId="1291103092" sldId="276"/>
            <ac:picMk id="10" creationId="{B9E10838-E96C-4341-A836-D043E9A43D28}"/>
          </ac:picMkLst>
        </pc:picChg>
      </pc:sldChg>
      <pc:sldChg chg="addSp delSp modSp mod modNotesTx">
        <pc:chgData name="Davis, James C" userId="84778d94-b1cc-4a48-87ce-749e1d7d6e72" providerId="ADAL" clId="{F53C3C4B-A881-4E4F-A8AD-3ED70430F713}" dt="2021-01-20T15:03:21.344" v="3435" actId="20577"/>
        <pc:sldMkLst>
          <pc:docMk/>
          <pc:sldMk cId="2071117720" sldId="278"/>
        </pc:sldMkLst>
        <pc:spChg chg="mod">
          <ac:chgData name="Davis, James C" userId="84778d94-b1cc-4a48-87ce-749e1d7d6e72" providerId="ADAL" clId="{F53C3C4B-A881-4E4F-A8AD-3ED70430F713}" dt="2021-01-20T14:51:27.338" v="1082" actId="20577"/>
          <ac:spMkLst>
            <pc:docMk/>
            <pc:sldMk cId="2071117720" sldId="278"/>
            <ac:spMk id="2" creationId="{1EBAB61F-537F-FC4D-BDFF-36A0819BCD5B}"/>
          </ac:spMkLst>
        </pc:spChg>
        <pc:picChg chg="add del">
          <ac:chgData name="Davis, James C" userId="84778d94-b1cc-4a48-87ce-749e1d7d6e72" providerId="ADAL" clId="{F53C3C4B-A881-4E4F-A8AD-3ED70430F713}" dt="2021-01-20T14:48:54.224" v="657"/>
          <ac:picMkLst>
            <pc:docMk/>
            <pc:sldMk cId="2071117720" sldId="278"/>
            <ac:picMk id="4" creationId="{635C4EEB-4E6E-FA43-97A1-43A610596766}"/>
          </ac:picMkLst>
        </pc:picChg>
        <pc:picChg chg="add mod">
          <ac:chgData name="Davis, James C" userId="84778d94-b1cc-4a48-87ce-749e1d7d6e72" providerId="ADAL" clId="{F53C3C4B-A881-4E4F-A8AD-3ED70430F713}" dt="2021-01-20T14:59:32.859" v="2614" actId="1076"/>
          <ac:picMkLst>
            <pc:docMk/>
            <pc:sldMk cId="2071117720" sldId="278"/>
            <ac:picMk id="7" creationId="{52F5BCEE-7CE6-4140-BE5C-261542DC89C4}"/>
          </ac:picMkLst>
        </pc:picChg>
      </pc:sldChg>
      <pc:sldChg chg="modSp mod">
        <pc:chgData name="Davis, James C" userId="84778d94-b1cc-4a48-87ce-749e1d7d6e72" providerId="ADAL" clId="{F53C3C4B-A881-4E4F-A8AD-3ED70430F713}" dt="2021-01-20T15:29:54.013" v="6065" actId="20577"/>
        <pc:sldMkLst>
          <pc:docMk/>
          <pc:sldMk cId="3667608206" sldId="279"/>
        </pc:sldMkLst>
        <pc:spChg chg="mod">
          <ac:chgData name="Davis, James C" userId="84778d94-b1cc-4a48-87ce-749e1d7d6e72" providerId="ADAL" clId="{F53C3C4B-A881-4E4F-A8AD-3ED70430F713}" dt="2021-01-20T15:29:54.013" v="6065" actId="20577"/>
          <ac:spMkLst>
            <pc:docMk/>
            <pc:sldMk cId="3667608206" sldId="279"/>
            <ac:spMk id="2" creationId="{1EBAB61F-537F-FC4D-BDFF-36A0819BCD5B}"/>
          </ac:spMkLst>
        </pc:spChg>
      </pc:sldChg>
      <pc:sldChg chg="addSp delSp modSp mod modClrScheme modAnim chgLayout">
        <pc:chgData name="Davis, James C" userId="84778d94-b1cc-4a48-87ce-749e1d7d6e72" providerId="ADAL" clId="{F53C3C4B-A881-4E4F-A8AD-3ED70430F713}" dt="2021-01-20T15:29:33.245" v="6047"/>
        <pc:sldMkLst>
          <pc:docMk/>
          <pc:sldMk cId="2581208006" sldId="283"/>
        </pc:sldMkLst>
        <pc:spChg chg="del">
          <ac:chgData name="Davis, James C" userId="84778d94-b1cc-4a48-87ce-749e1d7d6e72" providerId="ADAL" clId="{F53C3C4B-A881-4E4F-A8AD-3ED70430F713}" dt="2021-01-20T15:27:40.329" v="5876" actId="478"/>
          <ac:spMkLst>
            <pc:docMk/>
            <pc:sldMk cId="2581208006" sldId="283"/>
            <ac:spMk id="3" creationId="{C9A584C7-FB3C-6D44-8B7E-26AB6FD58CB9}"/>
          </ac:spMkLst>
        </pc:spChg>
        <pc:spChg chg="add del mod ord">
          <ac:chgData name="Davis, James C" userId="84778d94-b1cc-4a48-87ce-749e1d7d6e72" providerId="ADAL" clId="{F53C3C4B-A881-4E4F-A8AD-3ED70430F713}" dt="2021-01-20T15:27:47.944" v="5877" actId="700"/>
          <ac:spMkLst>
            <pc:docMk/>
            <pc:sldMk cId="2581208006" sldId="283"/>
            <ac:spMk id="4" creationId="{76C23CC6-F1C6-A244-AE97-F22AEF6FC3E5}"/>
          </ac:spMkLst>
        </pc:spChg>
        <pc:spChg chg="mod ord">
          <ac:chgData name="Davis, James C" userId="84778d94-b1cc-4a48-87ce-749e1d7d6e72" providerId="ADAL" clId="{F53C3C4B-A881-4E4F-A8AD-3ED70430F713}" dt="2021-01-20T15:27:47.944" v="5877" actId="700"/>
          <ac:spMkLst>
            <pc:docMk/>
            <pc:sldMk cId="2581208006" sldId="283"/>
            <ac:spMk id="5" creationId="{4C0C250F-9E35-9B45-82CF-3AC64D04E9FE}"/>
          </ac:spMkLst>
        </pc:spChg>
        <pc:spChg chg="mod ord">
          <ac:chgData name="Davis, James C" userId="84778d94-b1cc-4a48-87ce-749e1d7d6e72" providerId="ADAL" clId="{F53C3C4B-A881-4E4F-A8AD-3ED70430F713}" dt="2021-01-20T15:27:47.944" v="5877" actId="700"/>
          <ac:spMkLst>
            <pc:docMk/>
            <pc:sldMk cId="2581208006" sldId="283"/>
            <ac:spMk id="6" creationId="{B49D1232-3C24-CE45-AA7E-CC23016683CC}"/>
          </ac:spMkLst>
        </pc:spChg>
        <pc:spChg chg="add mod ord">
          <ac:chgData name="Davis, James C" userId="84778d94-b1cc-4a48-87ce-749e1d7d6e72" providerId="ADAL" clId="{F53C3C4B-A881-4E4F-A8AD-3ED70430F713}" dt="2021-01-20T15:27:52.157" v="5892" actId="20577"/>
          <ac:spMkLst>
            <pc:docMk/>
            <pc:sldMk cId="2581208006" sldId="283"/>
            <ac:spMk id="7" creationId="{F8AE1030-6CA8-D94F-AEA2-FCE11A49B43C}"/>
          </ac:spMkLst>
        </pc:spChg>
        <pc:spChg chg="add mod ord">
          <ac:chgData name="Davis, James C" userId="84778d94-b1cc-4a48-87ce-749e1d7d6e72" providerId="ADAL" clId="{F53C3C4B-A881-4E4F-A8AD-3ED70430F713}" dt="2021-01-20T15:29:18.332" v="6043" actId="20578"/>
          <ac:spMkLst>
            <pc:docMk/>
            <pc:sldMk cId="2581208006" sldId="283"/>
            <ac:spMk id="8" creationId="{FF45325E-7143-2D4E-8C98-B33B651D7675}"/>
          </ac:spMkLst>
        </pc:spChg>
      </pc:sldChg>
      <pc:sldChg chg="del">
        <pc:chgData name="Davis, James C" userId="84778d94-b1cc-4a48-87ce-749e1d7d6e72" providerId="ADAL" clId="{F53C3C4B-A881-4E4F-A8AD-3ED70430F713}" dt="2021-01-20T14:45:35.412" v="255" actId="2696"/>
        <pc:sldMkLst>
          <pc:docMk/>
          <pc:sldMk cId="1587365058" sldId="286"/>
        </pc:sldMkLst>
      </pc:sldChg>
      <pc:sldChg chg="addSp delSp modSp add mod">
        <pc:chgData name="Davis, James C" userId="84778d94-b1cc-4a48-87ce-749e1d7d6e72" providerId="ADAL" clId="{F53C3C4B-A881-4E4F-A8AD-3ED70430F713}" dt="2021-01-20T14:48:30.669" v="608" actId="1076"/>
        <pc:sldMkLst>
          <pc:docMk/>
          <pc:sldMk cId="3188377394" sldId="286"/>
        </pc:sldMkLst>
        <pc:spChg chg="del">
          <ac:chgData name="Davis, James C" userId="84778d94-b1cc-4a48-87ce-749e1d7d6e72" providerId="ADAL" clId="{F53C3C4B-A881-4E4F-A8AD-3ED70430F713}" dt="2021-01-20T14:45:41.006" v="257" actId="478"/>
          <ac:spMkLst>
            <pc:docMk/>
            <pc:sldMk cId="3188377394" sldId="286"/>
            <ac:spMk id="2" creationId="{1EBAB61F-537F-FC4D-BDFF-36A0819BCD5B}"/>
          </ac:spMkLst>
        </pc:spChg>
        <pc:spChg chg="add mod">
          <ac:chgData name="Davis, James C" userId="84778d94-b1cc-4a48-87ce-749e1d7d6e72" providerId="ADAL" clId="{F53C3C4B-A881-4E4F-A8AD-3ED70430F713}" dt="2021-01-20T14:48:15.024" v="600" actId="20577"/>
          <ac:spMkLst>
            <pc:docMk/>
            <pc:sldMk cId="3188377394" sldId="286"/>
            <ac:spMk id="7" creationId="{A23D359B-896B-2541-A1EA-C31B4FDADC7D}"/>
          </ac:spMkLst>
        </pc:spChg>
        <pc:picChg chg="add mod">
          <ac:chgData name="Davis, James C" userId="84778d94-b1cc-4a48-87ce-749e1d7d6e72" providerId="ADAL" clId="{F53C3C4B-A881-4E4F-A8AD-3ED70430F713}" dt="2021-01-20T14:48:30.669" v="608" actId="1076"/>
          <ac:picMkLst>
            <pc:docMk/>
            <pc:sldMk cId="3188377394" sldId="286"/>
            <ac:picMk id="8" creationId="{9E4483E0-35CC-C745-AFFD-7591EDB4790D}"/>
          </ac:picMkLst>
        </pc:picChg>
      </pc:sldChg>
      <pc:sldChg chg="modSp mod">
        <pc:chgData name="Davis, James C" userId="84778d94-b1cc-4a48-87ce-749e1d7d6e72" providerId="ADAL" clId="{F53C3C4B-A881-4E4F-A8AD-3ED70430F713}" dt="2021-01-20T15:47:15.114" v="6976" actId="20577"/>
        <pc:sldMkLst>
          <pc:docMk/>
          <pc:sldMk cId="69495355" sldId="288"/>
        </pc:sldMkLst>
        <pc:spChg chg="mod">
          <ac:chgData name="Davis, James C" userId="84778d94-b1cc-4a48-87ce-749e1d7d6e72" providerId="ADAL" clId="{F53C3C4B-A881-4E4F-A8AD-3ED70430F713}" dt="2021-01-20T15:47:15.114" v="6976" actId="20577"/>
          <ac:spMkLst>
            <pc:docMk/>
            <pc:sldMk cId="69495355" sldId="288"/>
            <ac:spMk id="2" creationId="{1EBAB61F-537F-FC4D-BDFF-36A0819BCD5B}"/>
          </ac:spMkLst>
        </pc:spChg>
      </pc:sldChg>
      <pc:sldChg chg="modSp mod">
        <pc:chgData name="Davis, James C" userId="84778d94-b1cc-4a48-87ce-749e1d7d6e72" providerId="ADAL" clId="{F53C3C4B-A881-4E4F-A8AD-3ED70430F713}" dt="2021-01-20T15:48:18.762" v="7181" actId="20577"/>
        <pc:sldMkLst>
          <pc:docMk/>
          <pc:sldMk cId="2152854550" sldId="289"/>
        </pc:sldMkLst>
        <pc:spChg chg="mod">
          <ac:chgData name="Davis, James C" userId="84778d94-b1cc-4a48-87ce-749e1d7d6e72" providerId="ADAL" clId="{F53C3C4B-A881-4E4F-A8AD-3ED70430F713}" dt="2021-01-20T15:48:18.762" v="7181" actId="20577"/>
          <ac:spMkLst>
            <pc:docMk/>
            <pc:sldMk cId="2152854550" sldId="289"/>
            <ac:spMk id="2" creationId="{1EBAB61F-537F-FC4D-BDFF-36A0819BCD5B}"/>
          </ac:spMkLst>
        </pc:spChg>
      </pc:sldChg>
      <pc:sldChg chg="modSp mod">
        <pc:chgData name="Davis, James C" userId="84778d94-b1cc-4a48-87ce-749e1d7d6e72" providerId="ADAL" clId="{F53C3C4B-A881-4E4F-A8AD-3ED70430F713}" dt="2021-01-20T15:01:21.153" v="2933" actId="1076"/>
        <pc:sldMkLst>
          <pc:docMk/>
          <pc:sldMk cId="3899457292" sldId="290"/>
        </pc:sldMkLst>
        <pc:spChg chg="mod">
          <ac:chgData name="Davis, James C" userId="84778d94-b1cc-4a48-87ce-749e1d7d6e72" providerId="ADAL" clId="{F53C3C4B-A881-4E4F-A8AD-3ED70430F713}" dt="2021-01-20T15:01:21.153" v="2933" actId="1076"/>
          <ac:spMkLst>
            <pc:docMk/>
            <pc:sldMk cId="3899457292" sldId="290"/>
            <ac:spMk id="2" creationId="{246150C2-24AA-9E43-A463-B984D7666A5B}"/>
          </ac:spMkLst>
        </pc:spChg>
      </pc:sldChg>
      <pc:sldChg chg="addSp delSp modSp add mod modNotesTx">
        <pc:chgData name="Davis, James C" userId="84778d94-b1cc-4a48-87ce-749e1d7d6e72" providerId="ADAL" clId="{F53C3C4B-A881-4E4F-A8AD-3ED70430F713}" dt="2021-01-20T14:57:24.071" v="2095" actId="20577"/>
        <pc:sldMkLst>
          <pc:docMk/>
          <pc:sldMk cId="1316748944" sldId="291"/>
        </pc:sldMkLst>
        <pc:spChg chg="del">
          <ac:chgData name="Davis, James C" userId="84778d94-b1cc-4a48-87ce-749e1d7d6e72" providerId="ADAL" clId="{F53C3C4B-A881-4E4F-A8AD-3ED70430F713}" dt="2021-01-20T14:42:35.565" v="10" actId="478"/>
          <ac:spMkLst>
            <pc:docMk/>
            <pc:sldMk cId="1316748944" sldId="291"/>
            <ac:spMk id="2" creationId="{1EBAB61F-537F-FC4D-BDFF-36A0819BCD5B}"/>
          </ac:spMkLst>
        </pc:spChg>
        <pc:spChg chg="mod">
          <ac:chgData name="Davis, James C" userId="84778d94-b1cc-4a48-87ce-749e1d7d6e72" providerId="ADAL" clId="{F53C3C4B-A881-4E4F-A8AD-3ED70430F713}" dt="2021-01-20T14:42:28.649" v="9" actId="20577"/>
          <ac:spMkLst>
            <pc:docMk/>
            <pc:sldMk cId="1316748944" sldId="291"/>
            <ac:spMk id="3" creationId="{C9A584C7-FB3C-6D44-8B7E-26AB6FD58CB9}"/>
          </ac:spMkLst>
        </pc:spChg>
        <pc:spChg chg="mod">
          <ac:chgData name="Davis, James C" userId="84778d94-b1cc-4a48-87ce-749e1d7d6e72" providerId="ADAL" clId="{F53C3C4B-A881-4E4F-A8AD-3ED70430F713}" dt="2021-01-20T14:56:38.738" v="1919" actId="1076"/>
          <ac:spMkLst>
            <pc:docMk/>
            <pc:sldMk cId="1316748944" sldId="291"/>
            <ac:spMk id="5" creationId="{4C0C250F-9E35-9B45-82CF-3AC64D04E9FE}"/>
          </ac:spMkLst>
        </pc:spChg>
        <pc:spChg chg="mod">
          <ac:chgData name="Davis, James C" userId="84778d94-b1cc-4a48-87ce-749e1d7d6e72" providerId="ADAL" clId="{F53C3C4B-A881-4E4F-A8AD-3ED70430F713}" dt="2021-01-20T14:56:38.738" v="1919" actId="1076"/>
          <ac:spMkLst>
            <pc:docMk/>
            <pc:sldMk cId="1316748944" sldId="291"/>
            <ac:spMk id="6" creationId="{B49D1232-3C24-CE45-AA7E-CC23016683CC}"/>
          </ac:spMkLst>
        </pc:spChg>
        <pc:spChg chg="add del mod">
          <ac:chgData name="Davis, James C" userId="84778d94-b1cc-4a48-87ce-749e1d7d6e72" providerId="ADAL" clId="{F53C3C4B-A881-4E4F-A8AD-3ED70430F713}" dt="2021-01-20T14:42:36.818" v="11" actId="478"/>
          <ac:spMkLst>
            <pc:docMk/>
            <pc:sldMk cId="1316748944" sldId="291"/>
            <ac:spMk id="7" creationId="{78673364-C39F-984E-A027-4BF8A1E2F3C0}"/>
          </ac:spMkLst>
        </pc:spChg>
        <pc:spChg chg="add mod">
          <ac:chgData name="Davis, James C" userId="84778d94-b1cc-4a48-87ce-749e1d7d6e72" providerId="ADAL" clId="{F53C3C4B-A881-4E4F-A8AD-3ED70430F713}" dt="2021-01-20T14:56:33.257" v="1918" actId="1035"/>
          <ac:spMkLst>
            <pc:docMk/>
            <pc:sldMk cId="1316748944" sldId="291"/>
            <ac:spMk id="8" creationId="{AEA598D7-8B63-2341-A493-4C048006C3EF}"/>
          </ac:spMkLst>
        </pc:spChg>
        <pc:spChg chg="add mod">
          <ac:chgData name="Davis, James C" userId="84778d94-b1cc-4a48-87ce-749e1d7d6e72" providerId="ADAL" clId="{F53C3C4B-A881-4E4F-A8AD-3ED70430F713}" dt="2021-01-20T14:56:33.257" v="1918" actId="1035"/>
          <ac:spMkLst>
            <pc:docMk/>
            <pc:sldMk cId="1316748944" sldId="291"/>
            <ac:spMk id="9" creationId="{51A0CE53-0C60-B34F-85C4-D870C38DAAB1}"/>
          </ac:spMkLst>
        </pc:spChg>
        <pc:spChg chg="add mod">
          <ac:chgData name="Davis, James C" userId="84778d94-b1cc-4a48-87ce-749e1d7d6e72" providerId="ADAL" clId="{F53C3C4B-A881-4E4F-A8AD-3ED70430F713}" dt="2021-01-20T14:56:33.257" v="1918" actId="1035"/>
          <ac:spMkLst>
            <pc:docMk/>
            <pc:sldMk cId="1316748944" sldId="291"/>
            <ac:spMk id="10" creationId="{F39F2B7E-8443-3341-9FCE-3FC4E136BDD6}"/>
          </ac:spMkLst>
        </pc:spChg>
        <pc:spChg chg="add mod">
          <ac:chgData name="Davis, James C" userId="84778d94-b1cc-4a48-87ce-749e1d7d6e72" providerId="ADAL" clId="{F53C3C4B-A881-4E4F-A8AD-3ED70430F713}" dt="2021-01-20T14:56:33.257" v="1918" actId="1035"/>
          <ac:spMkLst>
            <pc:docMk/>
            <pc:sldMk cId="1316748944" sldId="291"/>
            <ac:spMk id="13" creationId="{A3AF8666-2FA4-4C4F-B7D8-7E640910949A}"/>
          </ac:spMkLst>
        </pc:spChg>
        <pc:picChg chg="add mod">
          <ac:chgData name="Davis, James C" userId="84778d94-b1cc-4a48-87ce-749e1d7d6e72" providerId="ADAL" clId="{F53C3C4B-A881-4E4F-A8AD-3ED70430F713}" dt="2021-01-20T14:56:33.257" v="1918" actId="1035"/>
          <ac:picMkLst>
            <pc:docMk/>
            <pc:sldMk cId="1316748944" sldId="291"/>
            <ac:picMk id="1026" creationId="{58594AA0-B01D-6747-A686-68542FE79717}"/>
          </ac:picMkLst>
        </pc:picChg>
        <pc:picChg chg="add mod">
          <ac:chgData name="Davis, James C" userId="84778d94-b1cc-4a48-87ce-749e1d7d6e72" providerId="ADAL" clId="{F53C3C4B-A881-4E4F-A8AD-3ED70430F713}" dt="2021-01-20T14:56:33.257" v="1918" actId="1035"/>
          <ac:picMkLst>
            <pc:docMk/>
            <pc:sldMk cId="1316748944" sldId="291"/>
            <ac:picMk id="1028" creationId="{6DC802FD-C00F-254A-BE18-5871E8D8D252}"/>
          </ac:picMkLst>
        </pc:picChg>
      </pc:sldChg>
      <pc:sldChg chg="modSp add del mod">
        <pc:chgData name="Davis, James C" userId="84778d94-b1cc-4a48-87ce-749e1d7d6e72" providerId="ADAL" clId="{F53C3C4B-A881-4E4F-A8AD-3ED70430F713}" dt="2021-01-20T14:51:54.751" v="1083" actId="2696"/>
        <pc:sldMkLst>
          <pc:docMk/>
          <pc:sldMk cId="228522215" sldId="292"/>
        </pc:sldMkLst>
        <pc:spChg chg="mod">
          <ac:chgData name="Davis, James C" userId="84778d94-b1cc-4a48-87ce-749e1d7d6e72" providerId="ADAL" clId="{F53C3C4B-A881-4E4F-A8AD-3ED70430F713}" dt="2021-01-20T14:50:10.792" v="810" actId="20577"/>
          <ac:spMkLst>
            <pc:docMk/>
            <pc:sldMk cId="228522215" sldId="292"/>
            <ac:spMk id="2" creationId="{1EBAB61F-537F-FC4D-BDFF-36A0819BCD5B}"/>
          </ac:spMkLst>
        </pc:spChg>
        <pc:spChg chg="mod">
          <ac:chgData name="Davis, James C" userId="84778d94-b1cc-4a48-87ce-749e1d7d6e72" providerId="ADAL" clId="{F53C3C4B-A881-4E4F-A8AD-3ED70430F713}" dt="2021-01-20T14:49:03.832" v="675" actId="20577"/>
          <ac:spMkLst>
            <pc:docMk/>
            <pc:sldMk cId="228522215" sldId="292"/>
            <ac:spMk id="3" creationId="{C9A584C7-FB3C-6D44-8B7E-26AB6FD58CB9}"/>
          </ac:spMkLst>
        </pc:spChg>
      </pc:sldChg>
      <pc:sldChg chg="modSp add mod ord modNotesTx">
        <pc:chgData name="Davis, James C" userId="84778d94-b1cc-4a48-87ce-749e1d7d6e72" providerId="ADAL" clId="{F53C3C4B-A881-4E4F-A8AD-3ED70430F713}" dt="2021-01-20T15:03:38.733" v="3437" actId="20578"/>
        <pc:sldMkLst>
          <pc:docMk/>
          <pc:sldMk cId="2744641023" sldId="292"/>
        </pc:sldMkLst>
        <pc:spChg chg="mod">
          <ac:chgData name="Davis, James C" userId="84778d94-b1cc-4a48-87ce-749e1d7d6e72" providerId="ADAL" clId="{F53C3C4B-A881-4E4F-A8AD-3ED70430F713}" dt="2021-01-20T14:57:54.104" v="2164" actId="20577"/>
          <ac:spMkLst>
            <pc:docMk/>
            <pc:sldMk cId="2744641023" sldId="292"/>
            <ac:spMk id="2" creationId="{1EBAB61F-537F-FC4D-BDFF-36A0819BCD5B}"/>
          </ac:spMkLst>
        </pc:spChg>
      </pc:sldChg>
      <pc:sldChg chg="modSp add mod">
        <pc:chgData name="Davis, James C" userId="84778d94-b1cc-4a48-87ce-749e1d7d6e72" providerId="ADAL" clId="{F53C3C4B-A881-4E4F-A8AD-3ED70430F713}" dt="2021-01-20T15:00:37.056" v="2897" actId="6549"/>
        <pc:sldMkLst>
          <pc:docMk/>
          <pc:sldMk cId="2148200896" sldId="293"/>
        </pc:sldMkLst>
        <pc:spChg chg="mod">
          <ac:chgData name="Davis, James C" userId="84778d94-b1cc-4a48-87ce-749e1d7d6e72" providerId="ADAL" clId="{F53C3C4B-A881-4E4F-A8AD-3ED70430F713}" dt="2021-01-20T15:00:37.056" v="2897" actId="6549"/>
          <ac:spMkLst>
            <pc:docMk/>
            <pc:sldMk cId="2148200896" sldId="293"/>
            <ac:spMk id="2" creationId="{1EBAB61F-537F-FC4D-BDFF-36A0819BCD5B}"/>
          </ac:spMkLst>
        </pc:spChg>
        <pc:spChg chg="mod">
          <ac:chgData name="Davis, James C" userId="84778d94-b1cc-4a48-87ce-749e1d7d6e72" providerId="ADAL" clId="{F53C3C4B-A881-4E4F-A8AD-3ED70430F713}" dt="2021-01-20T14:51:59.554" v="1098" actId="20577"/>
          <ac:spMkLst>
            <pc:docMk/>
            <pc:sldMk cId="2148200896" sldId="293"/>
            <ac:spMk id="3" creationId="{C9A584C7-FB3C-6D44-8B7E-26AB6FD58CB9}"/>
          </ac:spMkLst>
        </pc:spChg>
      </pc:sldChg>
      <pc:sldChg chg="addSp delSp modSp new mod modClrScheme chgLayout modNotesTx">
        <pc:chgData name="Davis, James C" userId="84778d94-b1cc-4a48-87ce-749e1d7d6e72" providerId="ADAL" clId="{F53C3C4B-A881-4E4F-A8AD-3ED70430F713}" dt="2021-01-20T15:05:10.054" v="3902" actId="20577"/>
        <pc:sldMkLst>
          <pc:docMk/>
          <pc:sldMk cId="1524927026" sldId="294"/>
        </pc:sldMkLst>
        <pc:spChg chg="del mod ord">
          <ac:chgData name="Davis, James C" userId="84778d94-b1cc-4a48-87ce-749e1d7d6e72" providerId="ADAL" clId="{F53C3C4B-A881-4E4F-A8AD-3ED70430F713}" dt="2021-01-20T14:53:40.928" v="1333" actId="700"/>
          <ac:spMkLst>
            <pc:docMk/>
            <pc:sldMk cId="1524927026" sldId="294"/>
            <ac:spMk id="2" creationId="{050F0DA0-5A54-1E48-9574-4906A817768D}"/>
          </ac:spMkLst>
        </pc:spChg>
        <pc:spChg chg="mod ord">
          <ac:chgData name="Davis, James C" userId="84778d94-b1cc-4a48-87ce-749e1d7d6e72" providerId="ADAL" clId="{F53C3C4B-A881-4E4F-A8AD-3ED70430F713}" dt="2021-01-20T14:53:40.928" v="1333" actId="700"/>
          <ac:spMkLst>
            <pc:docMk/>
            <pc:sldMk cId="1524927026" sldId="294"/>
            <ac:spMk id="3" creationId="{4E01D613-2354-934A-BA0F-D6B59F6BCBBB}"/>
          </ac:spMkLst>
        </pc:spChg>
        <pc:spChg chg="mod ord">
          <ac:chgData name="Davis, James C" userId="84778d94-b1cc-4a48-87ce-749e1d7d6e72" providerId="ADAL" clId="{F53C3C4B-A881-4E4F-A8AD-3ED70430F713}" dt="2021-01-20T14:53:40.928" v="1333" actId="700"/>
          <ac:spMkLst>
            <pc:docMk/>
            <pc:sldMk cId="1524927026" sldId="294"/>
            <ac:spMk id="4" creationId="{0D007A94-5D51-0946-9D84-889F2480EC7C}"/>
          </ac:spMkLst>
        </pc:spChg>
        <pc:spChg chg="add mod ord">
          <ac:chgData name="Davis, James C" userId="84778d94-b1cc-4a48-87ce-749e1d7d6e72" providerId="ADAL" clId="{F53C3C4B-A881-4E4F-A8AD-3ED70430F713}" dt="2021-01-20T14:53:43.381" v="1343" actId="20577"/>
          <ac:spMkLst>
            <pc:docMk/>
            <pc:sldMk cId="1524927026" sldId="294"/>
            <ac:spMk id="5" creationId="{929AF5D7-AE8F-F748-B9E3-33E89D3E848B}"/>
          </ac:spMkLst>
        </pc:spChg>
        <pc:spChg chg="add mod ord">
          <ac:chgData name="Davis, James C" userId="84778d94-b1cc-4a48-87ce-749e1d7d6e72" providerId="ADAL" clId="{F53C3C4B-A881-4E4F-A8AD-3ED70430F713}" dt="2021-01-20T14:53:57.730" v="1448" actId="20577"/>
          <ac:spMkLst>
            <pc:docMk/>
            <pc:sldMk cId="1524927026" sldId="294"/>
            <ac:spMk id="6" creationId="{69D062F1-05DF-B74F-8CCF-7754264170CE}"/>
          </ac:spMkLst>
        </pc:spChg>
      </pc:sldChg>
      <pc:sldChg chg="addSp delSp modSp add mod modAnim">
        <pc:chgData name="Davis, James C" userId="84778d94-b1cc-4a48-87ce-749e1d7d6e72" providerId="ADAL" clId="{F53C3C4B-A881-4E4F-A8AD-3ED70430F713}" dt="2021-01-20T15:43:10.539" v="6782" actId="1036"/>
        <pc:sldMkLst>
          <pc:docMk/>
          <pc:sldMk cId="903108232" sldId="295"/>
        </pc:sldMkLst>
        <pc:spChg chg="del">
          <ac:chgData name="Davis, James C" userId="84778d94-b1cc-4a48-87ce-749e1d7d6e72" providerId="ADAL" clId="{F53C3C4B-A881-4E4F-A8AD-3ED70430F713}" dt="2021-01-20T15:37:13.879" v="6547" actId="478"/>
          <ac:spMkLst>
            <pc:docMk/>
            <pc:sldMk cId="903108232" sldId="295"/>
            <ac:spMk id="2" creationId="{1EBAB61F-537F-FC4D-BDFF-36A0819BCD5B}"/>
          </ac:spMkLst>
        </pc:spChg>
        <pc:spChg chg="mod">
          <ac:chgData name="Davis, James C" userId="84778d94-b1cc-4a48-87ce-749e1d7d6e72" providerId="ADAL" clId="{F53C3C4B-A881-4E4F-A8AD-3ED70430F713}" dt="2021-01-20T15:37:12.371" v="6546" actId="20577"/>
          <ac:spMkLst>
            <pc:docMk/>
            <pc:sldMk cId="903108232" sldId="295"/>
            <ac:spMk id="3" creationId="{C9A584C7-FB3C-6D44-8B7E-26AB6FD58CB9}"/>
          </ac:spMkLst>
        </pc:spChg>
        <pc:spChg chg="add del mod">
          <ac:chgData name="Davis, James C" userId="84778d94-b1cc-4a48-87ce-749e1d7d6e72" providerId="ADAL" clId="{F53C3C4B-A881-4E4F-A8AD-3ED70430F713}" dt="2021-01-20T15:37:17.053" v="6549" actId="478"/>
          <ac:spMkLst>
            <pc:docMk/>
            <pc:sldMk cId="903108232" sldId="295"/>
            <ac:spMk id="7" creationId="{4BEA46AE-D49D-9A4D-8E51-571B2583762D}"/>
          </ac:spMkLst>
        </pc:spChg>
        <pc:spChg chg="add del mod">
          <ac:chgData name="Davis, James C" userId="84778d94-b1cc-4a48-87ce-749e1d7d6e72" providerId="ADAL" clId="{F53C3C4B-A881-4E4F-A8AD-3ED70430F713}" dt="2021-01-20T15:37:22.415" v="6551" actId="767"/>
          <ac:spMkLst>
            <pc:docMk/>
            <pc:sldMk cId="903108232" sldId="295"/>
            <ac:spMk id="8" creationId="{EBBB66C7-DCB7-C142-80C0-C689ECBBD81B}"/>
          </ac:spMkLst>
        </pc:spChg>
        <pc:spChg chg="add mod">
          <ac:chgData name="Davis, James C" userId="84778d94-b1cc-4a48-87ce-749e1d7d6e72" providerId="ADAL" clId="{F53C3C4B-A881-4E4F-A8AD-3ED70430F713}" dt="2021-01-20T15:40:09.580" v="6688" actId="1076"/>
          <ac:spMkLst>
            <pc:docMk/>
            <pc:sldMk cId="903108232" sldId="295"/>
            <ac:spMk id="9" creationId="{C863769F-81AC-D246-83BB-18080B988114}"/>
          </ac:spMkLst>
        </pc:spChg>
        <pc:spChg chg="add del mod">
          <ac:chgData name="Davis, James C" userId="84778d94-b1cc-4a48-87ce-749e1d7d6e72" providerId="ADAL" clId="{F53C3C4B-A881-4E4F-A8AD-3ED70430F713}" dt="2021-01-20T15:38:57.142" v="6602"/>
          <ac:spMkLst>
            <pc:docMk/>
            <pc:sldMk cId="903108232" sldId="295"/>
            <ac:spMk id="12" creationId="{9B27A79B-272C-4544-8729-ED8BCC4E00F0}"/>
          </ac:spMkLst>
        </pc:spChg>
        <pc:spChg chg="add del mod">
          <ac:chgData name="Davis, James C" userId="84778d94-b1cc-4a48-87ce-749e1d7d6e72" providerId="ADAL" clId="{F53C3C4B-A881-4E4F-A8AD-3ED70430F713}" dt="2021-01-20T15:39:08.119" v="6604"/>
          <ac:spMkLst>
            <pc:docMk/>
            <pc:sldMk cId="903108232" sldId="295"/>
            <ac:spMk id="15" creationId="{B56F41C5-9CB2-0846-8E2E-7AAC59A84823}"/>
          </ac:spMkLst>
        </pc:spChg>
        <pc:spChg chg="add mod">
          <ac:chgData name="Davis, James C" userId="84778d94-b1cc-4a48-87ce-749e1d7d6e72" providerId="ADAL" clId="{F53C3C4B-A881-4E4F-A8AD-3ED70430F713}" dt="2021-01-20T15:40:54.613" v="6749" actId="1076"/>
          <ac:spMkLst>
            <pc:docMk/>
            <pc:sldMk cId="903108232" sldId="295"/>
            <ac:spMk id="17" creationId="{0464978D-AA86-3441-8E01-4943CC152612}"/>
          </ac:spMkLst>
        </pc:spChg>
        <pc:spChg chg="add mod">
          <ac:chgData name="Davis, James C" userId="84778d94-b1cc-4a48-87ce-749e1d7d6e72" providerId="ADAL" clId="{F53C3C4B-A881-4E4F-A8AD-3ED70430F713}" dt="2021-01-20T15:43:10.539" v="6782" actId="1036"/>
          <ac:spMkLst>
            <pc:docMk/>
            <pc:sldMk cId="903108232" sldId="295"/>
            <ac:spMk id="21" creationId="{A1F036D6-E986-BA46-BBCB-75401CA68071}"/>
          </ac:spMkLst>
        </pc:spChg>
        <pc:picChg chg="add del mod">
          <ac:chgData name="Davis, James C" userId="84778d94-b1cc-4a48-87ce-749e1d7d6e72" providerId="ADAL" clId="{F53C3C4B-A881-4E4F-A8AD-3ED70430F713}" dt="2021-01-20T15:38:57.142" v="6602"/>
          <ac:picMkLst>
            <pc:docMk/>
            <pc:sldMk cId="903108232" sldId="295"/>
            <ac:picMk id="11" creationId="{3EE33D29-BBE7-294B-8208-0B6E10911E34}"/>
          </ac:picMkLst>
        </pc:picChg>
        <pc:picChg chg="add del mod">
          <ac:chgData name="Davis, James C" userId="84778d94-b1cc-4a48-87ce-749e1d7d6e72" providerId="ADAL" clId="{F53C3C4B-A881-4E4F-A8AD-3ED70430F713}" dt="2021-01-20T15:38:57.142" v="6602"/>
          <ac:picMkLst>
            <pc:docMk/>
            <pc:sldMk cId="903108232" sldId="295"/>
            <ac:picMk id="13" creationId="{5EA54FDF-992B-E44A-9765-EACA900F53F2}"/>
          </ac:picMkLst>
        </pc:picChg>
        <pc:picChg chg="add del mod">
          <ac:chgData name="Davis, James C" userId="84778d94-b1cc-4a48-87ce-749e1d7d6e72" providerId="ADAL" clId="{F53C3C4B-A881-4E4F-A8AD-3ED70430F713}" dt="2021-01-20T15:39:08.119" v="6604"/>
          <ac:picMkLst>
            <pc:docMk/>
            <pc:sldMk cId="903108232" sldId="295"/>
            <ac:picMk id="14" creationId="{9F410A10-C5D8-AD44-91EF-D0DD2F551D75}"/>
          </ac:picMkLst>
        </pc:picChg>
        <pc:picChg chg="add del mod">
          <ac:chgData name="Davis, James C" userId="84778d94-b1cc-4a48-87ce-749e1d7d6e72" providerId="ADAL" clId="{F53C3C4B-A881-4E4F-A8AD-3ED70430F713}" dt="2021-01-20T15:39:08.119" v="6604"/>
          <ac:picMkLst>
            <pc:docMk/>
            <pc:sldMk cId="903108232" sldId="295"/>
            <ac:picMk id="16" creationId="{36F8C50A-681A-DE42-8DB7-B77488DB5085}"/>
          </ac:picMkLst>
        </pc:picChg>
        <pc:picChg chg="add mod modCrop">
          <ac:chgData name="Davis, James C" userId="84778d94-b1cc-4a48-87ce-749e1d7d6e72" providerId="ADAL" clId="{F53C3C4B-A881-4E4F-A8AD-3ED70430F713}" dt="2021-01-20T15:43:00.627" v="6776" actId="1076"/>
          <ac:picMkLst>
            <pc:docMk/>
            <pc:sldMk cId="903108232" sldId="295"/>
            <ac:picMk id="19" creationId="{559D0368-1CCD-F142-8104-531884C409DA}"/>
          </ac:picMkLst>
        </pc:picChg>
        <pc:picChg chg="add mod">
          <ac:chgData name="Davis, James C" userId="84778d94-b1cc-4a48-87ce-749e1d7d6e72" providerId="ADAL" clId="{F53C3C4B-A881-4E4F-A8AD-3ED70430F713}" dt="2021-01-20T15:43:10.539" v="6782" actId="1036"/>
          <ac:picMkLst>
            <pc:docMk/>
            <pc:sldMk cId="903108232" sldId="295"/>
            <ac:picMk id="20" creationId="{0BEF2A6A-A251-2440-9167-0C6151ABE511}"/>
          </ac:picMkLst>
        </pc:picChg>
        <pc:picChg chg="add mod">
          <ac:chgData name="Davis, James C" userId="84778d94-b1cc-4a48-87ce-749e1d7d6e72" providerId="ADAL" clId="{F53C3C4B-A881-4E4F-A8AD-3ED70430F713}" dt="2021-01-20T15:41:02.206" v="6754" actId="1076"/>
          <ac:picMkLst>
            <pc:docMk/>
            <pc:sldMk cId="903108232" sldId="295"/>
            <ac:picMk id="3074" creationId="{44FB0AF9-8CEA-3140-A1CA-6964C4509867}"/>
          </ac:picMkLst>
        </pc:picChg>
        <pc:picChg chg="add mod">
          <ac:chgData name="Davis, James C" userId="84778d94-b1cc-4a48-87ce-749e1d7d6e72" providerId="ADAL" clId="{F53C3C4B-A881-4E4F-A8AD-3ED70430F713}" dt="2021-01-20T15:40:57.741" v="6751" actId="14100"/>
          <ac:picMkLst>
            <pc:docMk/>
            <pc:sldMk cId="903108232" sldId="295"/>
            <ac:picMk id="3076" creationId="{D3B8157C-CCBB-E142-8B28-42D20B8128F3}"/>
          </ac:picMkLst>
        </pc:picChg>
        <pc:cxnChg chg="add del mod">
          <ac:chgData name="Davis, James C" userId="84778d94-b1cc-4a48-87ce-749e1d7d6e72" providerId="ADAL" clId="{F53C3C4B-A881-4E4F-A8AD-3ED70430F713}" dt="2021-01-20T15:42:11.418" v="6766" actId="478"/>
          <ac:cxnSpMkLst>
            <pc:docMk/>
            <pc:sldMk cId="903108232" sldId="295"/>
            <ac:cxnSpMk id="22" creationId="{43965526-D969-4545-90F1-6AB837FD000B}"/>
          </ac:cxnSpMkLst>
        </pc:cxnChg>
      </pc:sldChg>
    </pc:docChg>
  </pc:docChgLst>
  <pc:docChgLst>
    <pc:chgData name="Davis, James C" userId="84778d94-b1cc-4a48-87ce-749e1d7d6e72" providerId="ADAL" clId="{77A12936-1CA6-FD4F-A6C6-E6B1CFA10017}"/>
    <pc:docChg chg="undo custSel addSld delSld modSld sldOrd">
      <pc:chgData name="Davis, James C" userId="84778d94-b1cc-4a48-87ce-749e1d7d6e72" providerId="ADAL" clId="{77A12936-1CA6-FD4F-A6C6-E6B1CFA10017}" dt="2024-02-05T06:42:12.623" v="25927"/>
      <pc:docMkLst>
        <pc:docMk/>
      </pc:docMkLst>
      <pc:sldChg chg="modSp mod">
        <pc:chgData name="Davis, James C" userId="84778d94-b1cc-4a48-87ce-749e1d7d6e72" providerId="ADAL" clId="{77A12936-1CA6-FD4F-A6C6-E6B1CFA10017}" dt="2024-01-22T03:02:03.711" v="12" actId="20577"/>
        <pc:sldMkLst>
          <pc:docMk/>
          <pc:sldMk cId="681153070" sldId="263"/>
        </pc:sldMkLst>
        <pc:spChg chg="mod">
          <ac:chgData name="Davis, James C" userId="84778d94-b1cc-4a48-87ce-749e1d7d6e72" providerId="ADAL" clId="{77A12936-1CA6-FD4F-A6C6-E6B1CFA10017}" dt="2024-01-22T03:02:03.711" v="12" actId="20577"/>
          <ac:spMkLst>
            <pc:docMk/>
            <pc:sldMk cId="681153070" sldId="263"/>
            <ac:spMk id="2" creationId="{7A610390-B9F9-1640-9974-0C21350E01C9}"/>
          </ac:spMkLst>
        </pc:spChg>
      </pc:sldChg>
      <pc:sldChg chg="addSp delSp del mod">
        <pc:chgData name="Davis, James C" userId="84778d94-b1cc-4a48-87ce-749e1d7d6e72" providerId="ADAL" clId="{77A12936-1CA6-FD4F-A6C6-E6B1CFA10017}" dt="2024-01-30T17:26:46.943" v="13035" actId="2696"/>
        <pc:sldMkLst>
          <pc:docMk/>
          <pc:sldMk cId="1746181944" sldId="264"/>
        </pc:sldMkLst>
        <pc:spChg chg="add del">
          <ac:chgData name="Davis, James C" userId="84778d94-b1cc-4a48-87ce-749e1d7d6e72" providerId="ADAL" clId="{77A12936-1CA6-FD4F-A6C6-E6B1CFA10017}" dt="2024-01-30T17:26:41.422" v="13033" actId="22"/>
          <ac:spMkLst>
            <pc:docMk/>
            <pc:sldMk cId="1746181944" sldId="264"/>
            <ac:spMk id="6" creationId="{F021D500-123A-4DAB-A07D-43A8878E1CFF}"/>
          </ac:spMkLst>
        </pc:spChg>
      </pc:sldChg>
      <pc:sldChg chg="del">
        <pc:chgData name="Davis, James C" userId="84778d94-b1cc-4a48-87ce-749e1d7d6e72" providerId="ADAL" clId="{77A12936-1CA6-FD4F-A6C6-E6B1CFA10017}" dt="2024-01-22T03:02:31.652" v="13" actId="2696"/>
        <pc:sldMkLst>
          <pc:docMk/>
          <pc:sldMk cId="3643547964" sldId="265"/>
        </pc:sldMkLst>
      </pc:sldChg>
      <pc:sldChg chg="del">
        <pc:chgData name="Davis, James C" userId="84778d94-b1cc-4a48-87ce-749e1d7d6e72" providerId="ADAL" clId="{77A12936-1CA6-FD4F-A6C6-E6B1CFA10017}" dt="2024-01-22T03:02:31.652" v="13" actId="2696"/>
        <pc:sldMkLst>
          <pc:docMk/>
          <pc:sldMk cId="416503657" sldId="266"/>
        </pc:sldMkLst>
      </pc:sldChg>
      <pc:sldChg chg="delSp mod modNotesTx">
        <pc:chgData name="Davis, James C" userId="84778d94-b1cc-4a48-87ce-749e1d7d6e72" providerId="ADAL" clId="{77A12936-1CA6-FD4F-A6C6-E6B1CFA10017}" dt="2024-01-22T03:03:10.946" v="23" actId="20577"/>
        <pc:sldMkLst>
          <pc:docMk/>
          <pc:sldMk cId="1120750873" sldId="267"/>
        </pc:sldMkLst>
        <pc:spChg chg="del">
          <ac:chgData name="Davis, James C" userId="84778d94-b1cc-4a48-87ce-749e1d7d6e72" providerId="ADAL" clId="{77A12936-1CA6-FD4F-A6C6-E6B1CFA10017}" dt="2024-01-22T03:02:45.349" v="15" actId="478"/>
          <ac:spMkLst>
            <pc:docMk/>
            <pc:sldMk cId="1120750873" sldId="267"/>
            <ac:spMk id="8" creationId="{6BA31395-B8E8-43A1-14C9-6AD8CF2F3CDB}"/>
          </ac:spMkLst>
        </pc:spChg>
        <pc:spChg chg="del">
          <ac:chgData name="Davis, James C" userId="84778d94-b1cc-4a48-87ce-749e1d7d6e72" providerId="ADAL" clId="{77A12936-1CA6-FD4F-A6C6-E6B1CFA10017}" dt="2024-01-22T03:02:50.467" v="16" actId="478"/>
          <ac:spMkLst>
            <pc:docMk/>
            <pc:sldMk cId="1120750873" sldId="267"/>
            <ac:spMk id="9" creationId="{DA14AE9A-1C1A-916F-CFBC-2DE5615262A1}"/>
          </ac:spMkLst>
        </pc:spChg>
      </pc:sldChg>
      <pc:sldChg chg="del">
        <pc:chgData name="Davis, James C" userId="84778d94-b1cc-4a48-87ce-749e1d7d6e72" providerId="ADAL" clId="{77A12936-1CA6-FD4F-A6C6-E6B1CFA10017}" dt="2024-01-22T03:02:31.652" v="13" actId="2696"/>
        <pc:sldMkLst>
          <pc:docMk/>
          <pc:sldMk cId="1170242388" sldId="268"/>
        </pc:sldMkLst>
      </pc:sldChg>
      <pc:sldChg chg="del">
        <pc:chgData name="Davis, James C" userId="84778d94-b1cc-4a48-87ce-749e1d7d6e72" providerId="ADAL" clId="{77A12936-1CA6-FD4F-A6C6-E6B1CFA10017}" dt="2024-01-22T03:02:31.652" v="13" actId="2696"/>
        <pc:sldMkLst>
          <pc:docMk/>
          <pc:sldMk cId="3772973998" sldId="269"/>
        </pc:sldMkLst>
      </pc:sldChg>
      <pc:sldChg chg="del">
        <pc:chgData name="Davis, James C" userId="84778d94-b1cc-4a48-87ce-749e1d7d6e72" providerId="ADAL" clId="{77A12936-1CA6-FD4F-A6C6-E6B1CFA10017}" dt="2024-01-22T03:02:31.652" v="13" actId="2696"/>
        <pc:sldMkLst>
          <pc:docMk/>
          <pc:sldMk cId="2432474957" sldId="270"/>
        </pc:sldMkLst>
      </pc:sldChg>
      <pc:sldChg chg="del">
        <pc:chgData name="Davis, James C" userId="84778d94-b1cc-4a48-87ce-749e1d7d6e72" providerId="ADAL" clId="{77A12936-1CA6-FD4F-A6C6-E6B1CFA10017}" dt="2024-01-22T03:02:31.652" v="13" actId="2696"/>
        <pc:sldMkLst>
          <pc:docMk/>
          <pc:sldMk cId="2268806769" sldId="272"/>
        </pc:sldMkLst>
      </pc:sldChg>
      <pc:sldChg chg="delSp del mod delAnim">
        <pc:chgData name="Davis, James C" userId="84778d94-b1cc-4a48-87ce-749e1d7d6e72" providerId="ADAL" clId="{77A12936-1CA6-FD4F-A6C6-E6B1CFA10017}" dt="2024-01-22T03:07:47.867" v="117" actId="2696"/>
        <pc:sldMkLst>
          <pc:docMk/>
          <pc:sldMk cId="2960655872" sldId="273"/>
        </pc:sldMkLst>
        <pc:cxnChg chg="del">
          <ac:chgData name="Davis, James C" userId="84778d94-b1cc-4a48-87ce-749e1d7d6e72" providerId="ADAL" clId="{77A12936-1CA6-FD4F-A6C6-E6B1CFA10017}" dt="2024-01-22T03:03:27.094" v="24" actId="478"/>
          <ac:cxnSpMkLst>
            <pc:docMk/>
            <pc:sldMk cId="2960655872" sldId="273"/>
            <ac:cxnSpMk id="6" creationId="{C7440FBF-DC1D-47EC-D3A8-88C5E81F8A9C}"/>
          </ac:cxnSpMkLst>
        </pc:cxnChg>
        <pc:cxnChg chg="del">
          <ac:chgData name="Davis, James C" userId="84778d94-b1cc-4a48-87ce-749e1d7d6e72" providerId="ADAL" clId="{77A12936-1CA6-FD4F-A6C6-E6B1CFA10017}" dt="2024-01-22T03:03:27.094" v="24" actId="478"/>
          <ac:cxnSpMkLst>
            <pc:docMk/>
            <pc:sldMk cId="2960655872" sldId="273"/>
            <ac:cxnSpMk id="7" creationId="{5D74B233-D3E0-C508-3C54-40AAB9EBDADB}"/>
          </ac:cxnSpMkLst>
        </pc:cxnChg>
        <pc:cxnChg chg="del">
          <ac:chgData name="Davis, James C" userId="84778d94-b1cc-4a48-87ce-749e1d7d6e72" providerId="ADAL" clId="{77A12936-1CA6-FD4F-A6C6-E6B1CFA10017}" dt="2024-01-22T03:03:27.094" v="24" actId="478"/>
          <ac:cxnSpMkLst>
            <pc:docMk/>
            <pc:sldMk cId="2960655872" sldId="273"/>
            <ac:cxnSpMk id="8" creationId="{E0A2817A-BF59-AAD2-20FD-4CA0535CE9C2}"/>
          </ac:cxnSpMkLst>
        </pc:cxnChg>
        <pc:cxnChg chg="del">
          <ac:chgData name="Davis, James C" userId="84778d94-b1cc-4a48-87ce-749e1d7d6e72" providerId="ADAL" clId="{77A12936-1CA6-FD4F-A6C6-E6B1CFA10017}" dt="2024-01-22T03:03:27.094" v="24" actId="478"/>
          <ac:cxnSpMkLst>
            <pc:docMk/>
            <pc:sldMk cId="2960655872" sldId="273"/>
            <ac:cxnSpMk id="9" creationId="{55593736-8A06-0D46-9D0B-1457D2515312}"/>
          </ac:cxnSpMkLst>
        </pc:cxnChg>
        <pc:cxnChg chg="del">
          <ac:chgData name="Davis, James C" userId="84778d94-b1cc-4a48-87ce-749e1d7d6e72" providerId="ADAL" clId="{77A12936-1CA6-FD4F-A6C6-E6B1CFA10017}" dt="2024-01-22T03:03:37.687" v="25" actId="478"/>
          <ac:cxnSpMkLst>
            <pc:docMk/>
            <pc:sldMk cId="2960655872" sldId="273"/>
            <ac:cxnSpMk id="11" creationId="{171813B0-5FA1-E07D-CF50-2F80F2CD04BC}"/>
          </ac:cxnSpMkLst>
        </pc:cxnChg>
        <pc:cxnChg chg="del">
          <ac:chgData name="Davis, James C" userId="84778d94-b1cc-4a48-87ce-749e1d7d6e72" providerId="ADAL" clId="{77A12936-1CA6-FD4F-A6C6-E6B1CFA10017}" dt="2024-01-22T03:03:37.687" v="25" actId="478"/>
          <ac:cxnSpMkLst>
            <pc:docMk/>
            <pc:sldMk cId="2960655872" sldId="273"/>
            <ac:cxnSpMk id="13" creationId="{67376746-10BF-9711-A754-3D1B4DF4E58F}"/>
          </ac:cxnSpMkLst>
        </pc:cxnChg>
        <pc:cxnChg chg="del">
          <ac:chgData name="Davis, James C" userId="84778d94-b1cc-4a48-87ce-749e1d7d6e72" providerId="ADAL" clId="{77A12936-1CA6-FD4F-A6C6-E6B1CFA10017}" dt="2024-01-22T03:03:37.687" v="25" actId="478"/>
          <ac:cxnSpMkLst>
            <pc:docMk/>
            <pc:sldMk cId="2960655872" sldId="273"/>
            <ac:cxnSpMk id="16" creationId="{C7F9E9B5-4B6F-5BE3-2E46-1FDC10FA3BB3}"/>
          </ac:cxnSpMkLst>
        </pc:cxnChg>
      </pc:sldChg>
      <pc:sldChg chg="del">
        <pc:chgData name="Davis, James C" userId="84778d94-b1cc-4a48-87ce-749e1d7d6e72" providerId="ADAL" clId="{77A12936-1CA6-FD4F-A6C6-E6B1CFA10017}" dt="2024-01-22T03:02:31.652" v="13" actId="2696"/>
        <pc:sldMkLst>
          <pc:docMk/>
          <pc:sldMk cId="589187519" sldId="274"/>
        </pc:sldMkLst>
      </pc:sldChg>
      <pc:sldChg chg="addSp modSp new mod modNotesTx">
        <pc:chgData name="Davis, James C" userId="84778d94-b1cc-4a48-87ce-749e1d7d6e72" providerId="ADAL" clId="{77A12936-1CA6-FD4F-A6C6-E6B1CFA10017}" dt="2024-01-22T13:29:59.717" v="3433" actId="20577"/>
        <pc:sldMkLst>
          <pc:docMk/>
          <pc:sldMk cId="4088506548" sldId="274"/>
        </pc:sldMkLst>
        <pc:spChg chg="add mod">
          <ac:chgData name="Davis, James C" userId="84778d94-b1cc-4a48-87ce-749e1d7d6e72" providerId="ADAL" clId="{77A12936-1CA6-FD4F-A6C6-E6B1CFA10017}" dt="2024-01-22T03:26:28.428" v="3244" actId="20577"/>
          <ac:spMkLst>
            <pc:docMk/>
            <pc:sldMk cId="4088506548" sldId="274"/>
            <ac:spMk id="4" creationId="{59B4C9D5-AD60-5337-8AA7-20601A3AC3A1}"/>
          </ac:spMkLst>
        </pc:spChg>
        <pc:picChg chg="add mod">
          <ac:chgData name="Davis, James C" userId="84778d94-b1cc-4a48-87ce-749e1d7d6e72" providerId="ADAL" clId="{77A12936-1CA6-FD4F-A6C6-E6B1CFA10017}" dt="2024-01-22T03:06:29.332" v="114" actId="14100"/>
          <ac:picMkLst>
            <pc:docMk/>
            <pc:sldMk cId="4088506548" sldId="274"/>
            <ac:picMk id="3" creationId="{115321CF-81AF-B8F0-C175-FCF141D831D0}"/>
          </ac:picMkLst>
        </pc:picChg>
      </pc:sldChg>
      <pc:sldChg chg="addSp modSp new mod modClrScheme chgLayout">
        <pc:chgData name="Davis, James C" userId="84778d94-b1cc-4a48-87ce-749e1d7d6e72" providerId="ADAL" clId="{77A12936-1CA6-FD4F-A6C6-E6B1CFA10017}" dt="2024-01-22T03:16:43.201" v="1337" actId="27636"/>
        <pc:sldMkLst>
          <pc:docMk/>
          <pc:sldMk cId="1780134794" sldId="275"/>
        </pc:sldMkLst>
        <pc:spChg chg="mod ord">
          <ac:chgData name="Davis, James C" userId="84778d94-b1cc-4a48-87ce-749e1d7d6e72" providerId="ADAL" clId="{77A12936-1CA6-FD4F-A6C6-E6B1CFA10017}" dt="2024-01-22T03:07:55.754" v="119" actId="700"/>
          <ac:spMkLst>
            <pc:docMk/>
            <pc:sldMk cId="1780134794" sldId="275"/>
            <ac:spMk id="2" creationId="{99719E40-5444-5E9C-EDB9-33EDB373D14C}"/>
          </ac:spMkLst>
        </pc:spChg>
        <pc:spChg chg="add mod ord">
          <ac:chgData name="Davis, James C" userId="84778d94-b1cc-4a48-87ce-749e1d7d6e72" providerId="ADAL" clId="{77A12936-1CA6-FD4F-A6C6-E6B1CFA10017}" dt="2024-01-22T03:16:43.201" v="1337" actId="27636"/>
          <ac:spMkLst>
            <pc:docMk/>
            <pc:sldMk cId="1780134794" sldId="275"/>
            <ac:spMk id="3" creationId="{1198D135-1350-D92F-5D1F-4BE56EE2EE8B}"/>
          </ac:spMkLst>
        </pc:spChg>
      </pc:sldChg>
      <pc:sldChg chg="del">
        <pc:chgData name="Davis, James C" userId="84778d94-b1cc-4a48-87ce-749e1d7d6e72" providerId="ADAL" clId="{77A12936-1CA6-FD4F-A6C6-E6B1CFA10017}" dt="2024-01-22T03:02:41.139" v="14" actId="2696"/>
        <pc:sldMkLst>
          <pc:docMk/>
          <pc:sldMk cId="4176591448" sldId="275"/>
        </pc:sldMkLst>
      </pc:sldChg>
      <pc:sldChg chg="addSp modSp new mod modClrScheme chgLayout modNotesTx">
        <pc:chgData name="Davis, James C" userId="84778d94-b1cc-4a48-87ce-749e1d7d6e72" providerId="ADAL" clId="{77A12936-1CA6-FD4F-A6C6-E6B1CFA10017}" dt="2024-01-22T03:12:58.926" v="1108" actId="20577"/>
        <pc:sldMkLst>
          <pc:docMk/>
          <pc:sldMk cId="847459779" sldId="276"/>
        </pc:sldMkLst>
        <pc:spChg chg="mod ord">
          <ac:chgData name="Davis, James C" userId="84778d94-b1cc-4a48-87ce-749e1d7d6e72" providerId="ADAL" clId="{77A12936-1CA6-FD4F-A6C6-E6B1CFA10017}" dt="2024-01-22T03:08:29.197" v="215" actId="700"/>
          <ac:spMkLst>
            <pc:docMk/>
            <pc:sldMk cId="847459779" sldId="276"/>
            <ac:spMk id="2" creationId="{70F134B9-0408-F26D-5FBB-5AE7ABFB7041}"/>
          </ac:spMkLst>
        </pc:spChg>
        <pc:spChg chg="add mod ord">
          <ac:chgData name="Davis, James C" userId="84778d94-b1cc-4a48-87ce-749e1d7d6e72" providerId="ADAL" clId="{77A12936-1CA6-FD4F-A6C6-E6B1CFA10017}" dt="2024-01-22T03:08:38.325" v="270" actId="20577"/>
          <ac:spMkLst>
            <pc:docMk/>
            <pc:sldMk cId="847459779" sldId="276"/>
            <ac:spMk id="3" creationId="{4C1EDABF-53B6-2CA2-F91A-966035B7B464}"/>
          </ac:spMkLst>
        </pc:spChg>
        <pc:spChg chg="add mod ord">
          <ac:chgData name="Davis, James C" userId="84778d94-b1cc-4a48-87ce-749e1d7d6e72" providerId="ADAL" clId="{77A12936-1CA6-FD4F-A6C6-E6B1CFA10017}" dt="2024-01-22T03:12:14.976" v="827" actId="20577"/>
          <ac:spMkLst>
            <pc:docMk/>
            <pc:sldMk cId="847459779" sldId="276"/>
            <ac:spMk id="4" creationId="{1E285778-D2C1-A1EC-981E-5B9DB241321B}"/>
          </ac:spMkLst>
        </pc:spChg>
      </pc:sldChg>
      <pc:sldChg chg="del">
        <pc:chgData name="Davis, James C" userId="84778d94-b1cc-4a48-87ce-749e1d7d6e72" providerId="ADAL" clId="{77A12936-1CA6-FD4F-A6C6-E6B1CFA10017}" dt="2024-01-22T03:02:41.139" v="14" actId="2696"/>
        <pc:sldMkLst>
          <pc:docMk/>
          <pc:sldMk cId="1924462530" sldId="276"/>
        </pc:sldMkLst>
      </pc:sldChg>
      <pc:sldChg chg="del">
        <pc:chgData name="Davis, James C" userId="84778d94-b1cc-4a48-87ce-749e1d7d6e72" providerId="ADAL" clId="{77A12936-1CA6-FD4F-A6C6-E6B1CFA10017}" dt="2024-01-22T03:02:41.139" v="14" actId="2696"/>
        <pc:sldMkLst>
          <pc:docMk/>
          <pc:sldMk cId="3376396686" sldId="277"/>
        </pc:sldMkLst>
      </pc:sldChg>
      <pc:sldChg chg="modSp add mod">
        <pc:chgData name="Davis, James C" userId="84778d94-b1cc-4a48-87ce-749e1d7d6e72" providerId="ADAL" clId="{77A12936-1CA6-FD4F-A6C6-E6B1CFA10017}" dt="2024-01-22T03:17:16.598" v="1405" actId="20577"/>
        <pc:sldMkLst>
          <pc:docMk/>
          <pc:sldMk cId="3961015613" sldId="277"/>
        </pc:sldMkLst>
        <pc:spChg chg="mod">
          <ac:chgData name="Davis, James C" userId="84778d94-b1cc-4a48-87ce-749e1d7d6e72" providerId="ADAL" clId="{77A12936-1CA6-FD4F-A6C6-E6B1CFA10017}" dt="2024-01-22T03:17:16.598" v="1405" actId="20577"/>
          <ac:spMkLst>
            <pc:docMk/>
            <pc:sldMk cId="3961015613" sldId="277"/>
            <ac:spMk id="5" creationId="{846BCE7F-BE67-715F-3914-0911F12AD006}"/>
          </ac:spMkLst>
        </pc:spChg>
      </pc:sldChg>
      <pc:sldChg chg="del">
        <pc:chgData name="Davis, James C" userId="84778d94-b1cc-4a48-87ce-749e1d7d6e72" providerId="ADAL" clId="{77A12936-1CA6-FD4F-A6C6-E6B1CFA10017}" dt="2024-01-22T03:02:41.139" v="14" actId="2696"/>
        <pc:sldMkLst>
          <pc:docMk/>
          <pc:sldMk cId="998455109" sldId="278"/>
        </pc:sldMkLst>
      </pc:sldChg>
      <pc:sldChg chg="addSp delSp modSp new mod modClrScheme chgLayout modNotesTx">
        <pc:chgData name="Davis, James C" userId="84778d94-b1cc-4a48-87ce-749e1d7d6e72" providerId="ADAL" clId="{77A12936-1CA6-FD4F-A6C6-E6B1CFA10017}" dt="2024-01-22T03:25:31.311" v="3234" actId="20577"/>
        <pc:sldMkLst>
          <pc:docMk/>
          <pc:sldMk cId="2970104163" sldId="278"/>
        </pc:sldMkLst>
        <pc:spChg chg="del mod ord">
          <ac:chgData name="Davis, James C" userId="84778d94-b1cc-4a48-87ce-749e1d7d6e72" providerId="ADAL" clId="{77A12936-1CA6-FD4F-A6C6-E6B1CFA10017}" dt="2024-01-22T03:17:23.957" v="1407" actId="700"/>
          <ac:spMkLst>
            <pc:docMk/>
            <pc:sldMk cId="2970104163" sldId="278"/>
            <ac:spMk id="2" creationId="{02BE4C6B-BB94-F9E5-30AF-753C98A71A94}"/>
          </ac:spMkLst>
        </pc:spChg>
        <pc:spChg chg="mod ord">
          <ac:chgData name="Davis, James C" userId="84778d94-b1cc-4a48-87ce-749e1d7d6e72" providerId="ADAL" clId="{77A12936-1CA6-FD4F-A6C6-E6B1CFA10017}" dt="2024-01-22T03:17:23.957" v="1407" actId="700"/>
          <ac:spMkLst>
            <pc:docMk/>
            <pc:sldMk cId="2970104163" sldId="278"/>
            <ac:spMk id="3" creationId="{BC2B2DC3-FC16-1F94-2102-BEEA12507301}"/>
          </ac:spMkLst>
        </pc:spChg>
        <pc:spChg chg="add mod ord">
          <ac:chgData name="Davis, James C" userId="84778d94-b1cc-4a48-87ce-749e1d7d6e72" providerId="ADAL" clId="{77A12936-1CA6-FD4F-A6C6-E6B1CFA10017}" dt="2024-01-22T03:23:40.418" v="2843" actId="20577"/>
          <ac:spMkLst>
            <pc:docMk/>
            <pc:sldMk cId="2970104163" sldId="278"/>
            <ac:spMk id="4" creationId="{346CDDAC-64A0-D054-0211-BCB811668BC3}"/>
          </ac:spMkLst>
        </pc:spChg>
        <pc:spChg chg="add mod ord">
          <ac:chgData name="Davis, James C" userId="84778d94-b1cc-4a48-87ce-749e1d7d6e72" providerId="ADAL" clId="{77A12936-1CA6-FD4F-A6C6-E6B1CFA10017}" dt="2024-01-22T03:23:16.377" v="2818" actId="21"/>
          <ac:spMkLst>
            <pc:docMk/>
            <pc:sldMk cId="2970104163" sldId="278"/>
            <ac:spMk id="5" creationId="{DA3D1956-BA8D-04CE-5CF1-80A8BDF1E904}"/>
          </ac:spMkLst>
        </pc:spChg>
      </pc:sldChg>
      <pc:sldChg chg="modSp new mod modAnim modNotesTx">
        <pc:chgData name="Davis, James C" userId="84778d94-b1cc-4a48-87ce-749e1d7d6e72" providerId="ADAL" clId="{77A12936-1CA6-FD4F-A6C6-E6B1CFA10017}" dt="2024-01-22T03:24:46.182" v="3005" actId="20577"/>
        <pc:sldMkLst>
          <pc:docMk/>
          <pc:sldMk cId="3098297999" sldId="279"/>
        </pc:sldMkLst>
        <pc:spChg chg="mod">
          <ac:chgData name="Davis, James C" userId="84778d94-b1cc-4a48-87ce-749e1d7d6e72" providerId="ADAL" clId="{77A12936-1CA6-FD4F-A6C6-E6B1CFA10017}" dt="2024-01-22T03:24:20.998" v="2974" actId="6549"/>
          <ac:spMkLst>
            <pc:docMk/>
            <pc:sldMk cId="3098297999" sldId="279"/>
            <ac:spMk id="2" creationId="{76BF9126-9B80-C424-4FE4-C88A7EBF7DD5}"/>
          </ac:spMkLst>
        </pc:spChg>
        <pc:spChg chg="mod">
          <ac:chgData name="Davis, James C" userId="84778d94-b1cc-4a48-87ce-749e1d7d6e72" providerId="ADAL" clId="{77A12936-1CA6-FD4F-A6C6-E6B1CFA10017}" dt="2024-01-22T03:17:44.975" v="1479" actId="20577"/>
          <ac:spMkLst>
            <pc:docMk/>
            <pc:sldMk cId="3098297999" sldId="279"/>
            <ac:spMk id="3" creationId="{74A0E70B-5083-2404-1880-5E0E57B2EDA4}"/>
          </ac:spMkLst>
        </pc:spChg>
      </pc:sldChg>
      <pc:sldChg chg="addSp delSp modSp new mod modClrScheme chgLayout">
        <pc:chgData name="Davis, James C" userId="84778d94-b1cc-4a48-87ce-749e1d7d6e72" providerId="ADAL" clId="{77A12936-1CA6-FD4F-A6C6-E6B1CFA10017}" dt="2024-01-22T03:27:08.284" v="3331" actId="1038"/>
        <pc:sldMkLst>
          <pc:docMk/>
          <pc:sldMk cId="1480587039" sldId="280"/>
        </pc:sldMkLst>
        <pc:spChg chg="del">
          <ac:chgData name="Davis, James C" userId="84778d94-b1cc-4a48-87ce-749e1d7d6e72" providerId="ADAL" clId="{77A12936-1CA6-FD4F-A6C6-E6B1CFA10017}" dt="2024-01-22T03:26:08.671" v="3236"/>
          <ac:spMkLst>
            <pc:docMk/>
            <pc:sldMk cId="1480587039" sldId="280"/>
            <ac:spMk id="2" creationId="{EA09E09F-6980-961C-D444-2CDACCB1BFC4}"/>
          </ac:spMkLst>
        </pc:spChg>
        <pc:spChg chg="del mod">
          <ac:chgData name="Davis, James C" userId="84778d94-b1cc-4a48-87ce-749e1d7d6e72" providerId="ADAL" clId="{77A12936-1CA6-FD4F-A6C6-E6B1CFA10017}" dt="2024-01-22T03:26:14.064" v="3238" actId="700"/>
          <ac:spMkLst>
            <pc:docMk/>
            <pc:sldMk cId="1480587039" sldId="280"/>
            <ac:spMk id="3" creationId="{3A680E5B-2943-7810-78BB-E223BEA5BCB9}"/>
          </ac:spMkLst>
        </pc:spChg>
        <pc:spChg chg="mod ord">
          <ac:chgData name="Davis, James C" userId="84778d94-b1cc-4a48-87ce-749e1d7d6e72" providerId="ADAL" clId="{77A12936-1CA6-FD4F-A6C6-E6B1CFA10017}" dt="2024-01-22T03:26:14.064" v="3238" actId="700"/>
          <ac:spMkLst>
            <pc:docMk/>
            <pc:sldMk cId="1480587039" sldId="280"/>
            <ac:spMk id="4" creationId="{C6C3768A-A54F-8EC8-6D8A-4B1775E46A34}"/>
          </ac:spMkLst>
        </pc:spChg>
        <pc:spChg chg="add mod">
          <ac:chgData name="Davis, James C" userId="84778d94-b1cc-4a48-87ce-749e1d7d6e72" providerId="ADAL" clId="{77A12936-1CA6-FD4F-A6C6-E6B1CFA10017}" dt="2024-01-22T03:26:58.597" v="3323" actId="1037"/>
          <ac:spMkLst>
            <pc:docMk/>
            <pc:sldMk cId="1480587039" sldId="280"/>
            <ac:spMk id="7" creationId="{4A40319B-4DB2-D177-B2E3-CC19B3DCE87B}"/>
          </ac:spMkLst>
        </pc:spChg>
        <pc:picChg chg="add mod ord">
          <ac:chgData name="Davis, James C" userId="84778d94-b1cc-4a48-87ce-749e1d7d6e72" providerId="ADAL" clId="{77A12936-1CA6-FD4F-A6C6-E6B1CFA10017}" dt="2024-01-22T03:27:08.284" v="3331" actId="1038"/>
          <ac:picMkLst>
            <pc:docMk/>
            <pc:sldMk cId="1480587039" sldId="280"/>
            <ac:picMk id="6" creationId="{6D1FE116-2C0A-CD21-F245-08B825651A35}"/>
          </ac:picMkLst>
        </pc:picChg>
      </pc:sldChg>
      <pc:sldChg chg="modSp add mod">
        <pc:chgData name="Davis, James C" userId="84778d94-b1cc-4a48-87ce-749e1d7d6e72" providerId="ADAL" clId="{77A12936-1CA6-FD4F-A6C6-E6B1CFA10017}" dt="2024-01-22T03:27:34.836" v="3367" actId="20577"/>
        <pc:sldMkLst>
          <pc:docMk/>
          <pc:sldMk cId="2238048992" sldId="281"/>
        </pc:sldMkLst>
        <pc:spChg chg="mod">
          <ac:chgData name="Davis, James C" userId="84778d94-b1cc-4a48-87ce-749e1d7d6e72" providerId="ADAL" clId="{77A12936-1CA6-FD4F-A6C6-E6B1CFA10017}" dt="2024-01-22T03:27:34.836" v="3367" actId="20577"/>
          <ac:spMkLst>
            <pc:docMk/>
            <pc:sldMk cId="2238048992" sldId="281"/>
            <ac:spMk id="5" creationId="{846BCE7F-BE67-715F-3914-0911F12AD006}"/>
          </ac:spMkLst>
        </pc:spChg>
      </pc:sldChg>
      <pc:sldChg chg="addSp delSp modSp new mod">
        <pc:chgData name="Davis, James C" userId="84778d94-b1cc-4a48-87ce-749e1d7d6e72" providerId="ADAL" clId="{77A12936-1CA6-FD4F-A6C6-E6B1CFA10017}" dt="2024-01-26T05:39:27.467" v="3537" actId="1076"/>
        <pc:sldMkLst>
          <pc:docMk/>
          <pc:sldMk cId="2126503985" sldId="282"/>
        </pc:sldMkLst>
        <pc:spChg chg="del">
          <ac:chgData name="Davis, James C" userId="84778d94-b1cc-4a48-87ce-749e1d7d6e72" providerId="ADAL" clId="{77A12936-1CA6-FD4F-A6C6-E6B1CFA10017}" dt="2024-01-26T05:38:43.789" v="3435" actId="478"/>
          <ac:spMkLst>
            <pc:docMk/>
            <pc:sldMk cId="2126503985" sldId="282"/>
            <ac:spMk id="2" creationId="{31B9D482-80CE-FDA4-FBF6-248559DF2FE7}"/>
          </ac:spMkLst>
        </pc:spChg>
        <pc:spChg chg="add mod">
          <ac:chgData name="Davis, James C" userId="84778d94-b1cc-4a48-87ce-749e1d7d6e72" providerId="ADAL" clId="{77A12936-1CA6-FD4F-A6C6-E6B1CFA10017}" dt="2024-01-26T05:39:10.456" v="3533" actId="20577"/>
          <ac:spMkLst>
            <pc:docMk/>
            <pc:sldMk cId="2126503985" sldId="282"/>
            <ac:spMk id="5" creationId="{2AD88346-17BD-4A59-E5B8-30E669B22AE8}"/>
          </ac:spMkLst>
        </pc:spChg>
        <pc:picChg chg="add mod modCrop">
          <ac:chgData name="Davis, James C" userId="84778d94-b1cc-4a48-87ce-749e1d7d6e72" providerId="ADAL" clId="{77A12936-1CA6-FD4F-A6C6-E6B1CFA10017}" dt="2024-01-26T05:39:27.467" v="3537" actId="1076"/>
          <ac:picMkLst>
            <pc:docMk/>
            <pc:sldMk cId="2126503985" sldId="282"/>
            <ac:picMk id="4" creationId="{99A589CF-F3CD-297A-F1EC-72AE0A51DE61}"/>
          </ac:picMkLst>
        </pc:picChg>
      </pc:sldChg>
      <pc:sldChg chg="addSp modSp new mod modClrScheme modAnim chgLayout modNotesTx">
        <pc:chgData name="Davis, James C" userId="84778d94-b1cc-4a48-87ce-749e1d7d6e72" providerId="ADAL" clId="{77A12936-1CA6-FD4F-A6C6-E6B1CFA10017}" dt="2024-01-26T06:14:04.930" v="5776" actId="20577"/>
        <pc:sldMkLst>
          <pc:docMk/>
          <pc:sldMk cId="993989113" sldId="283"/>
        </pc:sldMkLst>
        <pc:spChg chg="mod ord">
          <ac:chgData name="Davis, James C" userId="84778d94-b1cc-4a48-87ce-749e1d7d6e72" providerId="ADAL" clId="{77A12936-1CA6-FD4F-A6C6-E6B1CFA10017}" dt="2024-01-26T05:57:45.571" v="3539" actId="700"/>
          <ac:spMkLst>
            <pc:docMk/>
            <pc:sldMk cId="993989113" sldId="283"/>
            <ac:spMk id="2" creationId="{E64D4C18-FDC5-206D-6FE8-5DE0C6C64A8D}"/>
          </ac:spMkLst>
        </pc:spChg>
        <pc:spChg chg="add mod ord">
          <ac:chgData name="Davis, James C" userId="84778d94-b1cc-4a48-87ce-749e1d7d6e72" providerId="ADAL" clId="{77A12936-1CA6-FD4F-A6C6-E6B1CFA10017}" dt="2024-01-26T05:58:13.773" v="3617" actId="20577"/>
          <ac:spMkLst>
            <pc:docMk/>
            <pc:sldMk cId="993989113" sldId="283"/>
            <ac:spMk id="3" creationId="{BDDFC23E-CD1C-CAD4-DF8A-C48EB1734C48}"/>
          </ac:spMkLst>
        </pc:spChg>
        <pc:spChg chg="add mod ord">
          <ac:chgData name="Davis, James C" userId="84778d94-b1cc-4a48-87ce-749e1d7d6e72" providerId="ADAL" clId="{77A12936-1CA6-FD4F-A6C6-E6B1CFA10017}" dt="2024-01-26T06:14:04.930" v="5776" actId="20577"/>
          <ac:spMkLst>
            <pc:docMk/>
            <pc:sldMk cId="993989113" sldId="283"/>
            <ac:spMk id="4" creationId="{699449DC-5589-BE2C-10AF-B58448D1580F}"/>
          </ac:spMkLst>
        </pc:spChg>
      </pc:sldChg>
      <pc:sldChg chg="modSp new mod modAnim modNotesTx">
        <pc:chgData name="Davis, James C" userId="84778d94-b1cc-4a48-87ce-749e1d7d6e72" providerId="ADAL" clId="{77A12936-1CA6-FD4F-A6C6-E6B1CFA10017}" dt="2024-01-26T06:20:25.703" v="7091" actId="404"/>
        <pc:sldMkLst>
          <pc:docMk/>
          <pc:sldMk cId="2211957941" sldId="284"/>
        </pc:sldMkLst>
        <pc:spChg chg="mod">
          <ac:chgData name="Davis, James C" userId="84778d94-b1cc-4a48-87ce-749e1d7d6e72" providerId="ADAL" clId="{77A12936-1CA6-FD4F-A6C6-E6B1CFA10017}" dt="2024-01-26T06:20:25.703" v="7091" actId="404"/>
          <ac:spMkLst>
            <pc:docMk/>
            <pc:sldMk cId="2211957941" sldId="284"/>
            <ac:spMk id="2" creationId="{345FABF9-FF6A-AFB5-EE38-59CAD4FA7762}"/>
          </ac:spMkLst>
        </pc:spChg>
        <pc:spChg chg="mod">
          <ac:chgData name="Davis, James C" userId="84778d94-b1cc-4a48-87ce-749e1d7d6e72" providerId="ADAL" clId="{77A12936-1CA6-FD4F-A6C6-E6B1CFA10017}" dt="2024-01-26T06:14:59.693" v="5819" actId="20577"/>
          <ac:spMkLst>
            <pc:docMk/>
            <pc:sldMk cId="2211957941" sldId="284"/>
            <ac:spMk id="3" creationId="{842CD938-DC86-E8C3-571C-ABF8E754698F}"/>
          </ac:spMkLst>
        </pc:spChg>
      </pc:sldChg>
      <pc:sldChg chg="modSp add mod modAnim modNotesTx">
        <pc:chgData name="Davis, James C" userId="84778d94-b1cc-4a48-87ce-749e1d7d6e72" providerId="ADAL" clId="{77A12936-1CA6-FD4F-A6C6-E6B1CFA10017}" dt="2024-01-31T02:23:44.055" v="15792" actId="20577"/>
        <pc:sldMkLst>
          <pc:docMk/>
          <pc:sldMk cId="283603256" sldId="285"/>
        </pc:sldMkLst>
        <pc:spChg chg="mod">
          <ac:chgData name="Davis, James C" userId="84778d94-b1cc-4a48-87ce-749e1d7d6e72" providerId="ADAL" clId="{77A12936-1CA6-FD4F-A6C6-E6B1CFA10017}" dt="2024-01-31T02:23:44.055" v="15792" actId="20577"/>
          <ac:spMkLst>
            <pc:docMk/>
            <pc:sldMk cId="283603256" sldId="285"/>
            <ac:spMk id="2" creationId="{345FABF9-FF6A-AFB5-EE38-59CAD4FA7762}"/>
          </ac:spMkLst>
        </pc:spChg>
        <pc:spChg chg="mod">
          <ac:chgData name="Davis, James C" userId="84778d94-b1cc-4a48-87ce-749e1d7d6e72" providerId="ADAL" clId="{77A12936-1CA6-FD4F-A6C6-E6B1CFA10017}" dt="2024-01-26T06:20:56.433" v="7123" actId="20577"/>
          <ac:spMkLst>
            <pc:docMk/>
            <pc:sldMk cId="283603256" sldId="285"/>
            <ac:spMk id="3" creationId="{842CD938-DC86-E8C3-571C-ABF8E754698F}"/>
          </ac:spMkLst>
        </pc:spChg>
      </pc:sldChg>
      <pc:sldChg chg="add modAnim modNotesTx">
        <pc:chgData name="Davis, James C" userId="84778d94-b1cc-4a48-87ce-749e1d7d6e72" providerId="ADAL" clId="{77A12936-1CA6-FD4F-A6C6-E6B1CFA10017}" dt="2024-01-31T03:14:42.065" v="19088" actId="20577"/>
        <pc:sldMkLst>
          <pc:docMk/>
          <pc:sldMk cId="398418201" sldId="286"/>
        </pc:sldMkLst>
      </pc:sldChg>
      <pc:sldChg chg="modSp new del mod modNotesTx">
        <pc:chgData name="Davis, James C" userId="84778d94-b1cc-4a48-87ce-749e1d7d6e72" providerId="ADAL" clId="{77A12936-1CA6-FD4F-A6C6-E6B1CFA10017}" dt="2024-01-26T06:48:01.296" v="11026" actId="2696"/>
        <pc:sldMkLst>
          <pc:docMk/>
          <pc:sldMk cId="2690943425" sldId="286"/>
        </pc:sldMkLst>
        <pc:spChg chg="mod">
          <ac:chgData name="Davis, James C" userId="84778d94-b1cc-4a48-87ce-749e1d7d6e72" providerId="ADAL" clId="{77A12936-1CA6-FD4F-A6C6-E6B1CFA10017}" dt="2024-01-26T06:28:19.671" v="8448" actId="113"/>
          <ac:spMkLst>
            <pc:docMk/>
            <pc:sldMk cId="2690943425" sldId="286"/>
            <ac:spMk id="2" creationId="{1D9AF65D-36BA-42CD-0D4A-BBBC310DB8D8}"/>
          </ac:spMkLst>
        </pc:spChg>
        <pc:spChg chg="mod">
          <ac:chgData name="Davis, James C" userId="84778d94-b1cc-4a48-87ce-749e1d7d6e72" providerId="ADAL" clId="{77A12936-1CA6-FD4F-A6C6-E6B1CFA10017}" dt="2024-01-26T06:23:34.466" v="7388" actId="20577"/>
          <ac:spMkLst>
            <pc:docMk/>
            <pc:sldMk cId="2690943425" sldId="286"/>
            <ac:spMk id="3" creationId="{79FAE7D2-FC5A-E171-0707-BBE2642721A3}"/>
          </ac:spMkLst>
        </pc:spChg>
      </pc:sldChg>
      <pc:sldChg chg="modSp new mod modAnim modNotesTx">
        <pc:chgData name="Davis, James C" userId="84778d94-b1cc-4a48-87ce-749e1d7d6e72" providerId="ADAL" clId="{77A12936-1CA6-FD4F-A6C6-E6B1CFA10017}" dt="2024-01-31T02:09:42.548" v="15771" actId="20577"/>
        <pc:sldMkLst>
          <pc:docMk/>
          <pc:sldMk cId="1287344056" sldId="287"/>
        </pc:sldMkLst>
        <pc:spChg chg="mod">
          <ac:chgData name="Davis, James C" userId="84778d94-b1cc-4a48-87ce-749e1d7d6e72" providerId="ADAL" clId="{77A12936-1CA6-FD4F-A6C6-E6B1CFA10017}" dt="2024-01-29T02:37:04.287" v="11522" actId="20577"/>
          <ac:spMkLst>
            <pc:docMk/>
            <pc:sldMk cId="1287344056" sldId="287"/>
            <ac:spMk id="2" creationId="{966870B1-9C3D-4108-60F8-FA86E84433FC}"/>
          </ac:spMkLst>
        </pc:spChg>
        <pc:spChg chg="mod">
          <ac:chgData name="Davis, James C" userId="84778d94-b1cc-4a48-87ce-749e1d7d6e72" providerId="ADAL" clId="{77A12936-1CA6-FD4F-A6C6-E6B1CFA10017}" dt="2024-01-26T06:41:14.184" v="10025" actId="20577"/>
          <ac:spMkLst>
            <pc:docMk/>
            <pc:sldMk cId="1287344056" sldId="287"/>
            <ac:spMk id="3" creationId="{D0D6C02E-8C30-767B-2127-C6D729B5E5DA}"/>
          </ac:spMkLst>
        </pc:spChg>
      </pc:sldChg>
      <pc:sldChg chg="modSp add mod">
        <pc:chgData name="Davis, James C" userId="84778d94-b1cc-4a48-87ce-749e1d7d6e72" providerId="ADAL" clId="{77A12936-1CA6-FD4F-A6C6-E6B1CFA10017}" dt="2024-01-29T02:38:02.749" v="11536" actId="20577"/>
        <pc:sldMkLst>
          <pc:docMk/>
          <pc:sldMk cId="2802719373" sldId="346"/>
        </pc:sldMkLst>
        <pc:spChg chg="mod">
          <ac:chgData name="Davis, James C" userId="84778d94-b1cc-4a48-87ce-749e1d7d6e72" providerId="ADAL" clId="{77A12936-1CA6-FD4F-A6C6-E6B1CFA10017}" dt="2024-01-29T02:38:02.749" v="11536" actId="20577"/>
          <ac:spMkLst>
            <pc:docMk/>
            <pc:sldMk cId="2802719373" sldId="346"/>
            <ac:spMk id="6" creationId="{209AAC26-7A87-494B-B7B6-460B706AB487}"/>
          </ac:spMkLst>
        </pc:spChg>
      </pc:sldChg>
      <pc:sldChg chg="del">
        <pc:chgData name="Davis, James C" userId="84778d94-b1cc-4a48-87ce-749e1d7d6e72" providerId="ADAL" clId="{77A12936-1CA6-FD4F-A6C6-E6B1CFA10017}" dt="2024-01-22T03:02:31.652" v="13" actId="2696"/>
        <pc:sldMkLst>
          <pc:docMk/>
          <pc:sldMk cId="810143067" sldId="350"/>
        </pc:sldMkLst>
      </pc:sldChg>
      <pc:sldChg chg="del">
        <pc:chgData name="Davis, James C" userId="84778d94-b1cc-4a48-87ce-749e1d7d6e72" providerId="ADAL" clId="{77A12936-1CA6-FD4F-A6C6-E6B1CFA10017}" dt="2024-01-22T03:02:31.652" v="13" actId="2696"/>
        <pc:sldMkLst>
          <pc:docMk/>
          <pc:sldMk cId="480741218" sldId="351"/>
        </pc:sldMkLst>
      </pc:sldChg>
      <pc:sldChg chg="del">
        <pc:chgData name="Davis, James C" userId="84778d94-b1cc-4a48-87ce-749e1d7d6e72" providerId="ADAL" clId="{77A12936-1CA6-FD4F-A6C6-E6B1CFA10017}" dt="2024-01-22T03:02:31.652" v="13" actId="2696"/>
        <pc:sldMkLst>
          <pc:docMk/>
          <pc:sldMk cId="485814614" sldId="352"/>
        </pc:sldMkLst>
      </pc:sldChg>
      <pc:sldChg chg="add">
        <pc:chgData name="Davis, James C" userId="84778d94-b1cc-4a48-87ce-749e1d7d6e72" providerId="ADAL" clId="{77A12936-1CA6-FD4F-A6C6-E6B1CFA10017}" dt="2024-01-26T06:46:13.893" v="11021"/>
        <pc:sldMkLst>
          <pc:docMk/>
          <pc:sldMk cId="3496949533" sldId="353"/>
        </pc:sldMkLst>
      </pc:sldChg>
      <pc:sldChg chg="add modNotesTx">
        <pc:chgData name="Davis, James C" userId="84778d94-b1cc-4a48-87ce-749e1d7d6e72" providerId="ADAL" clId="{77A12936-1CA6-FD4F-A6C6-E6B1CFA10017}" dt="2024-02-05T05:27:45.914" v="19571" actId="20577"/>
        <pc:sldMkLst>
          <pc:docMk/>
          <pc:sldMk cId="1154189664" sldId="355"/>
        </pc:sldMkLst>
      </pc:sldChg>
      <pc:sldChg chg="delSp add mod delAnim modNotesTx">
        <pc:chgData name="Davis, James C" userId="84778d94-b1cc-4a48-87ce-749e1d7d6e72" providerId="ADAL" clId="{77A12936-1CA6-FD4F-A6C6-E6B1CFA10017}" dt="2024-02-05T05:32:30.183" v="20167" actId="20577"/>
        <pc:sldMkLst>
          <pc:docMk/>
          <pc:sldMk cId="2982800124" sldId="356"/>
        </pc:sldMkLst>
        <pc:spChg chg="del">
          <ac:chgData name="Davis, James C" userId="84778d94-b1cc-4a48-87ce-749e1d7d6e72" providerId="ADAL" clId="{77A12936-1CA6-FD4F-A6C6-E6B1CFA10017}" dt="2024-01-26T06:48:07.423" v="11028" actId="478"/>
          <ac:spMkLst>
            <pc:docMk/>
            <pc:sldMk cId="2982800124" sldId="356"/>
            <ac:spMk id="2" creationId="{07C96F3C-3BDA-F515-75FE-9606C7E36C9B}"/>
          </ac:spMkLst>
        </pc:spChg>
      </pc:sldChg>
      <pc:sldChg chg="add">
        <pc:chgData name="Davis, James C" userId="84778d94-b1cc-4a48-87ce-749e1d7d6e72" providerId="ADAL" clId="{77A12936-1CA6-FD4F-A6C6-E6B1CFA10017}" dt="2024-01-29T02:37:56.477" v="11523"/>
        <pc:sldMkLst>
          <pc:docMk/>
          <pc:sldMk cId="1571252152" sldId="1007"/>
        </pc:sldMkLst>
      </pc:sldChg>
      <pc:sldChg chg="add">
        <pc:chgData name="Davis, James C" userId="84778d94-b1cc-4a48-87ce-749e1d7d6e72" providerId="ADAL" clId="{77A12936-1CA6-FD4F-A6C6-E6B1CFA10017}" dt="2024-01-29T02:37:56.477" v="11523"/>
        <pc:sldMkLst>
          <pc:docMk/>
          <pc:sldMk cId="2751933162" sldId="1008"/>
        </pc:sldMkLst>
      </pc:sldChg>
      <pc:sldChg chg="add">
        <pc:chgData name="Davis, James C" userId="84778d94-b1cc-4a48-87ce-749e1d7d6e72" providerId="ADAL" clId="{77A12936-1CA6-FD4F-A6C6-E6B1CFA10017}" dt="2024-01-29T02:37:56.477" v="11523"/>
        <pc:sldMkLst>
          <pc:docMk/>
          <pc:sldMk cId="3706173562" sldId="1009"/>
        </pc:sldMkLst>
      </pc:sldChg>
      <pc:sldChg chg="add modNotesTx">
        <pc:chgData name="Davis, James C" userId="84778d94-b1cc-4a48-87ce-749e1d7d6e72" providerId="ADAL" clId="{77A12936-1CA6-FD4F-A6C6-E6B1CFA10017}" dt="2024-01-29T13:29:02.215" v="11754" actId="20577"/>
        <pc:sldMkLst>
          <pc:docMk/>
          <pc:sldMk cId="1864336137" sldId="1014"/>
        </pc:sldMkLst>
      </pc:sldChg>
      <pc:sldChg chg="addSp delSp modSp new mod modNotesTx">
        <pc:chgData name="Davis, James C" userId="84778d94-b1cc-4a48-87ce-749e1d7d6e72" providerId="ADAL" clId="{77A12936-1CA6-FD4F-A6C6-E6B1CFA10017}" dt="2024-01-30T17:22:42.281" v="13012" actId="20577"/>
        <pc:sldMkLst>
          <pc:docMk/>
          <pc:sldMk cId="3908369890" sldId="1015"/>
        </pc:sldMkLst>
        <pc:spChg chg="del mod">
          <ac:chgData name="Davis, James C" userId="84778d94-b1cc-4a48-87ce-749e1d7d6e72" providerId="ADAL" clId="{77A12936-1CA6-FD4F-A6C6-E6B1CFA10017}" dt="2024-01-29T13:19:05.234" v="11558" actId="478"/>
          <ac:spMkLst>
            <pc:docMk/>
            <pc:sldMk cId="3908369890" sldId="1015"/>
            <ac:spMk id="2" creationId="{156E2E40-2EBD-9150-8A66-865D9A735A7D}"/>
          </ac:spMkLst>
        </pc:spChg>
        <pc:spChg chg="mod">
          <ac:chgData name="Davis, James C" userId="84778d94-b1cc-4a48-87ce-749e1d7d6e72" providerId="ADAL" clId="{77A12936-1CA6-FD4F-A6C6-E6B1CFA10017}" dt="2024-01-29T13:19:03.763" v="11556" actId="20577"/>
          <ac:spMkLst>
            <pc:docMk/>
            <pc:sldMk cId="3908369890" sldId="1015"/>
            <ac:spMk id="3" creationId="{692D2F30-CD04-1529-060A-23F5F91A4E7B}"/>
          </ac:spMkLst>
        </pc:spChg>
        <pc:picChg chg="add mod">
          <ac:chgData name="Davis, James C" userId="84778d94-b1cc-4a48-87ce-749e1d7d6e72" providerId="ADAL" clId="{77A12936-1CA6-FD4F-A6C6-E6B1CFA10017}" dt="2024-01-30T17:21:50.043" v="12953" actId="1076"/>
          <ac:picMkLst>
            <pc:docMk/>
            <pc:sldMk cId="3908369890" sldId="1015"/>
            <ac:picMk id="5" creationId="{FFB8F323-FFF2-8F6A-A7A1-8CCEA686CB70}"/>
          </ac:picMkLst>
        </pc:picChg>
        <pc:picChg chg="add del">
          <ac:chgData name="Davis, James C" userId="84778d94-b1cc-4a48-87ce-749e1d7d6e72" providerId="ADAL" clId="{77A12936-1CA6-FD4F-A6C6-E6B1CFA10017}" dt="2024-01-29T13:19:43.551" v="11564" actId="478"/>
          <ac:picMkLst>
            <pc:docMk/>
            <pc:sldMk cId="3908369890" sldId="1015"/>
            <ac:picMk id="6" creationId="{125B20C9-29B8-DE04-F39F-F8F8883FCC75}"/>
          </ac:picMkLst>
        </pc:picChg>
        <pc:cxnChg chg="add mod">
          <ac:chgData name="Davis, James C" userId="84778d94-b1cc-4a48-87ce-749e1d7d6e72" providerId="ADAL" clId="{77A12936-1CA6-FD4F-A6C6-E6B1CFA10017}" dt="2024-01-30T17:21:29.794" v="12947" actId="1582"/>
          <ac:cxnSpMkLst>
            <pc:docMk/>
            <pc:sldMk cId="3908369890" sldId="1015"/>
            <ac:cxnSpMk id="6" creationId="{413E0D7F-AC7C-2C8D-937D-3E07719807EA}"/>
          </ac:cxnSpMkLst>
        </pc:cxnChg>
        <pc:cxnChg chg="add mod">
          <ac:chgData name="Davis, James C" userId="84778d94-b1cc-4a48-87ce-749e1d7d6e72" providerId="ADAL" clId="{77A12936-1CA6-FD4F-A6C6-E6B1CFA10017}" dt="2024-01-30T17:21:47.421" v="12950" actId="1076"/>
          <ac:cxnSpMkLst>
            <pc:docMk/>
            <pc:sldMk cId="3908369890" sldId="1015"/>
            <ac:cxnSpMk id="7" creationId="{584747FB-DDB8-DAAB-1DF3-ACB229F672C8}"/>
          </ac:cxnSpMkLst>
        </pc:cxnChg>
        <pc:cxnChg chg="add mod">
          <ac:chgData name="Davis, James C" userId="84778d94-b1cc-4a48-87ce-749e1d7d6e72" providerId="ADAL" clId="{77A12936-1CA6-FD4F-A6C6-E6B1CFA10017}" dt="2024-01-30T17:21:57.998" v="12954" actId="1076"/>
          <ac:cxnSpMkLst>
            <pc:docMk/>
            <pc:sldMk cId="3908369890" sldId="1015"/>
            <ac:cxnSpMk id="8" creationId="{FBCC50C9-3EDA-8616-4732-667B6856C8DB}"/>
          </ac:cxnSpMkLst>
        </pc:cxnChg>
        <pc:cxnChg chg="add mod">
          <ac:chgData name="Davis, James C" userId="84778d94-b1cc-4a48-87ce-749e1d7d6e72" providerId="ADAL" clId="{77A12936-1CA6-FD4F-A6C6-E6B1CFA10017}" dt="2024-01-30T17:22:19.127" v="12959" actId="14100"/>
          <ac:cxnSpMkLst>
            <pc:docMk/>
            <pc:sldMk cId="3908369890" sldId="1015"/>
            <ac:cxnSpMk id="9" creationId="{B6215A97-EB3F-23DD-C8DC-F78323136206}"/>
          </ac:cxnSpMkLst>
        </pc:cxnChg>
      </pc:sldChg>
      <pc:sldChg chg="addSp delSp modSp new del mod modNotesTx">
        <pc:chgData name="Davis, James C" userId="84778d94-b1cc-4a48-87ce-749e1d7d6e72" providerId="ADAL" clId="{77A12936-1CA6-FD4F-A6C6-E6B1CFA10017}" dt="2024-01-30T17:20:23.934" v="12846" actId="2696"/>
        <pc:sldMkLst>
          <pc:docMk/>
          <pc:sldMk cId="1091914076" sldId="1016"/>
        </pc:sldMkLst>
        <pc:spChg chg="del">
          <ac:chgData name="Davis, James C" userId="84778d94-b1cc-4a48-87ce-749e1d7d6e72" providerId="ADAL" clId="{77A12936-1CA6-FD4F-A6C6-E6B1CFA10017}" dt="2024-01-29T13:22:36.162" v="11566" actId="478"/>
          <ac:spMkLst>
            <pc:docMk/>
            <pc:sldMk cId="1091914076" sldId="1016"/>
            <ac:spMk id="2" creationId="{BEC74D75-8B07-1FC3-77DC-7C965524D215}"/>
          </ac:spMkLst>
        </pc:spChg>
        <pc:spChg chg="mod">
          <ac:chgData name="Davis, James C" userId="84778d94-b1cc-4a48-87ce-749e1d7d6e72" providerId="ADAL" clId="{77A12936-1CA6-FD4F-A6C6-E6B1CFA10017}" dt="2024-01-29T13:22:47.752" v="11594" actId="20577"/>
          <ac:spMkLst>
            <pc:docMk/>
            <pc:sldMk cId="1091914076" sldId="1016"/>
            <ac:spMk id="3" creationId="{2406DE65-D5E7-AB50-332C-013E08D68227}"/>
          </ac:spMkLst>
        </pc:spChg>
        <pc:picChg chg="add mod">
          <ac:chgData name="Davis, James C" userId="84778d94-b1cc-4a48-87ce-749e1d7d6e72" providerId="ADAL" clId="{77A12936-1CA6-FD4F-A6C6-E6B1CFA10017}" dt="2024-01-29T13:22:41.630" v="11571" actId="1076"/>
          <ac:picMkLst>
            <pc:docMk/>
            <pc:sldMk cId="1091914076" sldId="1016"/>
            <ac:picMk id="5" creationId="{04C39979-7392-A85F-0E9E-C5CEC7047F99}"/>
          </ac:picMkLst>
        </pc:picChg>
      </pc:sldChg>
      <pc:sldChg chg="modSp add mod modNotesTx">
        <pc:chgData name="Davis, James C" userId="84778d94-b1cc-4a48-87ce-749e1d7d6e72" providerId="ADAL" clId="{77A12936-1CA6-FD4F-A6C6-E6B1CFA10017}" dt="2024-01-31T02:07:24.442" v="15450" actId="20577"/>
        <pc:sldMkLst>
          <pc:docMk/>
          <pc:sldMk cId="3615172028" sldId="1016"/>
        </pc:sldMkLst>
        <pc:picChg chg="mod modCrop">
          <ac:chgData name="Davis, James C" userId="84778d94-b1cc-4a48-87ce-749e1d7d6e72" providerId="ADAL" clId="{77A12936-1CA6-FD4F-A6C6-E6B1CFA10017}" dt="2024-01-31T02:04:58.453" v="15133" actId="1076"/>
          <ac:picMkLst>
            <pc:docMk/>
            <pc:sldMk cId="3615172028" sldId="1016"/>
            <ac:picMk id="5" creationId="{04C39979-7392-A85F-0E9E-C5CEC7047F99}"/>
          </ac:picMkLst>
        </pc:picChg>
      </pc:sldChg>
      <pc:sldChg chg="addSp delSp modSp new del mod modClrScheme chgLayout">
        <pc:chgData name="Davis, James C" userId="84778d94-b1cc-4a48-87ce-749e1d7d6e72" providerId="ADAL" clId="{77A12936-1CA6-FD4F-A6C6-E6B1CFA10017}" dt="2024-01-29T13:28:24.515" v="11668" actId="2696"/>
        <pc:sldMkLst>
          <pc:docMk/>
          <pc:sldMk cId="1767107731" sldId="1017"/>
        </pc:sldMkLst>
        <pc:spChg chg="del">
          <ac:chgData name="Davis, James C" userId="84778d94-b1cc-4a48-87ce-749e1d7d6e72" providerId="ADAL" clId="{77A12936-1CA6-FD4F-A6C6-E6B1CFA10017}" dt="2024-01-29T13:26:25.210" v="11612" actId="700"/>
          <ac:spMkLst>
            <pc:docMk/>
            <pc:sldMk cId="1767107731" sldId="1017"/>
            <ac:spMk id="2" creationId="{F2008660-0F60-32DD-E2D1-D48C81B52343}"/>
          </ac:spMkLst>
        </pc:spChg>
        <pc:spChg chg="del mod ord">
          <ac:chgData name="Davis, James C" userId="84778d94-b1cc-4a48-87ce-749e1d7d6e72" providerId="ADAL" clId="{77A12936-1CA6-FD4F-A6C6-E6B1CFA10017}" dt="2024-01-29T13:26:25.210" v="11612" actId="700"/>
          <ac:spMkLst>
            <pc:docMk/>
            <pc:sldMk cId="1767107731" sldId="1017"/>
            <ac:spMk id="3" creationId="{1232BFD8-B71E-3855-A844-D59FB52772E9}"/>
          </ac:spMkLst>
        </pc:spChg>
        <pc:spChg chg="mod ord">
          <ac:chgData name="Davis, James C" userId="84778d94-b1cc-4a48-87ce-749e1d7d6e72" providerId="ADAL" clId="{77A12936-1CA6-FD4F-A6C6-E6B1CFA10017}" dt="2024-01-29T13:26:25.210" v="11612" actId="700"/>
          <ac:spMkLst>
            <pc:docMk/>
            <pc:sldMk cId="1767107731" sldId="1017"/>
            <ac:spMk id="4" creationId="{F0880D9F-6557-C925-6CFB-31F564FEE578}"/>
          </ac:spMkLst>
        </pc:spChg>
        <pc:spChg chg="add mod ord">
          <ac:chgData name="Davis, James C" userId="84778d94-b1cc-4a48-87ce-749e1d7d6e72" providerId="ADAL" clId="{77A12936-1CA6-FD4F-A6C6-E6B1CFA10017}" dt="2024-01-29T13:26:29.071" v="11642" actId="20577"/>
          <ac:spMkLst>
            <pc:docMk/>
            <pc:sldMk cId="1767107731" sldId="1017"/>
            <ac:spMk id="5" creationId="{6B475E30-FC42-9181-DD40-4B5AB3327075}"/>
          </ac:spMkLst>
        </pc:spChg>
      </pc:sldChg>
      <pc:sldChg chg="delSp modSp add mod modNotesTx">
        <pc:chgData name="Davis, James C" userId="84778d94-b1cc-4a48-87ce-749e1d7d6e72" providerId="ADAL" clId="{77A12936-1CA6-FD4F-A6C6-E6B1CFA10017}" dt="2024-01-30T17:21:06.426" v="12944" actId="20577"/>
        <pc:sldMkLst>
          <pc:docMk/>
          <pc:sldMk cId="2437975435" sldId="1018"/>
        </pc:sldMkLst>
        <pc:spChg chg="del">
          <ac:chgData name="Davis, James C" userId="84778d94-b1cc-4a48-87ce-749e1d7d6e72" providerId="ADAL" clId="{77A12936-1CA6-FD4F-A6C6-E6B1CFA10017}" dt="2024-01-30T17:20:56.067" v="12904" actId="478"/>
          <ac:spMkLst>
            <pc:docMk/>
            <pc:sldMk cId="2437975435" sldId="1018"/>
            <ac:spMk id="6" creationId="{973244CD-4EBE-24BA-63AC-60C6E5A829C0}"/>
          </ac:spMkLst>
        </pc:spChg>
        <pc:picChg chg="mod">
          <ac:chgData name="Davis, James C" userId="84778d94-b1cc-4a48-87ce-749e1d7d6e72" providerId="ADAL" clId="{77A12936-1CA6-FD4F-A6C6-E6B1CFA10017}" dt="2024-01-30T17:20:54.624" v="12903" actId="14100"/>
          <ac:picMkLst>
            <pc:docMk/>
            <pc:sldMk cId="2437975435" sldId="1018"/>
            <ac:picMk id="4" creationId="{9F1289DD-CAA3-C18C-4BB0-3CF1221F961B}"/>
          </ac:picMkLst>
        </pc:picChg>
      </pc:sldChg>
      <pc:sldChg chg="addSp delSp modSp new del mod modClrScheme chgLayout modNotesTx">
        <pc:chgData name="Davis, James C" userId="84778d94-b1cc-4a48-87ce-749e1d7d6e72" providerId="ADAL" clId="{77A12936-1CA6-FD4F-A6C6-E6B1CFA10017}" dt="2024-01-29T13:28:39.904" v="11716" actId="2696"/>
        <pc:sldMkLst>
          <pc:docMk/>
          <pc:sldMk cId="3532386831" sldId="1018"/>
        </pc:sldMkLst>
        <pc:spChg chg="del">
          <ac:chgData name="Davis, James C" userId="84778d94-b1cc-4a48-87ce-749e1d7d6e72" providerId="ADAL" clId="{77A12936-1CA6-FD4F-A6C6-E6B1CFA10017}" dt="2024-01-29T13:26:33.056" v="11644" actId="478"/>
          <ac:spMkLst>
            <pc:docMk/>
            <pc:sldMk cId="3532386831" sldId="1018"/>
            <ac:spMk id="2" creationId="{0C5E18BD-7F20-3C65-C4AA-2E3281E5E84A}"/>
          </ac:spMkLst>
        </pc:spChg>
        <pc:spChg chg="mod ord">
          <ac:chgData name="Davis, James C" userId="84778d94-b1cc-4a48-87ce-749e1d7d6e72" providerId="ADAL" clId="{77A12936-1CA6-FD4F-A6C6-E6B1CFA10017}" dt="2024-01-29T13:26:40.043" v="11649" actId="700"/>
          <ac:spMkLst>
            <pc:docMk/>
            <pc:sldMk cId="3532386831" sldId="1018"/>
            <ac:spMk id="3" creationId="{820DBB86-3474-8314-9889-27048E9E5CEB}"/>
          </ac:spMkLst>
        </pc:spChg>
        <pc:spChg chg="add mod ord">
          <ac:chgData name="Davis, James C" userId="84778d94-b1cc-4a48-87ce-749e1d7d6e72" providerId="ADAL" clId="{77A12936-1CA6-FD4F-A6C6-E6B1CFA10017}" dt="2024-01-29T13:28:38.289" v="11715" actId="20577"/>
          <ac:spMkLst>
            <pc:docMk/>
            <pc:sldMk cId="3532386831" sldId="1018"/>
            <ac:spMk id="5" creationId="{BB0494E5-2A1A-8F41-184D-30A44016F9E7}"/>
          </ac:spMkLst>
        </pc:spChg>
        <pc:spChg chg="add mod ord">
          <ac:chgData name="Davis, James C" userId="84778d94-b1cc-4a48-87ce-749e1d7d6e72" providerId="ADAL" clId="{77A12936-1CA6-FD4F-A6C6-E6B1CFA10017}" dt="2024-01-29T13:26:40.043" v="11649" actId="700"/>
          <ac:spMkLst>
            <pc:docMk/>
            <pc:sldMk cId="3532386831" sldId="1018"/>
            <ac:spMk id="6" creationId="{973244CD-4EBE-24BA-63AC-60C6E5A829C0}"/>
          </ac:spMkLst>
        </pc:spChg>
        <pc:picChg chg="add mod">
          <ac:chgData name="Davis, James C" userId="84778d94-b1cc-4a48-87ce-749e1d7d6e72" providerId="ADAL" clId="{77A12936-1CA6-FD4F-A6C6-E6B1CFA10017}" dt="2024-01-29T13:26:38.422" v="11648" actId="1076"/>
          <ac:picMkLst>
            <pc:docMk/>
            <pc:sldMk cId="3532386831" sldId="1018"/>
            <ac:picMk id="4" creationId="{9F1289DD-CAA3-C18C-4BB0-3CF1221F961B}"/>
          </ac:picMkLst>
        </pc:picChg>
      </pc:sldChg>
      <pc:sldChg chg="addSp delSp modSp new mod modAnim modNotesTx">
        <pc:chgData name="Davis, James C" userId="84778d94-b1cc-4a48-87ce-749e1d7d6e72" providerId="ADAL" clId="{77A12936-1CA6-FD4F-A6C6-E6B1CFA10017}" dt="2024-01-31T02:08:21.728" v="15633" actId="20577"/>
        <pc:sldMkLst>
          <pc:docMk/>
          <pc:sldMk cId="4242180733" sldId="1019"/>
        </pc:sldMkLst>
        <pc:spChg chg="del">
          <ac:chgData name="Davis, James C" userId="84778d94-b1cc-4a48-87ce-749e1d7d6e72" providerId="ADAL" clId="{77A12936-1CA6-FD4F-A6C6-E6B1CFA10017}" dt="2024-01-29T13:29:50.785" v="11826" actId="478"/>
          <ac:spMkLst>
            <pc:docMk/>
            <pc:sldMk cId="4242180733" sldId="1019"/>
            <ac:spMk id="2" creationId="{899581BA-75DF-E407-4446-190CAEF6CB3D}"/>
          </ac:spMkLst>
        </pc:spChg>
        <pc:spChg chg="mod">
          <ac:chgData name="Davis, James C" userId="84778d94-b1cc-4a48-87ce-749e1d7d6e72" providerId="ADAL" clId="{77A12936-1CA6-FD4F-A6C6-E6B1CFA10017}" dt="2024-01-29T13:30:20.125" v="11873" actId="14100"/>
          <ac:spMkLst>
            <pc:docMk/>
            <pc:sldMk cId="4242180733" sldId="1019"/>
            <ac:spMk id="3" creationId="{35C5CDBC-1144-439A-E41B-E8C83F5549C3}"/>
          </ac:spMkLst>
        </pc:spChg>
        <pc:spChg chg="add mod">
          <ac:chgData name="Davis, James C" userId="84778d94-b1cc-4a48-87ce-749e1d7d6e72" providerId="ADAL" clId="{77A12936-1CA6-FD4F-A6C6-E6B1CFA10017}" dt="2024-01-30T20:47:42.330" v="13175" actId="20577"/>
          <ac:spMkLst>
            <pc:docMk/>
            <pc:sldMk cId="4242180733" sldId="1019"/>
            <ac:spMk id="6" creationId="{2F3A798C-02FC-0DF0-8AD8-6C97AD6F39F8}"/>
          </ac:spMkLst>
        </pc:spChg>
        <pc:picChg chg="add mod modCrop">
          <ac:chgData name="Davis, James C" userId="84778d94-b1cc-4a48-87ce-749e1d7d6e72" providerId="ADAL" clId="{77A12936-1CA6-FD4F-A6C6-E6B1CFA10017}" dt="2024-01-30T20:46:59.115" v="13075" actId="14100"/>
          <ac:picMkLst>
            <pc:docMk/>
            <pc:sldMk cId="4242180733" sldId="1019"/>
            <ac:picMk id="2" creationId="{023A8191-0C00-8E3D-1631-DAFBBF273090}"/>
          </ac:picMkLst>
        </pc:picChg>
        <pc:picChg chg="add mod modCrop">
          <ac:chgData name="Davis, James C" userId="84778d94-b1cc-4a48-87ce-749e1d7d6e72" providerId="ADAL" clId="{77A12936-1CA6-FD4F-A6C6-E6B1CFA10017}" dt="2024-01-30T20:47:01.035" v="13076" actId="14100"/>
          <ac:picMkLst>
            <pc:docMk/>
            <pc:sldMk cId="4242180733" sldId="1019"/>
            <ac:picMk id="5" creationId="{6F51809A-A5F5-A0BB-C390-5FE5D008C417}"/>
          </ac:picMkLst>
        </pc:picChg>
      </pc:sldChg>
      <pc:sldChg chg="addSp delSp modSp new mod modNotesTx">
        <pc:chgData name="Davis, James C" userId="84778d94-b1cc-4a48-87ce-749e1d7d6e72" providerId="ADAL" clId="{77A12936-1CA6-FD4F-A6C6-E6B1CFA10017}" dt="2024-01-30T21:13:26.315" v="14417" actId="20577"/>
        <pc:sldMkLst>
          <pc:docMk/>
          <pc:sldMk cId="3070359039" sldId="1020"/>
        </pc:sldMkLst>
        <pc:spChg chg="del">
          <ac:chgData name="Davis, James C" userId="84778d94-b1cc-4a48-87ce-749e1d7d6e72" providerId="ADAL" clId="{77A12936-1CA6-FD4F-A6C6-E6B1CFA10017}" dt="2024-01-29T13:30:51.262" v="11875" actId="478"/>
          <ac:spMkLst>
            <pc:docMk/>
            <pc:sldMk cId="3070359039" sldId="1020"/>
            <ac:spMk id="2" creationId="{0F3B3F46-4C04-4C04-872B-999F26D6F5E6}"/>
          </ac:spMkLst>
        </pc:spChg>
        <pc:spChg chg="mod">
          <ac:chgData name="Davis, James C" userId="84778d94-b1cc-4a48-87ce-749e1d7d6e72" providerId="ADAL" clId="{77A12936-1CA6-FD4F-A6C6-E6B1CFA10017}" dt="2024-01-30T21:13:26.315" v="14417" actId="20577"/>
          <ac:spMkLst>
            <pc:docMk/>
            <pc:sldMk cId="3070359039" sldId="1020"/>
            <ac:spMk id="3" creationId="{ACDC9A5F-6BD3-1F98-5D2B-46CA11D2A09C}"/>
          </ac:spMkLst>
        </pc:spChg>
        <pc:picChg chg="add mod">
          <ac:chgData name="Davis, James C" userId="84778d94-b1cc-4a48-87ce-749e1d7d6e72" providerId="ADAL" clId="{77A12936-1CA6-FD4F-A6C6-E6B1CFA10017}" dt="2024-01-30T20:46:30.787" v="13043" actId="1076"/>
          <ac:picMkLst>
            <pc:docMk/>
            <pc:sldMk cId="3070359039" sldId="1020"/>
            <ac:picMk id="2" creationId="{FBD3C352-C668-A043-626C-E1EE6AEE8938}"/>
          </ac:picMkLst>
        </pc:picChg>
        <pc:picChg chg="add del mod">
          <ac:chgData name="Davis, James C" userId="84778d94-b1cc-4a48-87ce-749e1d7d6e72" providerId="ADAL" clId="{77A12936-1CA6-FD4F-A6C6-E6B1CFA10017}" dt="2024-01-30T20:46:21.070" v="13036" actId="478"/>
          <ac:picMkLst>
            <pc:docMk/>
            <pc:sldMk cId="3070359039" sldId="1020"/>
            <ac:picMk id="5" creationId="{A1930056-DFA3-EEEA-2EEC-4364F5C3F97A}"/>
          </ac:picMkLst>
        </pc:picChg>
      </pc:sldChg>
      <pc:sldChg chg="addSp delSp modSp new mod modNotesTx">
        <pc:chgData name="Davis, James C" userId="84778d94-b1cc-4a48-87ce-749e1d7d6e72" providerId="ADAL" clId="{77A12936-1CA6-FD4F-A6C6-E6B1CFA10017}" dt="2024-02-05T05:24:51.147" v="19091" actId="20577"/>
        <pc:sldMkLst>
          <pc:docMk/>
          <pc:sldMk cId="477547442" sldId="1021"/>
        </pc:sldMkLst>
        <pc:spChg chg="del">
          <ac:chgData name="Davis, James C" userId="84778d94-b1cc-4a48-87ce-749e1d7d6e72" providerId="ADAL" clId="{77A12936-1CA6-FD4F-A6C6-E6B1CFA10017}" dt="2024-01-29T13:31:18.658" v="11904" actId="478"/>
          <ac:spMkLst>
            <pc:docMk/>
            <pc:sldMk cId="477547442" sldId="1021"/>
            <ac:spMk id="2" creationId="{FF4DCE6A-5F99-2A8F-BF64-F28A40D3E7B6}"/>
          </ac:spMkLst>
        </pc:spChg>
        <pc:spChg chg="mod">
          <ac:chgData name="Davis, James C" userId="84778d94-b1cc-4a48-87ce-749e1d7d6e72" providerId="ADAL" clId="{77A12936-1CA6-FD4F-A6C6-E6B1CFA10017}" dt="2024-02-05T05:24:51.147" v="19091" actId="20577"/>
          <ac:spMkLst>
            <pc:docMk/>
            <pc:sldMk cId="477547442" sldId="1021"/>
            <ac:spMk id="3" creationId="{D9C28941-187C-746E-5FDC-4DBA1F5F7FD3}"/>
          </ac:spMkLst>
        </pc:spChg>
        <pc:picChg chg="add mod">
          <ac:chgData name="Davis, James C" userId="84778d94-b1cc-4a48-87ce-749e1d7d6e72" providerId="ADAL" clId="{77A12936-1CA6-FD4F-A6C6-E6B1CFA10017}" dt="2024-01-30T20:49:57.643" v="13297" actId="1076"/>
          <ac:picMkLst>
            <pc:docMk/>
            <pc:sldMk cId="477547442" sldId="1021"/>
            <ac:picMk id="2" creationId="{42452321-4263-4C38-CAF9-7E1C6ECF4BAA}"/>
          </ac:picMkLst>
        </pc:picChg>
        <pc:picChg chg="add del mod">
          <ac:chgData name="Davis, James C" userId="84778d94-b1cc-4a48-87ce-749e1d7d6e72" providerId="ADAL" clId="{77A12936-1CA6-FD4F-A6C6-E6B1CFA10017}" dt="2024-01-30T20:49:46.920" v="13292" actId="478"/>
          <ac:picMkLst>
            <pc:docMk/>
            <pc:sldMk cId="477547442" sldId="1021"/>
            <ac:picMk id="5" creationId="{074B02AA-AE5B-7A5C-3796-25A8894E5B22}"/>
          </ac:picMkLst>
        </pc:picChg>
        <pc:picChg chg="add mod">
          <ac:chgData name="Davis, James C" userId="84778d94-b1cc-4a48-87ce-749e1d7d6e72" providerId="ADAL" clId="{77A12936-1CA6-FD4F-A6C6-E6B1CFA10017}" dt="2024-01-30T20:51:09.976" v="13329" actId="14100"/>
          <ac:picMkLst>
            <pc:docMk/>
            <pc:sldMk cId="477547442" sldId="1021"/>
            <ac:picMk id="6" creationId="{CB68742F-B844-65FC-5E60-29241F5045E3}"/>
          </ac:picMkLst>
        </pc:picChg>
      </pc:sldChg>
      <pc:sldChg chg="addSp delSp modSp new mod modNotesTx">
        <pc:chgData name="Davis, James C" userId="84778d94-b1cc-4a48-87ce-749e1d7d6e72" providerId="ADAL" clId="{77A12936-1CA6-FD4F-A6C6-E6B1CFA10017}" dt="2024-02-05T05:24:57.959" v="19095" actId="20577"/>
        <pc:sldMkLst>
          <pc:docMk/>
          <pc:sldMk cId="1724338064" sldId="1022"/>
        </pc:sldMkLst>
        <pc:spChg chg="del">
          <ac:chgData name="Davis, James C" userId="84778d94-b1cc-4a48-87ce-749e1d7d6e72" providerId="ADAL" clId="{77A12936-1CA6-FD4F-A6C6-E6B1CFA10017}" dt="2024-01-29T13:31:49.329" v="11955" actId="478"/>
          <ac:spMkLst>
            <pc:docMk/>
            <pc:sldMk cId="1724338064" sldId="1022"/>
            <ac:spMk id="2" creationId="{31D2042D-CED3-DA23-205B-629B9B3984B9}"/>
          </ac:spMkLst>
        </pc:spChg>
        <pc:spChg chg="mod">
          <ac:chgData name="Davis, James C" userId="84778d94-b1cc-4a48-87ce-749e1d7d6e72" providerId="ADAL" clId="{77A12936-1CA6-FD4F-A6C6-E6B1CFA10017}" dt="2024-02-05T05:24:57.959" v="19095" actId="20577"/>
          <ac:spMkLst>
            <pc:docMk/>
            <pc:sldMk cId="1724338064" sldId="1022"/>
            <ac:spMk id="3" creationId="{8AC51064-933A-D9B9-D90D-986A8A74035D}"/>
          </ac:spMkLst>
        </pc:spChg>
        <pc:picChg chg="add mod modCrop">
          <ac:chgData name="Davis, James C" userId="84778d94-b1cc-4a48-87ce-749e1d7d6e72" providerId="ADAL" clId="{77A12936-1CA6-FD4F-A6C6-E6B1CFA10017}" dt="2024-01-30T20:52:39.576" v="13478" actId="14100"/>
          <ac:picMkLst>
            <pc:docMk/>
            <pc:sldMk cId="1724338064" sldId="1022"/>
            <ac:picMk id="5" creationId="{116E725C-FEC3-8E37-1497-F844DE187472}"/>
          </ac:picMkLst>
        </pc:picChg>
        <pc:picChg chg="add del">
          <ac:chgData name="Davis, James C" userId="84778d94-b1cc-4a48-87ce-749e1d7d6e72" providerId="ADAL" clId="{77A12936-1CA6-FD4F-A6C6-E6B1CFA10017}" dt="2024-01-29T13:32:23.500" v="12014"/>
          <ac:picMkLst>
            <pc:docMk/>
            <pc:sldMk cId="1724338064" sldId="1022"/>
            <ac:picMk id="6" creationId="{BCCA1194-CA48-758E-837A-E69CD0F8CECE}"/>
          </ac:picMkLst>
        </pc:picChg>
      </pc:sldChg>
      <pc:sldChg chg="addSp delSp modSp new mod modClrScheme chgLayout">
        <pc:chgData name="Davis, James C" userId="84778d94-b1cc-4a48-87ce-749e1d7d6e72" providerId="ADAL" clId="{77A12936-1CA6-FD4F-A6C6-E6B1CFA10017}" dt="2024-01-29T13:32:17.682" v="12012" actId="20577"/>
        <pc:sldMkLst>
          <pc:docMk/>
          <pc:sldMk cId="3823352256" sldId="1023"/>
        </pc:sldMkLst>
        <pc:spChg chg="del mod ord">
          <ac:chgData name="Davis, James C" userId="84778d94-b1cc-4a48-87ce-749e1d7d6e72" providerId="ADAL" clId="{77A12936-1CA6-FD4F-A6C6-E6B1CFA10017}" dt="2024-01-29T13:32:10.233" v="11974" actId="700"/>
          <ac:spMkLst>
            <pc:docMk/>
            <pc:sldMk cId="3823352256" sldId="1023"/>
            <ac:spMk id="2" creationId="{D85134CE-C80A-8E90-DAAC-B8DBDC26CF7A}"/>
          </ac:spMkLst>
        </pc:spChg>
        <pc:spChg chg="del mod ord">
          <ac:chgData name="Davis, James C" userId="84778d94-b1cc-4a48-87ce-749e1d7d6e72" providerId="ADAL" clId="{77A12936-1CA6-FD4F-A6C6-E6B1CFA10017}" dt="2024-01-29T13:32:10.233" v="11974" actId="700"/>
          <ac:spMkLst>
            <pc:docMk/>
            <pc:sldMk cId="3823352256" sldId="1023"/>
            <ac:spMk id="3" creationId="{C28A15B0-A710-2D49-5DC0-CBDB016CFE11}"/>
          </ac:spMkLst>
        </pc:spChg>
        <pc:spChg chg="mod ord">
          <ac:chgData name="Davis, James C" userId="84778d94-b1cc-4a48-87ce-749e1d7d6e72" providerId="ADAL" clId="{77A12936-1CA6-FD4F-A6C6-E6B1CFA10017}" dt="2024-01-29T13:32:11.905" v="11976" actId="700"/>
          <ac:spMkLst>
            <pc:docMk/>
            <pc:sldMk cId="3823352256" sldId="1023"/>
            <ac:spMk id="4" creationId="{072F397E-88F4-DA11-73B9-34FBBD22FAA2}"/>
          </ac:spMkLst>
        </pc:spChg>
        <pc:spChg chg="add del mod ord">
          <ac:chgData name="Davis, James C" userId="84778d94-b1cc-4a48-87ce-749e1d7d6e72" providerId="ADAL" clId="{77A12936-1CA6-FD4F-A6C6-E6B1CFA10017}" dt="2024-01-29T13:32:11.905" v="11976" actId="700"/>
          <ac:spMkLst>
            <pc:docMk/>
            <pc:sldMk cId="3823352256" sldId="1023"/>
            <ac:spMk id="5" creationId="{4BB36536-2F18-DD91-B05E-2125D9060E51}"/>
          </ac:spMkLst>
        </pc:spChg>
        <pc:spChg chg="add del mod ord">
          <ac:chgData name="Davis, James C" userId="84778d94-b1cc-4a48-87ce-749e1d7d6e72" providerId="ADAL" clId="{77A12936-1CA6-FD4F-A6C6-E6B1CFA10017}" dt="2024-01-29T13:32:11.905" v="11976" actId="700"/>
          <ac:spMkLst>
            <pc:docMk/>
            <pc:sldMk cId="3823352256" sldId="1023"/>
            <ac:spMk id="6" creationId="{978DA04C-AD1F-C4C5-723B-263D336C81DB}"/>
          </ac:spMkLst>
        </pc:spChg>
        <pc:spChg chg="add del mod ord">
          <ac:chgData name="Davis, James C" userId="84778d94-b1cc-4a48-87ce-749e1d7d6e72" providerId="ADAL" clId="{77A12936-1CA6-FD4F-A6C6-E6B1CFA10017}" dt="2024-01-29T13:32:11.905" v="11976" actId="700"/>
          <ac:spMkLst>
            <pc:docMk/>
            <pc:sldMk cId="3823352256" sldId="1023"/>
            <ac:spMk id="7" creationId="{1156297F-BCC6-339D-190F-F0F3D5500A67}"/>
          </ac:spMkLst>
        </pc:spChg>
        <pc:spChg chg="add mod ord">
          <ac:chgData name="Davis, James C" userId="84778d94-b1cc-4a48-87ce-749e1d7d6e72" providerId="ADAL" clId="{77A12936-1CA6-FD4F-A6C6-E6B1CFA10017}" dt="2024-01-29T13:32:17.682" v="12012" actId="20577"/>
          <ac:spMkLst>
            <pc:docMk/>
            <pc:sldMk cId="3823352256" sldId="1023"/>
            <ac:spMk id="8" creationId="{98C43B6C-4C85-C84C-AE46-5A5C38CDDFC2}"/>
          </ac:spMkLst>
        </pc:spChg>
      </pc:sldChg>
      <pc:sldChg chg="modSp add mod">
        <pc:chgData name="Davis, James C" userId="84778d94-b1cc-4a48-87ce-749e1d7d6e72" providerId="ADAL" clId="{77A12936-1CA6-FD4F-A6C6-E6B1CFA10017}" dt="2024-01-30T21:18:17.224" v="14877" actId="5793"/>
        <pc:sldMkLst>
          <pc:docMk/>
          <pc:sldMk cId="1482809008" sldId="1024"/>
        </pc:sldMkLst>
        <pc:spChg chg="mod">
          <ac:chgData name="Davis, James C" userId="84778d94-b1cc-4a48-87ce-749e1d7d6e72" providerId="ADAL" clId="{77A12936-1CA6-FD4F-A6C6-E6B1CFA10017}" dt="2024-01-30T21:18:17.224" v="14877" actId="5793"/>
          <ac:spMkLst>
            <pc:docMk/>
            <pc:sldMk cId="1482809008" sldId="1024"/>
            <ac:spMk id="8" creationId="{98C43B6C-4C85-C84C-AE46-5A5C38CDDFC2}"/>
          </ac:spMkLst>
        </pc:spChg>
      </pc:sldChg>
      <pc:sldChg chg="add">
        <pc:chgData name="Davis, James C" userId="84778d94-b1cc-4a48-87ce-749e1d7d6e72" providerId="ADAL" clId="{77A12936-1CA6-FD4F-A6C6-E6B1CFA10017}" dt="2024-01-30T17:26:45.869" v="13034"/>
        <pc:sldMkLst>
          <pc:docMk/>
          <pc:sldMk cId="3177896234" sldId="1025"/>
        </pc:sldMkLst>
      </pc:sldChg>
      <pc:sldChg chg="addSp delSp modSp new mod modNotesTx">
        <pc:chgData name="Davis, James C" userId="84778d94-b1cc-4a48-87ce-749e1d7d6e72" providerId="ADAL" clId="{77A12936-1CA6-FD4F-A6C6-E6B1CFA10017}" dt="2024-02-05T05:25:17.583" v="19157" actId="20577"/>
        <pc:sldMkLst>
          <pc:docMk/>
          <pc:sldMk cId="3979333699" sldId="1026"/>
        </pc:sldMkLst>
        <pc:spChg chg="mod">
          <ac:chgData name="Davis, James C" userId="84778d94-b1cc-4a48-87ce-749e1d7d6e72" providerId="ADAL" clId="{77A12936-1CA6-FD4F-A6C6-E6B1CFA10017}" dt="2024-01-31T02:08:46.006" v="15646" actId="20577"/>
          <ac:spMkLst>
            <pc:docMk/>
            <pc:sldMk cId="3979333699" sldId="1026"/>
            <ac:spMk id="2" creationId="{672F1024-0B19-7082-DD07-1ADDDFFDEE0F}"/>
          </ac:spMkLst>
        </pc:spChg>
        <pc:spChg chg="mod">
          <ac:chgData name="Davis, James C" userId="84778d94-b1cc-4a48-87ce-749e1d7d6e72" providerId="ADAL" clId="{77A12936-1CA6-FD4F-A6C6-E6B1CFA10017}" dt="2024-01-30T20:55:33.436" v="13604" actId="20577"/>
          <ac:spMkLst>
            <pc:docMk/>
            <pc:sldMk cId="3979333699" sldId="1026"/>
            <ac:spMk id="3" creationId="{758F3553-5C7E-732A-57F0-B9C5F722694D}"/>
          </ac:spMkLst>
        </pc:spChg>
        <pc:picChg chg="add del mod">
          <ac:chgData name="Davis, James C" userId="84778d94-b1cc-4a48-87ce-749e1d7d6e72" providerId="ADAL" clId="{77A12936-1CA6-FD4F-A6C6-E6B1CFA10017}" dt="2024-01-30T20:56:42.211" v="13655" actId="478"/>
          <ac:picMkLst>
            <pc:docMk/>
            <pc:sldMk cId="3979333699" sldId="1026"/>
            <ac:picMk id="5" creationId="{93EFADBA-A565-228B-8CC8-25E6D9EE0F99}"/>
          </ac:picMkLst>
        </pc:picChg>
        <pc:picChg chg="add mod">
          <ac:chgData name="Davis, James C" userId="84778d94-b1cc-4a48-87ce-749e1d7d6e72" providerId="ADAL" clId="{77A12936-1CA6-FD4F-A6C6-E6B1CFA10017}" dt="2024-01-30T20:58:36.385" v="13782" actId="1076"/>
          <ac:picMkLst>
            <pc:docMk/>
            <pc:sldMk cId="3979333699" sldId="1026"/>
            <ac:picMk id="6" creationId="{03A19D2C-3FB2-6535-505C-1DD31DC045D1}"/>
          </ac:picMkLst>
        </pc:picChg>
      </pc:sldChg>
      <pc:sldChg chg="addSp delSp modSp new mod modNotesTx">
        <pc:chgData name="Davis, James C" userId="84778d94-b1cc-4a48-87ce-749e1d7d6e72" providerId="ADAL" clId="{77A12936-1CA6-FD4F-A6C6-E6B1CFA10017}" dt="2024-01-30T21:12:58.308" v="14384" actId="20577"/>
        <pc:sldMkLst>
          <pc:docMk/>
          <pc:sldMk cId="2162908479" sldId="1027"/>
        </pc:sldMkLst>
        <pc:spChg chg="del">
          <ac:chgData name="Davis, James C" userId="84778d94-b1cc-4a48-87ce-749e1d7d6e72" providerId="ADAL" clId="{77A12936-1CA6-FD4F-A6C6-E6B1CFA10017}" dt="2024-01-30T21:10:14.178" v="14092" actId="478"/>
          <ac:spMkLst>
            <pc:docMk/>
            <pc:sldMk cId="2162908479" sldId="1027"/>
            <ac:spMk id="2" creationId="{765D89A4-24FB-EBB8-AA64-BCF1AE3FD6F6}"/>
          </ac:spMkLst>
        </pc:spChg>
        <pc:spChg chg="mod">
          <ac:chgData name="Davis, James C" userId="84778d94-b1cc-4a48-87ce-749e1d7d6e72" providerId="ADAL" clId="{77A12936-1CA6-FD4F-A6C6-E6B1CFA10017}" dt="2024-01-30T21:10:46.331" v="14189" actId="27636"/>
          <ac:spMkLst>
            <pc:docMk/>
            <pc:sldMk cId="2162908479" sldId="1027"/>
            <ac:spMk id="3" creationId="{4446F10D-FCD8-5E70-841A-6FB9CBF870BB}"/>
          </ac:spMkLst>
        </pc:spChg>
        <pc:picChg chg="add mod">
          <ac:chgData name="Davis, James C" userId="84778d94-b1cc-4a48-87ce-749e1d7d6e72" providerId="ADAL" clId="{77A12936-1CA6-FD4F-A6C6-E6B1CFA10017}" dt="2024-01-30T21:10:17.039" v="14093" actId="14100"/>
          <ac:picMkLst>
            <pc:docMk/>
            <pc:sldMk cId="2162908479" sldId="1027"/>
            <ac:picMk id="5" creationId="{0692154F-CF73-3087-F3DE-AE91B3E3C94F}"/>
          </ac:picMkLst>
        </pc:picChg>
      </pc:sldChg>
      <pc:sldChg chg="addSp delSp modSp new mod modNotesTx">
        <pc:chgData name="Davis, James C" userId="84778d94-b1cc-4a48-87ce-749e1d7d6e72" providerId="ADAL" clId="{77A12936-1CA6-FD4F-A6C6-E6B1CFA10017}" dt="2024-01-30T21:17:13.548" v="14807" actId="20577"/>
        <pc:sldMkLst>
          <pc:docMk/>
          <pc:sldMk cId="959523482" sldId="1028"/>
        </pc:sldMkLst>
        <pc:spChg chg="del">
          <ac:chgData name="Davis, James C" userId="84778d94-b1cc-4a48-87ce-749e1d7d6e72" providerId="ADAL" clId="{77A12936-1CA6-FD4F-A6C6-E6B1CFA10017}" dt="2024-01-30T21:14:01.710" v="14421" actId="478"/>
          <ac:spMkLst>
            <pc:docMk/>
            <pc:sldMk cId="959523482" sldId="1028"/>
            <ac:spMk id="2" creationId="{8257CE3E-A9B3-8894-F4B8-B9EF1EF884B6}"/>
          </ac:spMkLst>
        </pc:spChg>
        <pc:spChg chg="mod">
          <ac:chgData name="Davis, James C" userId="84778d94-b1cc-4a48-87ce-749e1d7d6e72" providerId="ADAL" clId="{77A12936-1CA6-FD4F-A6C6-E6B1CFA10017}" dt="2024-01-30T21:17:13.548" v="14807" actId="20577"/>
          <ac:spMkLst>
            <pc:docMk/>
            <pc:sldMk cId="959523482" sldId="1028"/>
            <ac:spMk id="3" creationId="{D43FF0A6-D3CC-77BA-6BD8-D9A8BB3F54C4}"/>
          </ac:spMkLst>
        </pc:spChg>
        <pc:picChg chg="add mod modCrop">
          <ac:chgData name="Davis, James C" userId="84778d94-b1cc-4a48-87ce-749e1d7d6e72" providerId="ADAL" clId="{77A12936-1CA6-FD4F-A6C6-E6B1CFA10017}" dt="2024-01-30T21:14:44.951" v="14553" actId="1076"/>
          <ac:picMkLst>
            <pc:docMk/>
            <pc:sldMk cId="959523482" sldId="1028"/>
            <ac:picMk id="5" creationId="{698746DF-EFF8-DDAC-599D-2D6BB22190D4}"/>
          </ac:picMkLst>
        </pc:picChg>
      </pc:sldChg>
      <pc:sldChg chg="modSp add mod ord modNotesTx">
        <pc:chgData name="Davis, James C" userId="84778d94-b1cc-4a48-87ce-749e1d7d6e72" providerId="ADAL" clId="{77A12936-1CA6-FD4F-A6C6-E6B1CFA10017}" dt="2024-02-05T05:59:04.007" v="22353" actId="20577"/>
        <pc:sldMkLst>
          <pc:docMk/>
          <pc:sldMk cId="2567157067" sldId="1029"/>
        </pc:sldMkLst>
        <pc:spChg chg="mod">
          <ac:chgData name="Davis, James C" userId="84778d94-b1cc-4a48-87ce-749e1d7d6e72" providerId="ADAL" clId="{77A12936-1CA6-FD4F-A6C6-E6B1CFA10017}" dt="2024-02-05T05:59:04.007" v="22353" actId="20577"/>
          <ac:spMkLst>
            <pc:docMk/>
            <pc:sldMk cId="2567157067" sldId="1029"/>
            <ac:spMk id="8" creationId="{98C43B6C-4C85-C84C-AE46-5A5C38CDDFC2}"/>
          </ac:spMkLst>
        </pc:spChg>
      </pc:sldChg>
      <pc:sldChg chg="addSp delSp modSp new del mod modClrScheme chgLayout">
        <pc:chgData name="Davis, James C" userId="84778d94-b1cc-4a48-87ce-749e1d7d6e72" providerId="ADAL" clId="{77A12936-1CA6-FD4F-A6C6-E6B1CFA10017}" dt="2024-02-05T06:09:08.958" v="22484" actId="2696"/>
        <pc:sldMkLst>
          <pc:docMk/>
          <pc:sldMk cId="3080370039" sldId="1030"/>
        </pc:sldMkLst>
        <pc:spChg chg="del">
          <ac:chgData name="Davis, James C" userId="84778d94-b1cc-4a48-87ce-749e1d7d6e72" providerId="ADAL" clId="{77A12936-1CA6-FD4F-A6C6-E6B1CFA10017}" dt="2024-01-31T02:38:46.261" v="17172" actId="700"/>
          <ac:spMkLst>
            <pc:docMk/>
            <pc:sldMk cId="3080370039" sldId="1030"/>
            <ac:spMk id="2" creationId="{6BEA54A4-DD66-B636-3476-6444861FA81B}"/>
          </ac:spMkLst>
        </pc:spChg>
        <pc:spChg chg="del mod ord">
          <ac:chgData name="Davis, James C" userId="84778d94-b1cc-4a48-87ce-749e1d7d6e72" providerId="ADAL" clId="{77A12936-1CA6-FD4F-A6C6-E6B1CFA10017}" dt="2024-01-31T02:38:46.261" v="17172" actId="700"/>
          <ac:spMkLst>
            <pc:docMk/>
            <pc:sldMk cId="3080370039" sldId="1030"/>
            <ac:spMk id="3" creationId="{DCEB636B-C97E-C8E0-57D2-5428E6AF6D70}"/>
          </ac:spMkLst>
        </pc:spChg>
        <pc:spChg chg="mod ord">
          <ac:chgData name="Davis, James C" userId="84778d94-b1cc-4a48-87ce-749e1d7d6e72" providerId="ADAL" clId="{77A12936-1CA6-FD4F-A6C6-E6B1CFA10017}" dt="2024-01-31T02:39:03.966" v="17203" actId="700"/>
          <ac:spMkLst>
            <pc:docMk/>
            <pc:sldMk cId="3080370039" sldId="1030"/>
            <ac:spMk id="4" creationId="{836BF553-EE80-493A-02F4-B951B338CAAD}"/>
          </ac:spMkLst>
        </pc:spChg>
        <pc:spChg chg="add mod ord">
          <ac:chgData name="Davis, James C" userId="84778d94-b1cc-4a48-87ce-749e1d7d6e72" providerId="ADAL" clId="{77A12936-1CA6-FD4F-A6C6-E6B1CFA10017}" dt="2024-01-31T02:39:03.966" v="17203" actId="700"/>
          <ac:spMkLst>
            <pc:docMk/>
            <pc:sldMk cId="3080370039" sldId="1030"/>
            <ac:spMk id="5" creationId="{A41F3761-2CC8-F34B-7836-15CD0F061132}"/>
          </ac:spMkLst>
        </pc:spChg>
        <pc:spChg chg="add del mod ord">
          <ac:chgData name="Davis, James C" userId="84778d94-b1cc-4a48-87ce-749e1d7d6e72" providerId="ADAL" clId="{77A12936-1CA6-FD4F-A6C6-E6B1CFA10017}" dt="2024-01-31T02:39:03.966" v="17203" actId="700"/>
          <ac:spMkLst>
            <pc:docMk/>
            <pc:sldMk cId="3080370039" sldId="1030"/>
            <ac:spMk id="6" creationId="{FCF02E24-8F35-F935-5E48-F567CB889C33}"/>
          </ac:spMkLst>
        </pc:spChg>
        <pc:picChg chg="add del mod">
          <ac:chgData name="Davis, James C" userId="84778d94-b1cc-4a48-87ce-749e1d7d6e72" providerId="ADAL" clId="{77A12936-1CA6-FD4F-A6C6-E6B1CFA10017}" dt="2024-01-31T02:39:01.887" v="17201"/>
          <ac:picMkLst>
            <pc:docMk/>
            <pc:sldMk cId="3080370039" sldId="1030"/>
            <ac:picMk id="7" creationId="{01FC56B3-F69B-E7BE-7C23-3E668DC5FD0B}"/>
          </ac:picMkLst>
        </pc:picChg>
      </pc:sldChg>
      <pc:sldChg chg="addSp delSp modSp new mod delAnim modAnim modNotesTx">
        <pc:chgData name="Davis, James C" userId="84778d94-b1cc-4a48-87ce-749e1d7d6e72" providerId="ADAL" clId="{77A12936-1CA6-FD4F-A6C6-E6B1CFA10017}" dt="2024-02-05T06:40:32.636" v="25511" actId="478"/>
        <pc:sldMkLst>
          <pc:docMk/>
          <pc:sldMk cId="840197125" sldId="1031"/>
        </pc:sldMkLst>
        <pc:spChg chg="del">
          <ac:chgData name="Davis, James C" userId="84778d94-b1cc-4a48-87ce-749e1d7d6e72" providerId="ADAL" clId="{77A12936-1CA6-FD4F-A6C6-E6B1CFA10017}" dt="2024-01-31T02:39:11.823" v="17205" actId="478"/>
          <ac:spMkLst>
            <pc:docMk/>
            <pc:sldMk cId="840197125" sldId="1031"/>
            <ac:spMk id="2" creationId="{568D356A-0009-8827-E070-0A9F0F302EA3}"/>
          </ac:spMkLst>
        </pc:spChg>
        <pc:spChg chg="mod">
          <ac:chgData name="Davis, James C" userId="84778d94-b1cc-4a48-87ce-749e1d7d6e72" providerId="ADAL" clId="{77A12936-1CA6-FD4F-A6C6-E6B1CFA10017}" dt="2024-01-31T02:40:48.671" v="17449" actId="20577"/>
          <ac:spMkLst>
            <pc:docMk/>
            <pc:sldMk cId="840197125" sldId="1031"/>
            <ac:spMk id="3" creationId="{CA6BFF62-F806-5A3E-A941-E8302F177AED}"/>
          </ac:spMkLst>
        </pc:spChg>
        <pc:picChg chg="add mod">
          <ac:chgData name="Davis, James C" userId="84778d94-b1cc-4a48-87ce-749e1d7d6e72" providerId="ADAL" clId="{77A12936-1CA6-FD4F-A6C6-E6B1CFA10017}" dt="2024-02-05T06:39:55.668" v="25503" actId="14100"/>
          <ac:picMkLst>
            <pc:docMk/>
            <pc:sldMk cId="840197125" sldId="1031"/>
            <ac:picMk id="5" creationId="{732A7B19-EF58-845C-ECA8-DF5993FBFF63}"/>
          </ac:picMkLst>
        </pc:picChg>
        <pc:cxnChg chg="add del mod">
          <ac:chgData name="Davis, James C" userId="84778d94-b1cc-4a48-87ce-749e1d7d6e72" providerId="ADAL" clId="{77A12936-1CA6-FD4F-A6C6-E6B1CFA10017}" dt="2024-02-05T06:40:11.306" v="25505" actId="478"/>
          <ac:cxnSpMkLst>
            <pc:docMk/>
            <pc:sldMk cId="840197125" sldId="1031"/>
            <ac:cxnSpMk id="2" creationId="{00E26E1D-050F-C904-70E0-F4C42875217A}"/>
          </ac:cxnSpMkLst>
        </pc:cxnChg>
        <pc:cxnChg chg="add mod">
          <ac:chgData name="Davis, James C" userId="84778d94-b1cc-4a48-87ce-749e1d7d6e72" providerId="ADAL" clId="{77A12936-1CA6-FD4F-A6C6-E6B1CFA10017}" dt="2024-02-05T06:40:21.548" v="25508" actId="14100"/>
          <ac:cxnSpMkLst>
            <pc:docMk/>
            <pc:sldMk cId="840197125" sldId="1031"/>
            <ac:cxnSpMk id="6" creationId="{03FCDA27-1E90-23C2-C4D4-EF1A0F7D7257}"/>
          </ac:cxnSpMkLst>
        </pc:cxnChg>
        <pc:cxnChg chg="add del mod">
          <ac:chgData name="Davis, James C" userId="84778d94-b1cc-4a48-87ce-749e1d7d6e72" providerId="ADAL" clId="{77A12936-1CA6-FD4F-A6C6-E6B1CFA10017}" dt="2024-02-05T06:40:32.636" v="25511" actId="478"/>
          <ac:cxnSpMkLst>
            <pc:docMk/>
            <pc:sldMk cId="840197125" sldId="1031"/>
            <ac:cxnSpMk id="8" creationId="{CC6484C3-3EC7-85DD-7EA2-7E0B6EB8F477}"/>
          </ac:cxnSpMkLst>
        </pc:cxnChg>
      </pc:sldChg>
      <pc:sldChg chg="addSp delSp modSp new mod modNotesTx">
        <pc:chgData name="Davis, James C" userId="84778d94-b1cc-4a48-87ce-749e1d7d6e72" providerId="ADAL" clId="{77A12936-1CA6-FD4F-A6C6-E6B1CFA10017}" dt="2024-01-31T02:48:23.049" v="18181" actId="14100"/>
        <pc:sldMkLst>
          <pc:docMk/>
          <pc:sldMk cId="2785801939" sldId="1032"/>
        </pc:sldMkLst>
        <pc:spChg chg="del">
          <ac:chgData name="Davis, James C" userId="84778d94-b1cc-4a48-87ce-749e1d7d6e72" providerId="ADAL" clId="{77A12936-1CA6-FD4F-A6C6-E6B1CFA10017}" dt="2024-01-31T02:40:16.889" v="17342" actId="478"/>
          <ac:spMkLst>
            <pc:docMk/>
            <pc:sldMk cId="2785801939" sldId="1032"/>
            <ac:spMk id="2" creationId="{C7599142-3C1B-92FF-F976-E6D286E1D472}"/>
          </ac:spMkLst>
        </pc:spChg>
        <pc:spChg chg="mod">
          <ac:chgData name="Davis, James C" userId="84778d94-b1cc-4a48-87ce-749e1d7d6e72" providerId="ADAL" clId="{77A12936-1CA6-FD4F-A6C6-E6B1CFA10017}" dt="2024-01-31T02:40:26.497" v="17389" actId="20577"/>
          <ac:spMkLst>
            <pc:docMk/>
            <pc:sldMk cId="2785801939" sldId="1032"/>
            <ac:spMk id="3" creationId="{ABF860BE-BA74-F26F-C304-D32EB7B3E181}"/>
          </ac:spMkLst>
        </pc:spChg>
        <pc:picChg chg="add mod">
          <ac:chgData name="Davis, James C" userId="84778d94-b1cc-4a48-87ce-749e1d7d6e72" providerId="ADAL" clId="{77A12936-1CA6-FD4F-A6C6-E6B1CFA10017}" dt="2024-01-31T02:48:23.049" v="18181" actId="14100"/>
          <ac:picMkLst>
            <pc:docMk/>
            <pc:sldMk cId="2785801939" sldId="1032"/>
            <ac:picMk id="5" creationId="{5A7B255B-D148-7512-3A73-9BC47BD31CAC}"/>
          </ac:picMkLst>
        </pc:picChg>
      </pc:sldChg>
      <pc:sldChg chg="addSp delSp modSp new mod modNotesTx">
        <pc:chgData name="Davis, James C" userId="84778d94-b1cc-4a48-87ce-749e1d7d6e72" providerId="ADAL" clId="{77A12936-1CA6-FD4F-A6C6-E6B1CFA10017}" dt="2024-01-31T02:42:52.820" v="17511" actId="20577"/>
        <pc:sldMkLst>
          <pc:docMk/>
          <pc:sldMk cId="1866657873" sldId="1033"/>
        </pc:sldMkLst>
        <pc:spChg chg="del">
          <ac:chgData name="Davis, James C" userId="84778d94-b1cc-4a48-87ce-749e1d7d6e72" providerId="ADAL" clId="{77A12936-1CA6-FD4F-A6C6-E6B1CFA10017}" dt="2024-01-31T02:42:46.374" v="17481" actId="478"/>
          <ac:spMkLst>
            <pc:docMk/>
            <pc:sldMk cId="1866657873" sldId="1033"/>
            <ac:spMk id="2" creationId="{45D95FFE-4C8C-35A3-E3C7-BD1AF9CF2EF8}"/>
          </ac:spMkLst>
        </pc:spChg>
        <pc:spChg chg="mod">
          <ac:chgData name="Davis, James C" userId="84778d94-b1cc-4a48-87ce-749e1d7d6e72" providerId="ADAL" clId="{77A12936-1CA6-FD4F-A6C6-E6B1CFA10017}" dt="2024-01-31T02:42:44.933" v="17480" actId="20577"/>
          <ac:spMkLst>
            <pc:docMk/>
            <pc:sldMk cId="1866657873" sldId="1033"/>
            <ac:spMk id="3" creationId="{71CD6495-1C9E-96FE-7E85-ACD22C01480F}"/>
          </ac:spMkLst>
        </pc:spChg>
        <pc:picChg chg="add mod">
          <ac:chgData name="Davis, James C" userId="84778d94-b1cc-4a48-87ce-749e1d7d6e72" providerId="ADAL" clId="{77A12936-1CA6-FD4F-A6C6-E6B1CFA10017}" dt="2024-01-31T02:42:46.625" v="17482"/>
          <ac:picMkLst>
            <pc:docMk/>
            <pc:sldMk cId="1866657873" sldId="1033"/>
            <ac:picMk id="5" creationId="{77137040-EB4C-C33D-BA31-AC8EEB269909}"/>
          </ac:picMkLst>
        </pc:picChg>
      </pc:sldChg>
      <pc:sldChg chg="addSp delSp modSp new mod modNotesTx">
        <pc:chgData name="Davis, James C" userId="84778d94-b1cc-4a48-87ce-749e1d7d6e72" providerId="ADAL" clId="{77A12936-1CA6-FD4F-A6C6-E6B1CFA10017}" dt="2024-01-31T02:43:28.336" v="17580" actId="20577"/>
        <pc:sldMkLst>
          <pc:docMk/>
          <pc:sldMk cId="4069071361" sldId="1034"/>
        </pc:sldMkLst>
        <pc:spChg chg="del">
          <ac:chgData name="Davis, James C" userId="84778d94-b1cc-4a48-87ce-749e1d7d6e72" providerId="ADAL" clId="{77A12936-1CA6-FD4F-A6C6-E6B1CFA10017}" dt="2024-01-31T02:43:22.840" v="17552" actId="478"/>
          <ac:spMkLst>
            <pc:docMk/>
            <pc:sldMk cId="4069071361" sldId="1034"/>
            <ac:spMk id="2" creationId="{049CA85B-F36D-A61B-4213-36BA54D9DDA1}"/>
          </ac:spMkLst>
        </pc:spChg>
        <pc:spChg chg="mod">
          <ac:chgData name="Davis, James C" userId="84778d94-b1cc-4a48-87ce-749e1d7d6e72" providerId="ADAL" clId="{77A12936-1CA6-FD4F-A6C6-E6B1CFA10017}" dt="2024-01-31T02:43:21.319" v="17551" actId="20577"/>
          <ac:spMkLst>
            <pc:docMk/>
            <pc:sldMk cId="4069071361" sldId="1034"/>
            <ac:spMk id="3" creationId="{B3D778DD-9B3A-6B70-101E-1C21C32674DE}"/>
          </ac:spMkLst>
        </pc:spChg>
        <pc:picChg chg="add mod">
          <ac:chgData name="Davis, James C" userId="84778d94-b1cc-4a48-87ce-749e1d7d6e72" providerId="ADAL" clId="{77A12936-1CA6-FD4F-A6C6-E6B1CFA10017}" dt="2024-01-31T02:43:23.061" v="17553"/>
          <ac:picMkLst>
            <pc:docMk/>
            <pc:sldMk cId="4069071361" sldId="1034"/>
            <ac:picMk id="5" creationId="{72215855-7337-A7FF-CF43-DC9C49A09E6B}"/>
          </ac:picMkLst>
        </pc:picChg>
      </pc:sldChg>
      <pc:sldChg chg="addSp delSp modSp new mod modNotesTx">
        <pc:chgData name="Davis, James C" userId="84778d94-b1cc-4a48-87ce-749e1d7d6e72" providerId="ADAL" clId="{77A12936-1CA6-FD4F-A6C6-E6B1CFA10017}" dt="2024-01-31T02:52:43.180" v="18276" actId="14100"/>
        <pc:sldMkLst>
          <pc:docMk/>
          <pc:sldMk cId="326252556" sldId="1035"/>
        </pc:sldMkLst>
        <pc:spChg chg="del">
          <ac:chgData name="Davis, James C" userId="84778d94-b1cc-4a48-87ce-749e1d7d6e72" providerId="ADAL" clId="{77A12936-1CA6-FD4F-A6C6-E6B1CFA10017}" dt="2024-01-31T02:43:49.140" v="17582"/>
          <ac:spMkLst>
            <pc:docMk/>
            <pc:sldMk cId="326252556" sldId="1035"/>
            <ac:spMk id="2" creationId="{FE9F4994-6C94-4A0E-0D5F-A617BD465697}"/>
          </ac:spMkLst>
        </pc:spChg>
        <pc:spChg chg="mod">
          <ac:chgData name="Davis, James C" userId="84778d94-b1cc-4a48-87ce-749e1d7d6e72" providerId="ADAL" clId="{77A12936-1CA6-FD4F-A6C6-E6B1CFA10017}" dt="2024-01-31T02:43:56.804" v="17638" actId="20577"/>
          <ac:spMkLst>
            <pc:docMk/>
            <pc:sldMk cId="326252556" sldId="1035"/>
            <ac:spMk id="3" creationId="{AE342C41-08A4-15FE-0252-2B185D2B7121}"/>
          </ac:spMkLst>
        </pc:spChg>
        <pc:picChg chg="add mod">
          <ac:chgData name="Davis, James C" userId="84778d94-b1cc-4a48-87ce-749e1d7d6e72" providerId="ADAL" clId="{77A12936-1CA6-FD4F-A6C6-E6B1CFA10017}" dt="2024-01-31T02:52:43.180" v="18276" actId="14100"/>
          <ac:picMkLst>
            <pc:docMk/>
            <pc:sldMk cId="326252556" sldId="1035"/>
            <ac:picMk id="6" creationId="{4B986395-C769-23E6-48A8-97BCA361D8A5}"/>
          </ac:picMkLst>
        </pc:picChg>
      </pc:sldChg>
      <pc:sldChg chg="addSp delSp modSp new mod modClrScheme modAnim modShow chgLayout modNotesTx">
        <pc:chgData name="Davis, James C" userId="84778d94-b1cc-4a48-87ce-749e1d7d6e72" providerId="ADAL" clId="{77A12936-1CA6-FD4F-A6C6-E6B1CFA10017}" dt="2024-02-05T06:42:12.623" v="25927"/>
        <pc:sldMkLst>
          <pc:docMk/>
          <pc:sldMk cId="2495226518" sldId="1036"/>
        </pc:sldMkLst>
        <pc:spChg chg="del">
          <ac:chgData name="Davis, James C" userId="84778d94-b1cc-4a48-87ce-749e1d7d6e72" providerId="ADAL" clId="{77A12936-1CA6-FD4F-A6C6-E6B1CFA10017}" dt="2024-01-31T02:44:43.247" v="17715" actId="478"/>
          <ac:spMkLst>
            <pc:docMk/>
            <pc:sldMk cId="2495226518" sldId="1036"/>
            <ac:spMk id="2" creationId="{6CAA5B41-46DF-C83E-17BC-92E2BCAA03FF}"/>
          </ac:spMkLst>
        </pc:spChg>
        <pc:spChg chg="del mod">
          <ac:chgData name="Davis, James C" userId="84778d94-b1cc-4a48-87ce-749e1d7d6e72" providerId="ADAL" clId="{77A12936-1CA6-FD4F-A6C6-E6B1CFA10017}" dt="2024-01-31T02:44:48.297" v="17718" actId="700"/>
          <ac:spMkLst>
            <pc:docMk/>
            <pc:sldMk cId="2495226518" sldId="1036"/>
            <ac:spMk id="3" creationId="{3CFC8DCE-1B90-A32B-E003-D1DB6AB50DC6}"/>
          </ac:spMkLst>
        </pc:spChg>
        <pc:spChg chg="mod ord">
          <ac:chgData name="Davis, James C" userId="84778d94-b1cc-4a48-87ce-749e1d7d6e72" providerId="ADAL" clId="{77A12936-1CA6-FD4F-A6C6-E6B1CFA10017}" dt="2024-01-31T02:44:48.297" v="17718" actId="700"/>
          <ac:spMkLst>
            <pc:docMk/>
            <pc:sldMk cId="2495226518" sldId="1036"/>
            <ac:spMk id="4" creationId="{ACF3C27C-EF57-2103-8F41-9ACCED6297BD}"/>
          </ac:spMkLst>
        </pc:spChg>
        <pc:picChg chg="add mod">
          <ac:chgData name="Davis, James C" userId="84778d94-b1cc-4a48-87ce-749e1d7d6e72" providerId="ADAL" clId="{77A12936-1CA6-FD4F-A6C6-E6B1CFA10017}" dt="2024-01-31T02:48:43.314" v="18198" actId="1038"/>
          <ac:picMkLst>
            <pc:docMk/>
            <pc:sldMk cId="2495226518" sldId="1036"/>
            <ac:picMk id="5" creationId="{A6236FDB-4A8F-94AE-51AE-7183B9E78E2A}"/>
          </ac:picMkLst>
        </pc:picChg>
        <pc:cxnChg chg="add mod">
          <ac:chgData name="Davis, James C" userId="84778d94-b1cc-4a48-87ce-749e1d7d6e72" providerId="ADAL" clId="{77A12936-1CA6-FD4F-A6C6-E6B1CFA10017}" dt="2024-02-05T06:42:03.102" v="25924" actId="1076"/>
          <ac:cxnSpMkLst>
            <pc:docMk/>
            <pc:sldMk cId="2495226518" sldId="1036"/>
            <ac:cxnSpMk id="2" creationId="{1C014A7E-5F17-9A73-88AD-A94892AE1A6B}"/>
          </ac:cxnSpMkLst>
        </pc:cxnChg>
        <pc:cxnChg chg="add mod">
          <ac:chgData name="Davis, James C" userId="84778d94-b1cc-4a48-87ce-749e1d7d6e72" providerId="ADAL" clId="{77A12936-1CA6-FD4F-A6C6-E6B1CFA10017}" dt="2024-02-05T06:42:06.010" v="25926" actId="1076"/>
          <ac:cxnSpMkLst>
            <pc:docMk/>
            <pc:sldMk cId="2495226518" sldId="1036"/>
            <ac:cxnSpMk id="3" creationId="{C4BD88A8-8E62-A2ED-2DE5-848F87E3AA39}"/>
          </ac:cxnSpMkLst>
        </pc:cxnChg>
      </pc:sldChg>
      <pc:sldChg chg="addSp delSp modSp new mod modClrScheme chgLayout">
        <pc:chgData name="Davis, James C" userId="84778d94-b1cc-4a48-87ce-749e1d7d6e72" providerId="ADAL" clId="{77A12936-1CA6-FD4F-A6C6-E6B1CFA10017}" dt="2024-01-31T02:48:09.492" v="18175" actId="14100"/>
        <pc:sldMkLst>
          <pc:docMk/>
          <pc:sldMk cId="556866752" sldId="1037"/>
        </pc:sldMkLst>
        <pc:spChg chg="del">
          <ac:chgData name="Davis, James C" userId="84778d94-b1cc-4a48-87ce-749e1d7d6e72" providerId="ADAL" clId="{77A12936-1CA6-FD4F-A6C6-E6B1CFA10017}" dt="2024-01-31T02:47:51.073" v="18172" actId="700"/>
          <ac:spMkLst>
            <pc:docMk/>
            <pc:sldMk cId="556866752" sldId="1037"/>
            <ac:spMk id="2" creationId="{E7346171-9260-2144-50AB-FDDF3406C19F}"/>
          </ac:spMkLst>
        </pc:spChg>
        <pc:spChg chg="del">
          <ac:chgData name="Davis, James C" userId="84778d94-b1cc-4a48-87ce-749e1d7d6e72" providerId="ADAL" clId="{77A12936-1CA6-FD4F-A6C6-E6B1CFA10017}" dt="2024-01-31T02:47:51.073" v="18172" actId="700"/>
          <ac:spMkLst>
            <pc:docMk/>
            <pc:sldMk cId="556866752" sldId="1037"/>
            <ac:spMk id="3" creationId="{D40EAC88-C362-132C-8F95-FDC39410F122}"/>
          </ac:spMkLst>
        </pc:spChg>
        <pc:spChg chg="mod ord">
          <ac:chgData name="Davis, James C" userId="84778d94-b1cc-4a48-87ce-749e1d7d6e72" providerId="ADAL" clId="{77A12936-1CA6-FD4F-A6C6-E6B1CFA10017}" dt="2024-01-31T02:47:51.073" v="18172" actId="700"/>
          <ac:spMkLst>
            <pc:docMk/>
            <pc:sldMk cId="556866752" sldId="1037"/>
            <ac:spMk id="4" creationId="{4A4BA09F-8148-CE68-98CF-38A01C80C411}"/>
          </ac:spMkLst>
        </pc:spChg>
        <pc:picChg chg="add mod">
          <ac:chgData name="Davis, James C" userId="84778d94-b1cc-4a48-87ce-749e1d7d6e72" providerId="ADAL" clId="{77A12936-1CA6-FD4F-A6C6-E6B1CFA10017}" dt="2024-01-31T02:48:09.492" v="18175" actId="14100"/>
          <ac:picMkLst>
            <pc:docMk/>
            <pc:sldMk cId="556866752" sldId="1037"/>
            <ac:picMk id="5" creationId="{EF48EEE3-4BEF-B392-5472-135E28EF5252}"/>
          </ac:picMkLst>
        </pc:picChg>
      </pc:sldChg>
      <pc:sldChg chg="addSp modSp new mod">
        <pc:chgData name="Davis, James C" userId="84778d94-b1cc-4a48-87ce-749e1d7d6e72" providerId="ADAL" clId="{77A12936-1CA6-FD4F-A6C6-E6B1CFA10017}" dt="2024-01-31T02:53:04.457" v="18323" actId="20577"/>
        <pc:sldMkLst>
          <pc:docMk/>
          <pc:sldMk cId="2370638013" sldId="1038"/>
        </pc:sldMkLst>
        <pc:spChg chg="mod">
          <ac:chgData name="Davis, James C" userId="84778d94-b1cc-4a48-87ce-749e1d7d6e72" providerId="ADAL" clId="{77A12936-1CA6-FD4F-A6C6-E6B1CFA10017}" dt="2024-01-31T02:53:04.457" v="18323" actId="20577"/>
          <ac:spMkLst>
            <pc:docMk/>
            <pc:sldMk cId="2370638013" sldId="1038"/>
            <ac:spMk id="3" creationId="{F6AAFACE-D388-C744-5E6F-ACAE73FF1CC9}"/>
          </ac:spMkLst>
        </pc:spChg>
        <pc:picChg chg="add mod">
          <ac:chgData name="Davis, James C" userId="84778d94-b1cc-4a48-87ce-749e1d7d6e72" providerId="ADAL" clId="{77A12936-1CA6-FD4F-A6C6-E6B1CFA10017}" dt="2024-01-31T02:52:53.894" v="18280" actId="14100"/>
          <ac:picMkLst>
            <pc:docMk/>
            <pc:sldMk cId="2370638013" sldId="1038"/>
            <ac:picMk id="5" creationId="{856BE3D4-3C68-B86C-F8F5-FE94F1133C1C}"/>
          </ac:picMkLst>
        </pc:picChg>
      </pc:sldChg>
      <pc:sldChg chg="addSp modSp new mod">
        <pc:chgData name="Davis, James C" userId="84778d94-b1cc-4a48-87ce-749e1d7d6e72" providerId="ADAL" clId="{77A12936-1CA6-FD4F-A6C6-E6B1CFA10017}" dt="2024-01-31T02:53:37.843" v="18329" actId="14100"/>
        <pc:sldMkLst>
          <pc:docMk/>
          <pc:sldMk cId="3559476500" sldId="1039"/>
        </pc:sldMkLst>
        <pc:picChg chg="add mod">
          <ac:chgData name="Davis, James C" userId="84778d94-b1cc-4a48-87ce-749e1d7d6e72" providerId="ADAL" clId="{77A12936-1CA6-FD4F-A6C6-E6B1CFA10017}" dt="2024-01-31T02:53:37.843" v="18329" actId="14100"/>
          <ac:picMkLst>
            <pc:docMk/>
            <pc:sldMk cId="3559476500" sldId="1039"/>
            <ac:picMk id="3" creationId="{14EC494E-9919-CF69-AC8F-6A235B14BC0D}"/>
          </ac:picMkLst>
        </pc:picChg>
      </pc:sldChg>
      <pc:sldChg chg="addSp modSp new mod">
        <pc:chgData name="Davis, James C" userId="84778d94-b1cc-4a48-87ce-749e1d7d6e72" providerId="ADAL" clId="{77A12936-1CA6-FD4F-A6C6-E6B1CFA10017}" dt="2024-01-31T02:54:06.613" v="18332" actId="14100"/>
        <pc:sldMkLst>
          <pc:docMk/>
          <pc:sldMk cId="2033208312" sldId="1040"/>
        </pc:sldMkLst>
        <pc:picChg chg="add mod">
          <ac:chgData name="Davis, James C" userId="84778d94-b1cc-4a48-87ce-749e1d7d6e72" providerId="ADAL" clId="{77A12936-1CA6-FD4F-A6C6-E6B1CFA10017}" dt="2024-01-31T02:54:06.613" v="18332" actId="14100"/>
          <ac:picMkLst>
            <pc:docMk/>
            <pc:sldMk cId="2033208312" sldId="1040"/>
            <ac:picMk id="4" creationId="{71E6B251-273E-1B78-A630-A6F15ADFC13B}"/>
          </ac:picMkLst>
        </pc:picChg>
      </pc:sldChg>
      <pc:sldChg chg="modSp new mod">
        <pc:chgData name="Davis, James C" userId="84778d94-b1cc-4a48-87ce-749e1d7d6e72" providerId="ADAL" clId="{77A12936-1CA6-FD4F-A6C6-E6B1CFA10017}" dt="2024-01-31T03:14:16.623" v="18987" actId="20577"/>
        <pc:sldMkLst>
          <pc:docMk/>
          <pc:sldMk cId="3892887436" sldId="1041"/>
        </pc:sldMkLst>
        <pc:spChg chg="mod">
          <ac:chgData name="Davis, James C" userId="84778d94-b1cc-4a48-87ce-749e1d7d6e72" providerId="ADAL" clId="{77A12936-1CA6-FD4F-A6C6-E6B1CFA10017}" dt="2024-01-31T03:14:16.623" v="18987" actId="20577"/>
          <ac:spMkLst>
            <pc:docMk/>
            <pc:sldMk cId="3892887436" sldId="1041"/>
            <ac:spMk id="3" creationId="{A23152D4-8BF5-A5DD-91A3-88A3361EEED3}"/>
          </ac:spMkLst>
        </pc:spChg>
      </pc:sldChg>
      <pc:sldChg chg="addSp delSp modSp new mod modClrScheme chgLayout">
        <pc:chgData name="Davis, James C" userId="84778d94-b1cc-4a48-87ce-749e1d7d6e72" providerId="ADAL" clId="{77A12936-1CA6-FD4F-A6C6-E6B1CFA10017}" dt="2024-02-05T06:10:36.300" v="22548" actId="20577"/>
        <pc:sldMkLst>
          <pc:docMk/>
          <pc:sldMk cId="4100093423" sldId="1042"/>
        </pc:sldMkLst>
        <pc:spChg chg="del">
          <ac:chgData name="Davis, James C" userId="84778d94-b1cc-4a48-87ce-749e1d7d6e72" providerId="ADAL" clId="{77A12936-1CA6-FD4F-A6C6-E6B1CFA10017}" dt="2024-02-05T05:59:52.442" v="22355" actId="700"/>
          <ac:spMkLst>
            <pc:docMk/>
            <pc:sldMk cId="4100093423" sldId="1042"/>
            <ac:spMk id="2" creationId="{4A72EBB7-5E4C-7717-78DA-FB134832E7B0}"/>
          </ac:spMkLst>
        </pc:spChg>
        <pc:spChg chg="del mod ord">
          <ac:chgData name="Davis, James C" userId="84778d94-b1cc-4a48-87ce-749e1d7d6e72" providerId="ADAL" clId="{77A12936-1CA6-FD4F-A6C6-E6B1CFA10017}" dt="2024-02-05T05:59:52.442" v="22355" actId="700"/>
          <ac:spMkLst>
            <pc:docMk/>
            <pc:sldMk cId="4100093423" sldId="1042"/>
            <ac:spMk id="3" creationId="{D71AAD9E-608B-CBD9-9B0B-EF2395AB158A}"/>
          </ac:spMkLst>
        </pc:spChg>
        <pc:spChg chg="mod ord">
          <ac:chgData name="Davis, James C" userId="84778d94-b1cc-4a48-87ce-749e1d7d6e72" providerId="ADAL" clId="{77A12936-1CA6-FD4F-A6C6-E6B1CFA10017}" dt="2024-02-05T05:59:52.442" v="22355" actId="700"/>
          <ac:spMkLst>
            <pc:docMk/>
            <pc:sldMk cId="4100093423" sldId="1042"/>
            <ac:spMk id="4" creationId="{9AAE40F5-AD45-6D8E-C1A7-01A0D2111296}"/>
          </ac:spMkLst>
        </pc:spChg>
        <pc:spChg chg="add mod ord">
          <ac:chgData name="Davis, James C" userId="84778d94-b1cc-4a48-87ce-749e1d7d6e72" providerId="ADAL" clId="{77A12936-1CA6-FD4F-A6C6-E6B1CFA10017}" dt="2024-02-05T06:10:36.300" v="22548" actId="20577"/>
          <ac:spMkLst>
            <pc:docMk/>
            <pc:sldMk cId="4100093423" sldId="1042"/>
            <ac:spMk id="5" creationId="{D01E8173-A964-0D4C-7DBE-ED3BA5B738B6}"/>
          </ac:spMkLst>
        </pc:spChg>
      </pc:sldChg>
      <pc:sldChg chg="addSp delSp modSp new mod modClrScheme modAnim chgLayout modNotesTx">
        <pc:chgData name="Davis, James C" userId="84778d94-b1cc-4a48-87ce-749e1d7d6e72" providerId="ADAL" clId="{77A12936-1CA6-FD4F-A6C6-E6B1CFA10017}" dt="2024-02-05T06:23:37.858" v="24629" actId="20577"/>
        <pc:sldMkLst>
          <pc:docMk/>
          <pc:sldMk cId="3805193549" sldId="1043"/>
        </pc:sldMkLst>
        <pc:spChg chg="del mod ord">
          <ac:chgData name="Davis, James C" userId="84778d94-b1cc-4a48-87ce-749e1d7d6e72" providerId="ADAL" clId="{77A12936-1CA6-FD4F-A6C6-E6B1CFA10017}" dt="2024-02-05T06:09:13.356" v="22486" actId="700"/>
          <ac:spMkLst>
            <pc:docMk/>
            <pc:sldMk cId="3805193549" sldId="1043"/>
            <ac:spMk id="2" creationId="{7D66B1B0-E987-A38F-F2A0-38DA0107BF59}"/>
          </ac:spMkLst>
        </pc:spChg>
        <pc:spChg chg="mod ord">
          <ac:chgData name="Davis, James C" userId="84778d94-b1cc-4a48-87ce-749e1d7d6e72" providerId="ADAL" clId="{77A12936-1CA6-FD4F-A6C6-E6B1CFA10017}" dt="2024-02-05T06:09:13.356" v="22486" actId="700"/>
          <ac:spMkLst>
            <pc:docMk/>
            <pc:sldMk cId="3805193549" sldId="1043"/>
            <ac:spMk id="3" creationId="{896F55E6-973D-F8A1-7210-37E0FE0F98EC}"/>
          </ac:spMkLst>
        </pc:spChg>
        <pc:spChg chg="add mod ord">
          <ac:chgData name="Davis, James C" userId="84778d94-b1cc-4a48-87ce-749e1d7d6e72" providerId="ADAL" clId="{77A12936-1CA6-FD4F-A6C6-E6B1CFA10017}" dt="2024-02-05T06:09:24.492" v="22519" actId="20577"/>
          <ac:spMkLst>
            <pc:docMk/>
            <pc:sldMk cId="3805193549" sldId="1043"/>
            <ac:spMk id="4" creationId="{F0A9891A-1ABC-11B5-DF2B-886D4C1E3ECC}"/>
          </ac:spMkLst>
        </pc:spChg>
        <pc:spChg chg="add del mod ord">
          <ac:chgData name="Davis, James C" userId="84778d94-b1cc-4a48-87ce-749e1d7d6e72" providerId="ADAL" clId="{77A12936-1CA6-FD4F-A6C6-E6B1CFA10017}" dt="2024-02-05T06:09:26.051" v="22521" actId="478"/>
          <ac:spMkLst>
            <pc:docMk/>
            <pc:sldMk cId="3805193549" sldId="1043"/>
            <ac:spMk id="5" creationId="{2E86EE08-4242-B713-9A6A-326924B9F72E}"/>
          </ac:spMkLst>
        </pc:spChg>
        <pc:picChg chg="add mod">
          <ac:chgData name="Davis, James C" userId="84778d94-b1cc-4a48-87ce-749e1d7d6e72" providerId="ADAL" clId="{77A12936-1CA6-FD4F-A6C6-E6B1CFA10017}" dt="2024-02-05T06:09:33.445" v="22525" actId="14100"/>
          <ac:picMkLst>
            <pc:docMk/>
            <pc:sldMk cId="3805193549" sldId="1043"/>
            <ac:picMk id="6" creationId="{506A03BB-4D7B-7054-D0FB-2C5056D55F55}"/>
          </ac:picMkLst>
        </pc:picChg>
        <pc:cxnChg chg="add mod">
          <ac:chgData name="Davis, James C" userId="84778d94-b1cc-4a48-87ce-749e1d7d6e72" providerId="ADAL" clId="{77A12936-1CA6-FD4F-A6C6-E6B1CFA10017}" dt="2024-02-05T06:11:05.024" v="22586" actId="14100"/>
          <ac:cxnSpMkLst>
            <pc:docMk/>
            <pc:sldMk cId="3805193549" sldId="1043"/>
            <ac:cxnSpMk id="7" creationId="{4BB8ECF5-B40D-9FFA-7D86-93316BD1D303}"/>
          </ac:cxnSpMkLst>
        </pc:cxnChg>
        <pc:cxnChg chg="add mod">
          <ac:chgData name="Davis, James C" userId="84778d94-b1cc-4a48-87ce-749e1d7d6e72" providerId="ADAL" clId="{77A12936-1CA6-FD4F-A6C6-E6B1CFA10017}" dt="2024-02-05T06:11:08.880" v="22588" actId="14100"/>
          <ac:cxnSpMkLst>
            <pc:docMk/>
            <pc:sldMk cId="3805193549" sldId="1043"/>
            <ac:cxnSpMk id="9" creationId="{868D0BB6-8EFA-9191-EA61-014542E63438}"/>
          </ac:cxnSpMkLst>
        </pc:cxnChg>
        <pc:cxnChg chg="add mod">
          <ac:chgData name="Davis, James C" userId="84778d94-b1cc-4a48-87ce-749e1d7d6e72" providerId="ADAL" clId="{77A12936-1CA6-FD4F-A6C6-E6B1CFA10017}" dt="2024-02-05T06:22:46.052" v="24496" actId="14100"/>
          <ac:cxnSpMkLst>
            <pc:docMk/>
            <pc:sldMk cId="3805193549" sldId="1043"/>
            <ac:cxnSpMk id="11" creationId="{6BC0C4C1-178E-97B2-47E1-A93BA2194593}"/>
          </ac:cxnSpMkLst>
        </pc:cxnChg>
        <pc:cxnChg chg="add mod">
          <ac:chgData name="Davis, James C" userId="84778d94-b1cc-4a48-87ce-749e1d7d6e72" providerId="ADAL" clId="{77A12936-1CA6-FD4F-A6C6-E6B1CFA10017}" dt="2024-02-05T06:22:42.943" v="24495" actId="14100"/>
          <ac:cxnSpMkLst>
            <pc:docMk/>
            <pc:sldMk cId="3805193549" sldId="1043"/>
            <ac:cxnSpMk id="12" creationId="{DE7F394C-46AB-F52A-B49B-56957D27AC76}"/>
          </ac:cxnSpMkLst>
        </pc:cxnChg>
      </pc:sldChg>
      <pc:sldChg chg="add modNotesTx">
        <pc:chgData name="Davis, James C" userId="84778d94-b1cc-4a48-87ce-749e1d7d6e72" providerId="ADAL" clId="{77A12936-1CA6-FD4F-A6C6-E6B1CFA10017}" dt="2024-02-05T06:09:59.349" v="22528" actId="20577"/>
        <pc:sldMkLst>
          <pc:docMk/>
          <pc:sldMk cId="3111671100" sldId="1044"/>
        </pc:sldMkLst>
      </pc:sldChg>
      <pc:sldChg chg="addSp delSp modSp new mod modNotesTx">
        <pc:chgData name="Davis, James C" userId="84778d94-b1cc-4a48-87ce-749e1d7d6e72" providerId="ADAL" clId="{77A12936-1CA6-FD4F-A6C6-E6B1CFA10017}" dt="2024-02-05T06:37:43.474" v="25502" actId="20577"/>
        <pc:sldMkLst>
          <pc:docMk/>
          <pc:sldMk cId="3511041565" sldId="1045"/>
        </pc:sldMkLst>
        <pc:spChg chg="del">
          <ac:chgData name="Davis, James C" userId="84778d94-b1cc-4a48-87ce-749e1d7d6e72" providerId="ADAL" clId="{77A12936-1CA6-FD4F-A6C6-E6B1CFA10017}" dt="2024-02-05T06:27:58.885" v="24631" actId="478"/>
          <ac:spMkLst>
            <pc:docMk/>
            <pc:sldMk cId="3511041565" sldId="1045"/>
            <ac:spMk id="2" creationId="{38FF6594-DF5C-F928-5890-E5FFC1A47A5B}"/>
          </ac:spMkLst>
        </pc:spChg>
        <pc:spChg chg="mod">
          <ac:chgData name="Davis, James C" userId="84778d94-b1cc-4a48-87ce-749e1d7d6e72" providerId="ADAL" clId="{77A12936-1CA6-FD4F-A6C6-E6B1CFA10017}" dt="2024-02-05T06:28:15.099" v="24695" actId="20577"/>
          <ac:spMkLst>
            <pc:docMk/>
            <pc:sldMk cId="3511041565" sldId="1045"/>
            <ac:spMk id="3" creationId="{B56EB8BF-BFF3-9771-016E-923EB8CBD736}"/>
          </ac:spMkLst>
        </pc:spChg>
        <pc:picChg chg="add mod modCrop">
          <ac:chgData name="Davis, James C" userId="84778d94-b1cc-4a48-87ce-749e1d7d6e72" providerId="ADAL" clId="{77A12936-1CA6-FD4F-A6C6-E6B1CFA10017}" dt="2024-02-05T06:28:34.042" v="24715" actId="14100"/>
          <ac:picMkLst>
            <pc:docMk/>
            <pc:sldMk cId="3511041565" sldId="1045"/>
            <ac:picMk id="5" creationId="{F2AF2C21-83F1-8AAD-E86E-976C1CFBACFD}"/>
          </ac:picMkLst>
        </pc:picChg>
      </pc:sldChg>
      <pc:sldChg chg="addSp delSp modSp new mod modShow">
        <pc:chgData name="Davis, James C" userId="84778d94-b1cc-4a48-87ce-749e1d7d6e72" providerId="ADAL" clId="{77A12936-1CA6-FD4F-A6C6-E6B1CFA10017}" dt="2024-02-05T06:34:00.049" v="24849" actId="729"/>
        <pc:sldMkLst>
          <pc:docMk/>
          <pc:sldMk cId="3052112826" sldId="1046"/>
        </pc:sldMkLst>
        <pc:spChg chg="del">
          <ac:chgData name="Davis, James C" userId="84778d94-b1cc-4a48-87ce-749e1d7d6e72" providerId="ADAL" clId="{77A12936-1CA6-FD4F-A6C6-E6B1CFA10017}" dt="2024-02-05T06:28:58.016" v="24717" actId="478"/>
          <ac:spMkLst>
            <pc:docMk/>
            <pc:sldMk cId="3052112826" sldId="1046"/>
            <ac:spMk id="2" creationId="{197BF054-9980-A218-05FB-519813A64BAA}"/>
          </ac:spMkLst>
        </pc:spChg>
        <pc:spChg chg="mod">
          <ac:chgData name="Davis, James C" userId="84778d94-b1cc-4a48-87ce-749e1d7d6e72" providerId="ADAL" clId="{77A12936-1CA6-FD4F-A6C6-E6B1CFA10017}" dt="2024-02-05T06:29:15.040" v="24763" actId="20577"/>
          <ac:spMkLst>
            <pc:docMk/>
            <pc:sldMk cId="3052112826" sldId="1046"/>
            <ac:spMk id="3" creationId="{37EE875A-3823-B53D-7396-C15F0D5D4ADD}"/>
          </ac:spMkLst>
        </pc:spChg>
        <pc:picChg chg="add mod modCrop">
          <ac:chgData name="Davis, James C" userId="84778d94-b1cc-4a48-87ce-749e1d7d6e72" providerId="ADAL" clId="{77A12936-1CA6-FD4F-A6C6-E6B1CFA10017}" dt="2024-02-05T06:32:28.378" v="24829" actId="1035"/>
          <ac:picMkLst>
            <pc:docMk/>
            <pc:sldMk cId="3052112826" sldId="1046"/>
            <ac:picMk id="5" creationId="{B8562255-F253-8483-78F8-825D6CE77A97}"/>
          </ac:picMkLst>
        </pc:picChg>
        <pc:picChg chg="add mod modCrop">
          <ac:chgData name="Davis, James C" userId="84778d94-b1cc-4a48-87ce-749e1d7d6e72" providerId="ADAL" clId="{77A12936-1CA6-FD4F-A6C6-E6B1CFA10017}" dt="2024-02-05T06:32:09.593" v="24798" actId="1076"/>
          <ac:picMkLst>
            <pc:docMk/>
            <pc:sldMk cId="3052112826" sldId="1046"/>
            <ac:picMk id="6" creationId="{3C0A157F-C39F-8606-F35E-C778647F1960}"/>
          </ac:picMkLst>
        </pc:picChg>
        <pc:picChg chg="add mod modCrop">
          <ac:chgData name="Davis, James C" userId="84778d94-b1cc-4a48-87ce-749e1d7d6e72" providerId="ADAL" clId="{77A12936-1CA6-FD4F-A6C6-E6B1CFA10017}" dt="2024-02-05T06:32:09.593" v="24798" actId="1076"/>
          <ac:picMkLst>
            <pc:docMk/>
            <pc:sldMk cId="3052112826" sldId="1046"/>
            <ac:picMk id="7" creationId="{ED5F18CE-8BFC-39F9-5C02-F29F991C9384}"/>
          </ac:picMkLst>
        </pc:picChg>
        <pc:picChg chg="add mod modCrop">
          <ac:chgData name="Davis, James C" userId="84778d94-b1cc-4a48-87ce-749e1d7d6e72" providerId="ADAL" clId="{77A12936-1CA6-FD4F-A6C6-E6B1CFA10017}" dt="2024-02-05T06:32:09.593" v="24798" actId="1076"/>
          <ac:picMkLst>
            <pc:docMk/>
            <pc:sldMk cId="3052112826" sldId="1046"/>
            <ac:picMk id="8" creationId="{CFE9F605-BAFA-BF67-14C3-5EECE22A9EE3}"/>
          </ac:picMkLst>
        </pc:picChg>
        <pc:picChg chg="add mod modCrop">
          <ac:chgData name="Davis, James C" userId="84778d94-b1cc-4a48-87ce-749e1d7d6e72" providerId="ADAL" clId="{77A12936-1CA6-FD4F-A6C6-E6B1CFA10017}" dt="2024-02-05T06:32:28.378" v="24829" actId="1035"/>
          <ac:picMkLst>
            <pc:docMk/>
            <pc:sldMk cId="3052112826" sldId="1046"/>
            <ac:picMk id="9" creationId="{B2A2176F-105F-2F2E-6DB5-62F61A4116DA}"/>
          </ac:picMkLst>
        </pc:picChg>
        <pc:picChg chg="add mod modCrop">
          <ac:chgData name="Davis, James C" userId="84778d94-b1cc-4a48-87ce-749e1d7d6e72" providerId="ADAL" clId="{77A12936-1CA6-FD4F-A6C6-E6B1CFA10017}" dt="2024-02-05T06:32:09.593" v="24798" actId="1076"/>
          <ac:picMkLst>
            <pc:docMk/>
            <pc:sldMk cId="3052112826" sldId="1046"/>
            <ac:picMk id="10" creationId="{A03D7382-7B8E-B6E1-1F2D-D793CC0EBAA0}"/>
          </ac:picMkLst>
        </pc:picChg>
      </pc:sldChg>
      <pc:sldChg chg="addSp delSp modSp add mod modAnim modNotesTx">
        <pc:chgData name="Davis, James C" userId="84778d94-b1cc-4a48-87ce-749e1d7d6e72" providerId="ADAL" clId="{77A12936-1CA6-FD4F-A6C6-E6B1CFA10017}" dt="2024-02-05T06:37:11.189" v="25428" actId="20577"/>
        <pc:sldMkLst>
          <pc:docMk/>
          <pc:sldMk cId="2054037213" sldId="1047"/>
        </pc:sldMkLst>
        <pc:spChg chg="add mod">
          <ac:chgData name="Davis, James C" userId="84778d94-b1cc-4a48-87ce-749e1d7d6e72" providerId="ADAL" clId="{77A12936-1CA6-FD4F-A6C6-E6B1CFA10017}" dt="2024-02-05T06:33:21.256" v="24839" actId="2085"/>
          <ac:spMkLst>
            <pc:docMk/>
            <pc:sldMk cId="2054037213" sldId="1047"/>
            <ac:spMk id="11" creationId="{E44D349E-19EB-8BE8-47CF-6D97BFCDD2D0}"/>
          </ac:spMkLst>
        </pc:spChg>
        <pc:spChg chg="add mod">
          <ac:chgData name="Davis, James C" userId="84778d94-b1cc-4a48-87ce-749e1d7d6e72" providerId="ADAL" clId="{77A12936-1CA6-FD4F-A6C6-E6B1CFA10017}" dt="2024-02-05T06:33:28.719" v="24842" actId="14100"/>
          <ac:spMkLst>
            <pc:docMk/>
            <pc:sldMk cId="2054037213" sldId="1047"/>
            <ac:spMk id="12" creationId="{A6354731-E2CA-0C9C-B336-B370CDC80A8A}"/>
          </ac:spMkLst>
        </pc:spChg>
        <pc:spChg chg="add mod">
          <ac:chgData name="Davis, James C" userId="84778d94-b1cc-4a48-87ce-749e1d7d6e72" providerId="ADAL" clId="{77A12936-1CA6-FD4F-A6C6-E6B1CFA10017}" dt="2024-02-05T06:33:41.204" v="24845" actId="14100"/>
          <ac:spMkLst>
            <pc:docMk/>
            <pc:sldMk cId="2054037213" sldId="1047"/>
            <ac:spMk id="13" creationId="{45035128-D412-4B16-CCDA-FF295BA236EC}"/>
          </ac:spMkLst>
        </pc:spChg>
        <pc:spChg chg="add mod">
          <ac:chgData name="Davis, James C" userId="84778d94-b1cc-4a48-87ce-749e1d7d6e72" providerId="ADAL" clId="{77A12936-1CA6-FD4F-A6C6-E6B1CFA10017}" dt="2024-02-05T06:34:08.812" v="24851" actId="1076"/>
          <ac:spMkLst>
            <pc:docMk/>
            <pc:sldMk cId="2054037213" sldId="1047"/>
            <ac:spMk id="14" creationId="{661E2E38-4B5A-0C63-1671-FB902FDC9D21}"/>
          </ac:spMkLst>
        </pc:spChg>
        <pc:picChg chg="add mod">
          <ac:chgData name="Davis, James C" userId="84778d94-b1cc-4a48-87ce-749e1d7d6e72" providerId="ADAL" clId="{77A12936-1CA6-FD4F-A6C6-E6B1CFA10017}" dt="2024-02-05T06:32:54.571" v="24836" actId="14100"/>
          <ac:picMkLst>
            <pc:docMk/>
            <pc:sldMk cId="2054037213" sldId="1047"/>
            <ac:picMk id="2" creationId="{118C520B-F164-A747-5F33-55946830657C}"/>
          </ac:picMkLst>
        </pc:picChg>
        <pc:picChg chg="del">
          <ac:chgData name="Davis, James C" userId="84778d94-b1cc-4a48-87ce-749e1d7d6e72" providerId="ADAL" clId="{77A12936-1CA6-FD4F-A6C6-E6B1CFA10017}" dt="2024-02-05T06:32:44.934" v="24831" actId="478"/>
          <ac:picMkLst>
            <pc:docMk/>
            <pc:sldMk cId="2054037213" sldId="1047"/>
            <ac:picMk id="5" creationId="{B8562255-F253-8483-78F8-825D6CE77A97}"/>
          </ac:picMkLst>
        </pc:picChg>
        <pc:picChg chg="del">
          <ac:chgData name="Davis, James C" userId="84778d94-b1cc-4a48-87ce-749e1d7d6e72" providerId="ADAL" clId="{77A12936-1CA6-FD4F-A6C6-E6B1CFA10017}" dt="2024-02-05T06:32:44.934" v="24831" actId="478"/>
          <ac:picMkLst>
            <pc:docMk/>
            <pc:sldMk cId="2054037213" sldId="1047"/>
            <ac:picMk id="6" creationId="{3C0A157F-C39F-8606-F35E-C778647F1960}"/>
          </ac:picMkLst>
        </pc:picChg>
        <pc:picChg chg="del">
          <ac:chgData name="Davis, James C" userId="84778d94-b1cc-4a48-87ce-749e1d7d6e72" providerId="ADAL" clId="{77A12936-1CA6-FD4F-A6C6-E6B1CFA10017}" dt="2024-02-05T06:32:44.934" v="24831" actId="478"/>
          <ac:picMkLst>
            <pc:docMk/>
            <pc:sldMk cId="2054037213" sldId="1047"/>
            <ac:picMk id="7" creationId="{ED5F18CE-8BFC-39F9-5C02-F29F991C9384}"/>
          </ac:picMkLst>
        </pc:picChg>
        <pc:picChg chg="del">
          <ac:chgData name="Davis, James C" userId="84778d94-b1cc-4a48-87ce-749e1d7d6e72" providerId="ADAL" clId="{77A12936-1CA6-FD4F-A6C6-E6B1CFA10017}" dt="2024-02-05T06:32:44.934" v="24831" actId="478"/>
          <ac:picMkLst>
            <pc:docMk/>
            <pc:sldMk cId="2054037213" sldId="1047"/>
            <ac:picMk id="8" creationId="{CFE9F605-BAFA-BF67-14C3-5EECE22A9EE3}"/>
          </ac:picMkLst>
        </pc:picChg>
        <pc:picChg chg="del">
          <ac:chgData name="Davis, James C" userId="84778d94-b1cc-4a48-87ce-749e1d7d6e72" providerId="ADAL" clId="{77A12936-1CA6-FD4F-A6C6-E6B1CFA10017}" dt="2024-02-05T06:32:44.934" v="24831" actId="478"/>
          <ac:picMkLst>
            <pc:docMk/>
            <pc:sldMk cId="2054037213" sldId="1047"/>
            <ac:picMk id="9" creationId="{B2A2176F-105F-2F2E-6DB5-62F61A4116DA}"/>
          </ac:picMkLst>
        </pc:picChg>
        <pc:picChg chg="del">
          <ac:chgData name="Davis, James C" userId="84778d94-b1cc-4a48-87ce-749e1d7d6e72" providerId="ADAL" clId="{77A12936-1CA6-FD4F-A6C6-E6B1CFA10017}" dt="2024-02-05T06:32:44.934" v="24831" actId="478"/>
          <ac:picMkLst>
            <pc:docMk/>
            <pc:sldMk cId="2054037213" sldId="1047"/>
            <ac:picMk id="10" creationId="{A03D7382-7B8E-B6E1-1F2D-D793CC0EBAA0}"/>
          </ac:picMkLst>
        </pc:picChg>
      </pc:sldChg>
    </pc:docChg>
  </pc:docChgLst>
  <pc:docChgLst>
    <pc:chgData name="Davis, James C" userId="84778d94-b1cc-4a48-87ce-749e1d7d6e72" providerId="ADAL" clId="{BC5BFF19-44DE-C347-8173-5BA443C690EA}"/>
    <pc:docChg chg="custSel delSld modSld">
      <pc:chgData name="Davis, James C" userId="84778d94-b1cc-4a48-87ce-749e1d7d6e72" providerId="ADAL" clId="{BC5BFF19-44DE-C347-8173-5BA443C690EA}" dt="2021-01-25T23:25:20.401" v="131" actId="20577"/>
      <pc:docMkLst>
        <pc:docMk/>
      </pc:docMkLst>
      <pc:sldChg chg="modNotesTx">
        <pc:chgData name="Davis, James C" userId="84778d94-b1cc-4a48-87ce-749e1d7d6e72" providerId="ADAL" clId="{BC5BFF19-44DE-C347-8173-5BA443C690EA}" dt="2021-01-25T23:25:20.401" v="131" actId="20577"/>
        <pc:sldMkLst>
          <pc:docMk/>
          <pc:sldMk cId="4268083898" sldId="264"/>
        </pc:sldMkLst>
      </pc:sldChg>
      <pc:sldChg chg="modSp mod">
        <pc:chgData name="Davis, James C" userId="84778d94-b1cc-4a48-87ce-749e1d7d6e72" providerId="ADAL" clId="{BC5BFF19-44DE-C347-8173-5BA443C690EA}" dt="2021-01-25T16:34:17.607" v="0" actId="21"/>
        <pc:sldMkLst>
          <pc:docMk/>
          <pc:sldMk cId="3667608206" sldId="279"/>
        </pc:sldMkLst>
        <pc:spChg chg="mod">
          <ac:chgData name="Davis, James C" userId="84778d94-b1cc-4a48-87ce-749e1d7d6e72" providerId="ADAL" clId="{BC5BFF19-44DE-C347-8173-5BA443C690EA}" dt="2021-01-25T16:34:17.607" v="0" actId="21"/>
          <ac:spMkLst>
            <pc:docMk/>
            <pc:sldMk cId="3667608206" sldId="279"/>
            <ac:spMk id="2" creationId="{1EBAB61F-537F-FC4D-BDFF-36A0819BCD5B}"/>
          </ac:spMkLst>
        </pc:spChg>
      </pc:sldChg>
      <pc:sldChg chg="del">
        <pc:chgData name="Davis, James C" userId="84778d94-b1cc-4a48-87ce-749e1d7d6e72" providerId="ADAL" clId="{BC5BFF19-44DE-C347-8173-5BA443C690EA}" dt="2021-01-25T16:37:02.019" v="1" actId="2696"/>
        <pc:sldMkLst>
          <pc:docMk/>
          <pc:sldMk cId="978654332" sldId="300"/>
        </pc:sldMkLst>
      </pc:sldChg>
      <pc:sldChg chg="del">
        <pc:chgData name="Davis, James C" userId="84778d94-b1cc-4a48-87ce-749e1d7d6e72" providerId="ADAL" clId="{BC5BFF19-44DE-C347-8173-5BA443C690EA}" dt="2021-01-25T16:37:06.587" v="2" actId="2696"/>
        <pc:sldMkLst>
          <pc:docMk/>
          <pc:sldMk cId="750829407" sldId="307"/>
        </pc:sldMkLst>
      </pc:sldChg>
      <pc:sldChg chg="del">
        <pc:chgData name="Davis, James C" userId="84778d94-b1cc-4a48-87ce-749e1d7d6e72" providerId="ADAL" clId="{BC5BFF19-44DE-C347-8173-5BA443C690EA}" dt="2021-01-25T16:37:02.019" v="1" actId="2696"/>
        <pc:sldMkLst>
          <pc:docMk/>
          <pc:sldMk cId="442907299" sldId="308"/>
        </pc:sldMkLst>
      </pc:sldChg>
      <pc:sldChg chg="del">
        <pc:chgData name="Davis, James C" userId="84778d94-b1cc-4a48-87ce-749e1d7d6e72" providerId="ADAL" clId="{BC5BFF19-44DE-C347-8173-5BA443C690EA}" dt="2021-01-25T16:37:06.587" v="2" actId="2696"/>
        <pc:sldMkLst>
          <pc:docMk/>
          <pc:sldMk cId="1951953837" sldId="309"/>
        </pc:sldMkLst>
      </pc:sldChg>
    </pc:docChg>
  </pc:docChgLst>
  <pc:docChgLst>
    <pc:chgData name="Davis, James C" userId="84778d94-b1cc-4a48-87ce-749e1d7d6e72" providerId="ADAL" clId="{7D066DA6-63FA-CE4D-B555-26279D5BD446}"/>
    <pc:docChg chg="modSld modMainMaster">
      <pc:chgData name="Davis, James C" userId="84778d94-b1cc-4a48-87ce-749e1d7d6e72" providerId="ADAL" clId="{7D066DA6-63FA-CE4D-B555-26279D5BD446}" dt="2020-08-22T00:48:03.111" v="14"/>
      <pc:docMkLst>
        <pc:docMk/>
      </pc:docMkLst>
      <pc:sldChg chg="modSp mod">
        <pc:chgData name="Davis, James C" userId="84778d94-b1cc-4a48-87ce-749e1d7d6e72" providerId="ADAL" clId="{7D066DA6-63FA-CE4D-B555-26279D5BD446}" dt="2020-08-22T00:47:12.931" v="12" actId="20577"/>
        <pc:sldMkLst>
          <pc:docMk/>
          <pc:sldMk cId="681153070" sldId="263"/>
        </pc:sldMkLst>
        <pc:spChg chg="mod">
          <ac:chgData name="Davis, James C" userId="84778d94-b1cc-4a48-87ce-749e1d7d6e72" providerId="ADAL" clId="{7D066DA6-63FA-CE4D-B555-26279D5BD446}" dt="2020-08-22T00:47:12.931" v="12" actId="20577"/>
          <ac:spMkLst>
            <pc:docMk/>
            <pc:sldMk cId="681153070" sldId="263"/>
            <ac:spMk id="3" creationId="{089D1F61-B74F-FD46-9676-D29849AD2577}"/>
          </ac:spMkLst>
        </pc:spChg>
      </pc:sldChg>
      <pc:sldMasterChg chg="modSp modSldLayout">
        <pc:chgData name="Davis, James C" userId="84778d94-b1cc-4a48-87ce-749e1d7d6e72" providerId="ADAL" clId="{7D066DA6-63FA-CE4D-B555-26279D5BD446}" dt="2020-08-22T00:48:03.111" v="14"/>
        <pc:sldMasterMkLst>
          <pc:docMk/>
          <pc:sldMasterMk cId="3595336832" sldId="2147483708"/>
        </pc:sldMasterMkLst>
        <pc:spChg chg="mod">
          <ac:chgData name="Davis, James C" userId="84778d94-b1cc-4a48-87ce-749e1d7d6e72" providerId="ADAL" clId="{7D066DA6-63FA-CE4D-B555-26279D5BD446}" dt="2020-08-22T00:48:03.111" v="14"/>
          <ac:spMkLst>
            <pc:docMk/>
            <pc:sldMasterMk cId="3595336832" sldId="2147483708"/>
            <ac:spMk id="2" creationId="{00000000-0000-0000-0000-000000000000}"/>
          </ac:spMkLst>
        </pc:spChg>
        <pc:sldLayoutChg chg="modSp">
          <pc:chgData name="Davis, James C" userId="84778d94-b1cc-4a48-87ce-749e1d7d6e72" providerId="ADAL" clId="{7D066DA6-63FA-CE4D-B555-26279D5BD446}" dt="2020-08-22T00:47:50.793" v="13"/>
          <pc:sldLayoutMkLst>
            <pc:docMk/>
            <pc:sldMasterMk cId="3595336832" sldId="2147483708"/>
            <pc:sldLayoutMk cId="4232609549" sldId="2147483726"/>
          </pc:sldLayoutMkLst>
          <pc:spChg chg="mod">
            <ac:chgData name="Davis, James C" userId="84778d94-b1cc-4a48-87ce-749e1d7d6e72" providerId="ADAL" clId="{7D066DA6-63FA-CE4D-B555-26279D5BD446}" dt="2020-08-22T00:47:50.793" v="13"/>
            <ac:spMkLst>
              <pc:docMk/>
              <pc:sldMasterMk cId="3595336832" sldId="2147483708"/>
              <pc:sldLayoutMk cId="4232609549" sldId="2147483726"/>
              <ac:spMk id="251914" creationId="{00000000-0000-0000-0000-000000000000}"/>
            </ac:spMkLst>
          </pc:spChg>
        </pc:sldLayoutChg>
      </pc:sldMasterChg>
    </pc:docChg>
  </pc:docChgLst>
  <pc:docChgLst>
    <pc:chgData name="Davis, James C" userId="84778d94-b1cc-4a48-87ce-749e1d7d6e72" providerId="ADAL" clId="{8421367D-9D70-514B-8F67-5085FD594931}"/>
    <pc:docChg chg="undo custSel addSld delSld modSld">
      <pc:chgData name="Davis, James C" userId="84778d94-b1cc-4a48-87ce-749e1d7d6e72" providerId="ADAL" clId="{8421367D-9D70-514B-8F67-5085FD594931}" dt="2022-01-10T19:25:10.644" v="3825" actId="2696"/>
      <pc:docMkLst>
        <pc:docMk/>
      </pc:docMkLst>
      <pc:sldChg chg="addSp delSp modSp mod">
        <pc:chgData name="Davis, James C" userId="84778d94-b1cc-4a48-87ce-749e1d7d6e72" providerId="ADAL" clId="{8421367D-9D70-514B-8F67-5085FD594931}" dt="2022-01-10T17:54:27.660" v="40" actId="20577"/>
        <pc:sldMkLst>
          <pc:docMk/>
          <pc:sldMk cId="681153070" sldId="263"/>
        </pc:sldMkLst>
        <pc:spChg chg="mod">
          <ac:chgData name="Davis, James C" userId="84778d94-b1cc-4a48-87ce-749e1d7d6e72" providerId="ADAL" clId="{8421367D-9D70-514B-8F67-5085FD594931}" dt="2022-01-10T17:54:16.927" v="27" actId="20577"/>
          <ac:spMkLst>
            <pc:docMk/>
            <pc:sldMk cId="681153070" sldId="263"/>
            <ac:spMk id="2" creationId="{7A610390-B9F9-1640-9974-0C21350E01C9}"/>
          </ac:spMkLst>
        </pc:spChg>
        <pc:spChg chg="add mod">
          <ac:chgData name="Davis, James C" userId="84778d94-b1cc-4a48-87ce-749e1d7d6e72" providerId="ADAL" clId="{8421367D-9D70-514B-8F67-5085FD594931}" dt="2022-01-10T17:54:27.660" v="40" actId="20577"/>
          <ac:spMkLst>
            <pc:docMk/>
            <pc:sldMk cId="681153070" sldId="263"/>
            <ac:spMk id="4" creationId="{CDDCBB7A-22A8-1843-B24A-5E737DC2CC35}"/>
          </ac:spMkLst>
        </pc:spChg>
        <pc:spChg chg="del">
          <ac:chgData name="Davis, James C" userId="84778d94-b1cc-4a48-87ce-749e1d7d6e72" providerId="ADAL" clId="{8421367D-9D70-514B-8F67-5085FD594931}" dt="2022-01-10T17:54:19.652" v="28" actId="478"/>
          <ac:spMkLst>
            <pc:docMk/>
            <pc:sldMk cId="681153070" sldId="263"/>
            <ac:spMk id="5" creationId="{7B6724EB-AACE-8F4E-A434-96EEE2AD8594}"/>
          </ac:spMkLst>
        </pc:spChg>
      </pc:sldChg>
      <pc:sldChg chg="addSp modSp add mod modAnim modNotesTx">
        <pc:chgData name="Davis, James C" userId="84778d94-b1cc-4a48-87ce-749e1d7d6e72" providerId="ADAL" clId="{8421367D-9D70-514B-8F67-5085FD594931}" dt="2022-01-10T19:16:52.243" v="3451" actId="20577"/>
        <pc:sldMkLst>
          <pc:docMk/>
          <pc:sldMk cId="570659073" sldId="264"/>
        </pc:sldMkLst>
        <pc:spChg chg="mod">
          <ac:chgData name="Davis, James C" userId="84778d94-b1cc-4a48-87ce-749e1d7d6e72" providerId="ADAL" clId="{8421367D-9D70-514B-8F67-5085FD594931}" dt="2022-01-10T18:59:36.587" v="2251" actId="21"/>
          <ac:spMkLst>
            <pc:docMk/>
            <pc:sldMk cId="570659073" sldId="264"/>
            <ac:spMk id="2" creationId="{1EBAB61F-537F-FC4D-BDFF-36A0819BCD5B}"/>
          </ac:spMkLst>
        </pc:spChg>
        <pc:spChg chg="mod">
          <ac:chgData name="Davis, James C" userId="84778d94-b1cc-4a48-87ce-749e1d7d6e72" providerId="ADAL" clId="{8421367D-9D70-514B-8F67-5085FD594931}" dt="2022-01-10T18:59:17.978" v="2245" actId="1076"/>
          <ac:spMkLst>
            <pc:docMk/>
            <pc:sldMk cId="570659073" sldId="264"/>
            <ac:spMk id="4" creationId="{58511EDA-AA9E-C947-B1BA-63604FFA995D}"/>
          </ac:spMkLst>
        </pc:spChg>
        <pc:spChg chg="add mod">
          <ac:chgData name="Davis, James C" userId="84778d94-b1cc-4a48-87ce-749e1d7d6e72" providerId="ADAL" clId="{8421367D-9D70-514B-8F67-5085FD594931}" dt="2022-01-10T18:59:13.424" v="2243" actId="1076"/>
          <ac:spMkLst>
            <pc:docMk/>
            <pc:sldMk cId="570659073" sldId="264"/>
            <ac:spMk id="5" creationId="{401C8F54-92D7-9546-BFC2-9348D9A264E3}"/>
          </ac:spMkLst>
        </pc:spChg>
        <pc:spChg chg="mod">
          <ac:chgData name="Davis, James C" userId="84778d94-b1cc-4a48-87ce-749e1d7d6e72" providerId="ADAL" clId="{8421367D-9D70-514B-8F67-5085FD594931}" dt="2022-01-10T18:59:29.612" v="2249" actId="1076"/>
          <ac:spMkLst>
            <pc:docMk/>
            <pc:sldMk cId="570659073" sldId="264"/>
            <ac:spMk id="9" creationId="{CB2A4C44-2056-0C4C-BB97-A0206922C8DC}"/>
          </ac:spMkLst>
        </pc:spChg>
        <pc:spChg chg="add mod">
          <ac:chgData name="Davis, James C" userId="84778d94-b1cc-4a48-87ce-749e1d7d6e72" providerId="ADAL" clId="{8421367D-9D70-514B-8F67-5085FD594931}" dt="2022-01-10T18:59:06.304" v="2241" actId="1076"/>
          <ac:spMkLst>
            <pc:docMk/>
            <pc:sldMk cId="570659073" sldId="264"/>
            <ac:spMk id="12" creationId="{C8E807EA-3FB9-FB4A-9427-4B4A0A72CC36}"/>
          </ac:spMkLst>
        </pc:spChg>
        <pc:spChg chg="add mod">
          <ac:chgData name="Davis, James C" userId="84778d94-b1cc-4a48-87ce-749e1d7d6e72" providerId="ADAL" clId="{8421367D-9D70-514B-8F67-5085FD594931}" dt="2022-01-10T18:56:04.986" v="1882" actId="14100"/>
          <ac:spMkLst>
            <pc:docMk/>
            <pc:sldMk cId="570659073" sldId="264"/>
            <ac:spMk id="14" creationId="{0AC25358-5734-6E44-92F7-7C8B9BA670E6}"/>
          </ac:spMkLst>
        </pc:spChg>
        <pc:picChg chg="add mod">
          <ac:chgData name="Davis, James C" userId="84778d94-b1cc-4a48-87ce-749e1d7d6e72" providerId="ADAL" clId="{8421367D-9D70-514B-8F67-5085FD594931}" dt="2022-01-10T18:59:20.937" v="2247" actId="1076"/>
          <ac:picMkLst>
            <pc:docMk/>
            <pc:sldMk cId="570659073" sldId="264"/>
            <ac:picMk id="7" creationId="{24C8C700-19C8-1E4B-B29E-7A0D13AF587F}"/>
          </ac:picMkLst>
        </pc:picChg>
        <pc:picChg chg="mod">
          <ac:chgData name="Davis, James C" userId="84778d94-b1cc-4a48-87ce-749e1d7d6e72" providerId="ADAL" clId="{8421367D-9D70-514B-8F67-5085FD594931}" dt="2022-01-10T18:59:26.634" v="2248" actId="1076"/>
          <ac:picMkLst>
            <pc:docMk/>
            <pc:sldMk cId="570659073" sldId="264"/>
            <ac:picMk id="8" creationId="{67C24C67-4CD7-6641-B076-119DFDE1CBBC}"/>
          </ac:picMkLst>
        </pc:picChg>
        <pc:picChg chg="mod">
          <ac:chgData name="Davis, James C" userId="84778d94-b1cc-4a48-87ce-749e1d7d6e72" providerId="ADAL" clId="{8421367D-9D70-514B-8F67-5085FD594931}" dt="2022-01-10T18:59:15.922" v="2244" actId="1076"/>
          <ac:picMkLst>
            <pc:docMk/>
            <pc:sldMk cId="570659073" sldId="264"/>
            <ac:picMk id="2050" creationId="{C93C3C47-E844-9340-A04A-9F22A3F3BFDB}"/>
          </ac:picMkLst>
        </pc:picChg>
        <pc:picChg chg="add mod">
          <ac:chgData name="Davis, James C" userId="84778d94-b1cc-4a48-87ce-749e1d7d6e72" providerId="ADAL" clId="{8421367D-9D70-514B-8F67-5085FD594931}" dt="2022-01-10T18:59:13.424" v="2243" actId="1076"/>
          <ac:picMkLst>
            <pc:docMk/>
            <pc:sldMk cId="570659073" sldId="264"/>
            <ac:picMk id="3074" creationId="{44B55E47-D9F7-C547-B504-F84D19479F46}"/>
          </ac:picMkLst>
        </pc:picChg>
      </pc:sldChg>
      <pc:sldChg chg="delSp del mod">
        <pc:chgData name="Davis, James C" userId="84778d94-b1cc-4a48-87ce-749e1d7d6e72" providerId="ADAL" clId="{8421367D-9D70-514B-8F67-5085FD594931}" dt="2022-01-10T18:30:56.475" v="472" actId="2696"/>
        <pc:sldMkLst>
          <pc:docMk/>
          <pc:sldMk cId="4268083898" sldId="264"/>
        </pc:sldMkLst>
        <pc:spChg chg="del">
          <ac:chgData name="Davis, James C" userId="84778d94-b1cc-4a48-87ce-749e1d7d6e72" providerId="ADAL" clId="{8421367D-9D70-514B-8F67-5085FD594931}" dt="2022-01-10T17:54:36.034" v="43" actId="478"/>
          <ac:spMkLst>
            <pc:docMk/>
            <pc:sldMk cId="4268083898" sldId="264"/>
            <ac:spMk id="5" creationId="{68B7A39E-BE4F-0647-94DF-48DE6F8E91BC}"/>
          </ac:spMkLst>
        </pc:spChg>
      </pc:sldChg>
      <pc:sldChg chg="addSp delSp modSp mod">
        <pc:chgData name="Davis, James C" userId="84778d94-b1cc-4a48-87ce-749e1d7d6e72" providerId="ADAL" clId="{8421367D-9D70-514B-8F67-5085FD594931}" dt="2022-01-10T18:31:24.120" v="478" actId="1076"/>
        <pc:sldMkLst>
          <pc:docMk/>
          <pc:sldMk cId="438814055" sldId="266"/>
        </pc:sldMkLst>
        <pc:spChg chg="del">
          <ac:chgData name="Davis, James C" userId="84778d94-b1cc-4a48-87ce-749e1d7d6e72" providerId="ADAL" clId="{8421367D-9D70-514B-8F67-5085FD594931}" dt="2022-01-10T17:54:37.324" v="44" actId="478"/>
          <ac:spMkLst>
            <pc:docMk/>
            <pc:sldMk cId="438814055" sldId="266"/>
            <ac:spMk id="5" creationId="{4C0C250F-9E35-9B45-82CF-3AC64D04E9FE}"/>
          </ac:spMkLst>
        </pc:spChg>
        <pc:picChg chg="add mod">
          <ac:chgData name="Davis, James C" userId="84778d94-b1cc-4a48-87ce-749e1d7d6e72" providerId="ADAL" clId="{8421367D-9D70-514B-8F67-5085FD594931}" dt="2022-01-10T18:31:24.120" v="478" actId="1076"/>
          <ac:picMkLst>
            <pc:docMk/>
            <pc:sldMk cId="438814055" sldId="266"/>
            <ac:picMk id="2" creationId="{1FE4F28D-A45C-4349-8268-7AED0A71F654}"/>
          </ac:picMkLst>
        </pc:picChg>
        <pc:picChg chg="del">
          <ac:chgData name="Davis, James C" userId="84778d94-b1cc-4a48-87ce-749e1d7d6e72" providerId="ADAL" clId="{8421367D-9D70-514B-8F67-5085FD594931}" dt="2022-01-10T18:31:15.608" v="474" actId="478"/>
          <ac:picMkLst>
            <pc:docMk/>
            <pc:sldMk cId="438814055" sldId="266"/>
            <ac:picMk id="9" creationId="{9AEC0A0B-CB82-1F4B-8B33-E780F35D2F75}"/>
          </ac:picMkLst>
        </pc:picChg>
      </pc:sldChg>
      <pc:sldChg chg="delSp modSp mod">
        <pc:chgData name="Davis, James C" userId="84778d94-b1cc-4a48-87ce-749e1d7d6e72" providerId="ADAL" clId="{8421367D-9D70-514B-8F67-5085FD594931}" dt="2022-01-10T19:13:05.400" v="3270" actId="20577"/>
        <pc:sldMkLst>
          <pc:docMk/>
          <pc:sldMk cId="4223223361" sldId="273"/>
        </pc:sldMkLst>
        <pc:spChg chg="mod">
          <ac:chgData name="Davis, James C" userId="84778d94-b1cc-4a48-87ce-749e1d7d6e72" providerId="ADAL" clId="{8421367D-9D70-514B-8F67-5085FD594931}" dt="2022-01-10T19:13:05.400" v="3270" actId="20577"/>
          <ac:spMkLst>
            <pc:docMk/>
            <pc:sldMk cId="4223223361" sldId="273"/>
            <ac:spMk id="2" creationId="{1EBAB61F-537F-FC4D-BDFF-36A0819BCD5B}"/>
          </ac:spMkLst>
        </pc:spChg>
        <pc:spChg chg="del">
          <ac:chgData name="Davis, James C" userId="84778d94-b1cc-4a48-87ce-749e1d7d6e72" providerId="ADAL" clId="{8421367D-9D70-514B-8F67-5085FD594931}" dt="2022-01-10T17:55:03.582" v="57" actId="478"/>
          <ac:spMkLst>
            <pc:docMk/>
            <pc:sldMk cId="4223223361" sldId="273"/>
            <ac:spMk id="5" creationId="{4C0C250F-9E35-9B45-82CF-3AC64D04E9FE}"/>
          </ac:spMkLst>
        </pc:spChg>
      </pc:sldChg>
      <pc:sldChg chg="delSp mod">
        <pc:chgData name="Davis, James C" userId="84778d94-b1cc-4a48-87ce-749e1d7d6e72" providerId="ADAL" clId="{8421367D-9D70-514B-8F67-5085FD594931}" dt="2022-01-10T17:54:39.017" v="45" actId="478"/>
        <pc:sldMkLst>
          <pc:docMk/>
          <pc:sldMk cId="2281410046" sldId="274"/>
        </pc:sldMkLst>
        <pc:spChg chg="del">
          <ac:chgData name="Davis, James C" userId="84778d94-b1cc-4a48-87ce-749e1d7d6e72" providerId="ADAL" clId="{8421367D-9D70-514B-8F67-5085FD594931}" dt="2022-01-10T17:54:39.017" v="45" actId="478"/>
          <ac:spMkLst>
            <pc:docMk/>
            <pc:sldMk cId="2281410046" sldId="274"/>
            <ac:spMk id="5" creationId="{4C0C250F-9E35-9B45-82CF-3AC64D04E9FE}"/>
          </ac:spMkLst>
        </pc:spChg>
      </pc:sldChg>
      <pc:sldChg chg="addSp delSp modSp mod delAnim">
        <pc:chgData name="Davis, James C" userId="84778d94-b1cc-4a48-87ce-749e1d7d6e72" providerId="ADAL" clId="{8421367D-9D70-514B-8F67-5085FD594931}" dt="2022-01-10T19:14:59.774" v="3297" actId="1076"/>
        <pc:sldMkLst>
          <pc:docMk/>
          <pc:sldMk cId="630546080" sldId="275"/>
        </pc:sldMkLst>
        <pc:spChg chg="del mod">
          <ac:chgData name="Davis, James C" userId="84778d94-b1cc-4a48-87ce-749e1d7d6e72" providerId="ADAL" clId="{8421367D-9D70-514B-8F67-5085FD594931}" dt="2022-01-10T19:14:21.576" v="3291"/>
          <ac:spMkLst>
            <pc:docMk/>
            <pc:sldMk cId="630546080" sldId="275"/>
            <ac:spMk id="2" creationId="{1EBAB61F-537F-FC4D-BDFF-36A0819BCD5B}"/>
          </ac:spMkLst>
        </pc:spChg>
        <pc:spChg chg="mod">
          <ac:chgData name="Davis, James C" userId="84778d94-b1cc-4a48-87ce-749e1d7d6e72" providerId="ADAL" clId="{8421367D-9D70-514B-8F67-5085FD594931}" dt="2022-01-10T19:13:51.389" v="3288" actId="20577"/>
          <ac:spMkLst>
            <pc:docMk/>
            <pc:sldMk cId="630546080" sldId="275"/>
            <ac:spMk id="3" creationId="{C9A584C7-FB3C-6D44-8B7E-26AB6FD58CB9}"/>
          </ac:spMkLst>
        </pc:spChg>
        <pc:spChg chg="del">
          <ac:chgData name="Davis, James C" userId="84778d94-b1cc-4a48-87ce-749e1d7d6e72" providerId="ADAL" clId="{8421367D-9D70-514B-8F67-5085FD594931}" dt="2022-01-10T17:55:08.847" v="60" actId="478"/>
          <ac:spMkLst>
            <pc:docMk/>
            <pc:sldMk cId="630546080" sldId="275"/>
            <ac:spMk id="5" creationId="{4C0C250F-9E35-9B45-82CF-3AC64D04E9FE}"/>
          </ac:spMkLst>
        </pc:spChg>
        <pc:spChg chg="add mod">
          <ac:chgData name="Davis, James C" userId="84778d94-b1cc-4a48-87ce-749e1d7d6e72" providerId="ADAL" clId="{8421367D-9D70-514B-8F67-5085FD594931}" dt="2022-01-10T19:14:59.774" v="3297" actId="1076"/>
          <ac:spMkLst>
            <pc:docMk/>
            <pc:sldMk cId="630546080" sldId="275"/>
            <ac:spMk id="5" creationId="{C2F3F0F9-A864-384F-AD59-AFF18E87EBBB}"/>
          </ac:spMkLst>
        </pc:spChg>
        <pc:spChg chg="del">
          <ac:chgData name="Davis, James C" userId="84778d94-b1cc-4a48-87ce-749e1d7d6e72" providerId="ADAL" clId="{8421367D-9D70-514B-8F67-5085FD594931}" dt="2022-01-10T19:13:56.460" v="3289" actId="478"/>
          <ac:spMkLst>
            <pc:docMk/>
            <pc:sldMk cId="630546080" sldId="275"/>
            <ac:spMk id="7" creationId="{10E850F5-A793-1343-B647-AA66442C0DC7}"/>
          </ac:spMkLst>
        </pc:spChg>
        <pc:spChg chg="del">
          <ac:chgData name="Davis, James C" userId="84778d94-b1cc-4a48-87ce-749e1d7d6e72" providerId="ADAL" clId="{8421367D-9D70-514B-8F67-5085FD594931}" dt="2022-01-10T19:13:56.460" v="3289" actId="478"/>
          <ac:spMkLst>
            <pc:docMk/>
            <pc:sldMk cId="630546080" sldId="275"/>
            <ac:spMk id="12" creationId="{0E5DFF75-A6B1-C84B-BFA9-1F415E33629E}"/>
          </ac:spMkLst>
        </pc:spChg>
        <pc:spChg chg="del">
          <ac:chgData name="Davis, James C" userId="84778d94-b1cc-4a48-87ce-749e1d7d6e72" providerId="ADAL" clId="{8421367D-9D70-514B-8F67-5085FD594931}" dt="2022-01-10T19:13:56.460" v="3289" actId="478"/>
          <ac:spMkLst>
            <pc:docMk/>
            <pc:sldMk cId="630546080" sldId="275"/>
            <ac:spMk id="13" creationId="{B9FCEB7D-2462-BE42-B34F-DAAB5AA16FB3}"/>
          </ac:spMkLst>
        </pc:spChg>
        <pc:spChg chg="del">
          <ac:chgData name="Davis, James C" userId="84778d94-b1cc-4a48-87ce-749e1d7d6e72" providerId="ADAL" clId="{8421367D-9D70-514B-8F67-5085FD594931}" dt="2022-01-10T19:13:56.460" v="3289" actId="478"/>
          <ac:spMkLst>
            <pc:docMk/>
            <pc:sldMk cId="630546080" sldId="275"/>
            <ac:spMk id="14" creationId="{49F35626-ADB2-6440-A8F3-A43CDA7C2C2E}"/>
          </ac:spMkLst>
        </pc:spChg>
        <pc:spChg chg="del">
          <ac:chgData name="Davis, James C" userId="84778d94-b1cc-4a48-87ce-749e1d7d6e72" providerId="ADAL" clId="{8421367D-9D70-514B-8F67-5085FD594931}" dt="2022-01-10T19:13:56.460" v="3289" actId="478"/>
          <ac:spMkLst>
            <pc:docMk/>
            <pc:sldMk cId="630546080" sldId="275"/>
            <ac:spMk id="15" creationId="{2375B2D1-CFBA-1C43-BC30-60B582F4EC95}"/>
          </ac:spMkLst>
        </pc:spChg>
        <pc:picChg chg="add mod">
          <ac:chgData name="Davis, James C" userId="84778d94-b1cc-4a48-87ce-749e1d7d6e72" providerId="ADAL" clId="{8421367D-9D70-514B-8F67-5085FD594931}" dt="2022-01-10T19:14:23.519" v="3292" actId="1076"/>
          <ac:picMkLst>
            <pc:docMk/>
            <pc:sldMk cId="630546080" sldId="275"/>
            <ac:picMk id="4" creationId="{80B790F7-3706-DE4A-81A2-303498AA8330}"/>
          </ac:picMkLst>
        </pc:picChg>
        <pc:picChg chg="del">
          <ac:chgData name="Davis, James C" userId="84778d94-b1cc-4a48-87ce-749e1d7d6e72" providerId="ADAL" clId="{8421367D-9D70-514B-8F67-5085FD594931}" dt="2022-01-10T19:13:56.460" v="3289" actId="478"/>
          <ac:picMkLst>
            <pc:docMk/>
            <pc:sldMk cId="630546080" sldId="275"/>
            <ac:picMk id="10" creationId="{9160C5C0-F2A8-4545-9DFA-92F0F64397DF}"/>
          </ac:picMkLst>
        </pc:picChg>
      </pc:sldChg>
      <pc:sldChg chg="delSp modSp mod">
        <pc:chgData name="Davis, James C" userId="84778d94-b1cc-4a48-87ce-749e1d7d6e72" providerId="ADAL" clId="{8421367D-9D70-514B-8F67-5085FD594931}" dt="2022-01-10T19:13:32.886" v="3272" actId="1076"/>
        <pc:sldMkLst>
          <pc:docMk/>
          <pc:sldMk cId="1291103092" sldId="276"/>
        </pc:sldMkLst>
        <pc:spChg chg="del">
          <ac:chgData name="Davis, James C" userId="84778d94-b1cc-4a48-87ce-749e1d7d6e72" providerId="ADAL" clId="{8421367D-9D70-514B-8F67-5085FD594931}" dt="2022-01-10T17:55:07.306" v="59" actId="478"/>
          <ac:spMkLst>
            <pc:docMk/>
            <pc:sldMk cId="1291103092" sldId="276"/>
            <ac:spMk id="5" creationId="{4C0C250F-9E35-9B45-82CF-3AC64D04E9FE}"/>
          </ac:spMkLst>
        </pc:spChg>
        <pc:picChg chg="mod">
          <ac:chgData name="Davis, James C" userId="84778d94-b1cc-4a48-87ce-749e1d7d6e72" providerId="ADAL" clId="{8421367D-9D70-514B-8F67-5085FD594931}" dt="2022-01-10T19:13:32.886" v="3272" actId="1076"/>
          <ac:picMkLst>
            <pc:docMk/>
            <pc:sldMk cId="1291103092" sldId="276"/>
            <ac:picMk id="10" creationId="{B9E10838-E96C-4341-A836-D043E9A43D28}"/>
          </ac:picMkLst>
        </pc:picChg>
      </pc:sldChg>
      <pc:sldChg chg="addSp delSp modSp mod modAnim">
        <pc:chgData name="Davis, James C" userId="84778d94-b1cc-4a48-87ce-749e1d7d6e72" providerId="ADAL" clId="{8421367D-9D70-514B-8F67-5085FD594931}" dt="2022-01-10T19:12:39.640" v="3232" actId="1076"/>
        <pc:sldMkLst>
          <pc:docMk/>
          <pc:sldMk cId="2071117720" sldId="278"/>
        </pc:sldMkLst>
        <pc:spChg chg="mod">
          <ac:chgData name="Davis, James C" userId="84778d94-b1cc-4a48-87ce-749e1d7d6e72" providerId="ADAL" clId="{8421367D-9D70-514B-8F67-5085FD594931}" dt="2022-01-10T19:12:35.955" v="3231" actId="20577"/>
          <ac:spMkLst>
            <pc:docMk/>
            <pc:sldMk cId="2071117720" sldId="278"/>
            <ac:spMk id="2" creationId="{1EBAB61F-537F-FC4D-BDFF-36A0819BCD5B}"/>
          </ac:spMkLst>
        </pc:spChg>
        <pc:spChg chg="add mod">
          <ac:chgData name="Davis, James C" userId="84778d94-b1cc-4a48-87ce-749e1d7d6e72" providerId="ADAL" clId="{8421367D-9D70-514B-8F67-5085FD594931}" dt="2022-01-10T19:12:39.640" v="3232" actId="1076"/>
          <ac:spMkLst>
            <pc:docMk/>
            <pc:sldMk cId="2071117720" sldId="278"/>
            <ac:spMk id="4" creationId="{AB8DD487-8F15-9A4D-942E-F62BC6B05990}"/>
          </ac:spMkLst>
        </pc:spChg>
        <pc:spChg chg="del">
          <ac:chgData name="Davis, James C" userId="84778d94-b1cc-4a48-87ce-749e1d7d6e72" providerId="ADAL" clId="{8421367D-9D70-514B-8F67-5085FD594931}" dt="2022-01-10T17:54:48.778" v="51" actId="478"/>
          <ac:spMkLst>
            <pc:docMk/>
            <pc:sldMk cId="2071117720" sldId="278"/>
            <ac:spMk id="5" creationId="{4C0C250F-9E35-9B45-82CF-3AC64D04E9FE}"/>
          </ac:spMkLst>
        </pc:spChg>
        <pc:picChg chg="del mod">
          <ac:chgData name="Davis, James C" userId="84778d94-b1cc-4a48-87ce-749e1d7d6e72" providerId="ADAL" clId="{8421367D-9D70-514B-8F67-5085FD594931}" dt="2022-01-10T19:08:44.124" v="2931" actId="478"/>
          <ac:picMkLst>
            <pc:docMk/>
            <pc:sldMk cId="2071117720" sldId="278"/>
            <ac:picMk id="7" creationId="{52F5BCEE-7CE6-4140-BE5C-261542DC89C4}"/>
          </ac:picMkLst>
        </pc:picChg>
      </pc:sldChg>
      <pc:sldChg chg="delSp modSp mod">
        <pc:chgData name="Davis, James C" userId="84778d94-b1cc-4a48-87ce-749e1d7d6e72" providerId="ADAL" clId="{8421367D-9D70-514B-8F67-5085FD594931}" dt="2022-01-10T18:28:42.553" v="269" actId="20577"/>
        <pc:sldMkLst>
          <pc:docMk/>
          <pc:sldMk cId="3667608206" sldId="279"/>
        </pc:sldMkLst>
        <pc:spChg chg="mod">
          <ac:chgData name="Davis, James C" userId="84778d94-b1cc-4a48-87ce-749e1d7d6e72" providerId="ADAL" clId="{8421367D-9D70-514B-8F67-5085FD594931}" dt="2022-01-10T18:28:42.553" v="269" actId="20577"/>
          <ac:spMkLst>
            <pc:docMk/>
            <pc:sldMk cId="3667608206" sldId="279"/>
            <ac:spMk id="2" creationId="{1EBAB61F-537F-FC4D-BDFF-36A0819BCD5B}"/>
          </ac:spMkLst>
        </pc:spChg>
        <pc:spChg chg="del">
          <ac:chgData name="Davis, James C" userId="84778d94-b1cc-4a48-87ce-749e1d7d6e72" providerId="ADAL" clId="{8421367D-9D70-514B-8F67-5085FD594931}" dt="2022-01-10T17:54:31.950" v="41" actId="478"/>
          <ac:spMkLst>
            <pc:docMk/>
            <pc:sldMk cId="3667608206" sldId="279"/>
            <ac:spMk id="5" creationId="{68B7A39E-BE4F-0647-94DF-48DE6F8E91BC}"/>
          </ac:spMkLst>
        </pc:spChg>
      </pc:sldChg>
      <pc:sldChg chg="delSp mod">
        <pc:chgData name="Davis, James C" userId="84778d94-b1cc-4a48-87ce-749e1d7d6e72" providerId="ADAL" clId="{8421367D-9D70-514B-8F67-5085FD594931}" dt="2022-01-10T17:54:34.219" v="42" actId="478"/>
        <pc:sldMkLst>
          <pc:docMk/>
          <pc:sldMk cId="3403890134" sldId="280"/>
        </pc:sldMkLst>
        <pc:spChg chg="del">
          <ac:chgData name="Davis, James C" userId="84778d94-b1cc-4a48-87ce-749e1d7d6e72" providerId="ADAL" clId="{8421367D-9D70-514B-8F67-5085FD594931}" dt="2022-01-10T17:54:34.219" v="42" actId="478"/>
          <ac:spMkLst>
            <pc:docMk/>
            <pc:sldMk cId="3403890134" sldId="280"/>
            <ac:spMk id="3" creationId="{47B13049-9A3E-2343-9F08-3DB41BE7684D}"/>
          </ac:spMkLst>
        </pc:spChg>
      </pc:sldChg>
      <pc:sldChg chg="delSp mod">
        <pc:chgData name="Davis, James C" userId="84778d94-b1cc-4a48-87ce-749e1d7d6e72" providerId="ADAL" clId="{8421367D-9D70-514B-8F67-5085FD594931}" dt="2022-01-10T17:55:01.748" v="56" actId="478"/>
        <pc:sldMkLst>
          <pc:docMk/>
          <pc:sldMk cId="39616770" sldId="281"/>
        </pc:sldMkLst>
        <pc:spChg chg="del">
          <ac:chgData name="Davis, James C" userId="84778d94-b1cc-4a48-87ce-749e1d7d6e72" providerId="ADAL" clId="{8421367D-9D70-514B-8F67-5085FD594931}" dt="2022-01-10T17:55:01.748" v="56" actId="478"/>
          <ac:spMkLst>
            <pc:docMk/>
            <pc:sldMk cId="39616770" sldId="281"/>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1418201393" sldId="282"/>
        </pc:sldMkLst>
        <pc:spChg chg="del">
          <ac:chgData name="Davis, James C" userId="84778d94-b1cc-4a48-87ce-749e1d7d6e72" providerId="ADAL" clId="{8421367D-9D70-514B-8F67-5085FD594931}" dt="2022-01-10T17:55:20.458" v="67" actId="478"/>
          <ac:spMkLst>
            <pc:docMk/>
            <pc:sldMk cId="1418201393" sldId="282"/>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2581208006" sldId="283"/>
        </pc:sldMkLst>
        <pc:spChg chg="del">
          <ac:chgData name="Davis, James C" userId="84778d94-b1cc-4a48-87ce-749e1d7d6e72" providerId="ADAL" clId="{8421367D-9D70-514B-8F67-5085FD594931}" dt="2022-01-10T17:55:22.427" v="68" actId="478"/>
          <ac:spMkLst>
            <pc:docMk/>
            <pc:sldMk cId="2581208006" sldId="283"/>
            <ac:spMk id="5" creationId="{4C0C250F-9E35-9B45-82CF-3AC64D04E9FE}"/>
          </ac:spMkLst>
        </pc:spChg>
      </pc:sldChg>
      <pc:sldChg chg="addSp delSp modSp mod modAnim">
        <pc:chgData name="Davis, James C" userId="84778d94-b1cc-4a48-87ce-749e1d7d6e72" providerId="ADAL" clId="{8421367D-9D70-514B-8F67-5085FD594931}" dt="2022-01-10T19:21:52.067" v="3823"/>
        <pc:sldMkLst>
          <pc:docMk/>
          <pc:sldMk cId="363774714" sldId="284"/>
        </pc:sldMkLst>
        <pc:spChg chg="mod">
          <ac:chgData name="Davis, James C" userId="84778d94-b1cc-4a48-87ce-749e1d7d6e72" providerId="ADAL" clId="{8421367D-9D70-514B-8F67-5085FD594931}" dt="2022-01-10T19:19:34.128" v="3791" actId="20577"/>
          <ac:spMkLst>
            <pc:docMk/>
            <pc:sldMk cId="363774714" sldId="284"/>
            <ac:spMk id="2" creationId="{1EBAB61F-537F-FC4D-BDFF-36A0819BCD5B}"/>
          </ac:spMkLst>
        </pc:spChg>
        <pc:spChg chg="del">
          <ac:chgData name="Davis, James C" userId="84778d94-b1cc-4a48-87ce-749e1d7d6e72" providerId="ADAL" clId="{8421367D-9D70-514B-8F67-5085FD594931}" dt="2022-01-10T17:55:18.241" v="66" actId="478"/>
          <ac:spMkLst>
            <pc:docMk/>
            <pc:sldMk cId="363774714" sldId="284"/>
            <ac:spMk id="5" creationId="{4C0C250F-9E35-9B45-82CF-3AC64D04E9FE}"/>
          </ac:spMkLst>
        </pc:spChg>
        <pc:spChg chg="add mod">
          <ac:chgData name="Davis, James C" userId="84778d94-b1cc-4a48-87ce-749e1d7d6e72" providerId="ADAL" clId="{8421367D-9D70-514B-8F67-5085FD594931}" dt="2022-01-10T19:21:40.919" v="3821" actId="207"/>
          <ac:spMkLst>
            <pc:docMk/>
            <pc:sldMk cId="363774714" sldId="284"/>
            <ac:spMk id="5" creationId="{6E95F36C-BAFD-9A42-9969-881537458FC1}"/>
          </ac:spMkLst>
        </pc:spChg>
        <pc:picChg chg="add mod">
          <ac:chgData name="Davis, James C" userId="84778d94-b1cc-4a48-87ce-749e1d7d6e72" providerId="ADAL" clId="{8421367D-9D70-514B-8F67-5085FD594931}" dt="2022-01-10T19:20:27.977" v="3794" actId="1076"/>
          <ac:picMkLst>
            <pc:docMk/>
            <pc:sldMk cId="363774714" sldId="284"/>
            <ac:picMk id="4" creationId="{E37789D2-8FAE-B74B-8334-45420AC33FED}"/>
          </ac:picMkLst>
        </pc:picChg>
        <pc:picChg chg="add mod">
          <ac:chgData name="Davis, James C" userId="84778d94-b1cc-4a48-87ce-749e1d7d6e72" providerId="ADAL" clId="{8421367D-9D70-514B-8F67-5085FD594931}" dt="2022-01-10T19:21:02.859" v="3800" actId="1076"/>
          <ac:picMkLst>
            <pc:docMk/>
            <pc:sldMk cId="363774714" sldId="284"/>
            <ac:picMk id="4098" creationId="{023A0A1F-F065-4F49-A8C9-F35E06376ECC}"/>
          </ac:picMkLst>
        </pc:picChg>
      </pc:sldChg>
      <pc:sldChg chg="delSp mod">
        <pc:chgData name="Davis, James C" userId="84778d94-b1cc-4a48-87ce-749e1d7d6e72" providerId="ADAL" clId="{8421367D-9D70-514B-8F67-5085FD594931}" dt="2022-01-10T17:55:13.955" v="63" actId="478"/>
        <pc:sldMkLst>
          <pc:docMk/>
          <pc:sldMk cId="1994033063" sldId="285"/>
        </pc:sldMkLst>
        <pc:spChg chg="del">
          <ac:chgData name="Davis, James C" userId="84778d94-b1cc-4a48-87ce-749e1d7d6e72" providerId="ADAL" clId="{8421367D-9D70-514B-8F67-5085FD594931}" dt="2022-01-10T17:55:13.955" v="63" actId="478"/>
          <ac:spMkLst>
            <pc:docMk/>
            <pc:sldMk cId="1994033063" sldId="285"/>
            <ac:spMk id="3" creationId="{47B13049-9A3E-2343-9F08-3DB41BE7684D}"/>
          </ac:spMkLst>
        </pc:spChg>
      </pc:sldChg>
      <pc:sldChg chg="addSp delSp modSp mod modNotesTx">
        <pc:chgData name="Davis, James C" userId="84778d94-b1cc-4a48-87ce-749e1d7d6e72" providerId="ADAL" clId="{8421367D-9D70-514B-8F67-5085FD594931}" dt="2022-01-10T19:04:08.415" v="2612" actId="20577"/>
        <pc:sldMkLst>
          <pc:docMk/>
          <pc:sldMk cId="3188377394" sldId="286"/>
        </pc:sldMkLst>
        <pc:spChg chg="add mod">
          <ac:chgData name="Davis, James C" userId="84778d94-b1cc-4a48-87ce-749e1d7d6e72" providerId="ADAL" clId="{8421367D-9D70-514B-8F67-5085FD594931}" dt="2022-01-10T19:03:21.431" v="2606" actId="2085"/>
          <ac:spMkLst>
            <pc:docMk/>
            <pc:sldMk cId="3188377394" sldId="286"/>
            <ac:spMk id="2" creationId="{6D48F7D1-8303-5549-91C4-536CE316B183}"/>
          </ac:spMkLst>
        </pc:spChg>
        <pc:spChg chg="del">
          <ac:chgData name="Davis, James C" userId="84778d94-b1cc-4a48-87ce-749e1d7d6e72" providerId="ADAL" clId="{8421367D-9D70-514B-8F67-5085FD594931}" dt="2022-01-10T17:54:58.497" v="54" actId="478"/>
          <ac:spMkLst>
            <pc:docMk/>
            <pc:sldMk cId="3188377394" sldId="286"/>
            <ac:spMk id="5" creationId="{4C0C250F-9E35-9B45-82CF-3AC64D04E9FE}"/>
          </ac:spMkLst>
        </pc:spChg>
      </pc:sldChg>
      <pc:sldChg chg="delSp modSp mod">
        <pc:chgData name="Davis, James C" userId="84778d94-b1cc-4a48-87ce-749e1d7d6e72" providerId="ADAL" clId="{8421367D-9D70-514B-8F67-5085FD594931}" dt="2022-01-10T17:55:16.520" v="65" actId="478"/>
        <pc:sldMkLst>
          <pc:docMk/>
          <pc:sldMk cId="3869765905" sldId="287"/>
        </pc:sldMkLst>
        <pc:spChg chg="del mod">
          <ac:chgData name="Davis, James C" userId="84778d94-b1cc-4a48-87ce-749e1d7d6e72" providerId="ADAL" clId="{8421367D-9D70-514B-8F67-5085FD594931}" dt="2022-01-10T17:55:16.520" v="65" actId="478"/>
          <ac:spMkLst>
            <pc:docMk/>
            <pc:sldMk cId="3869765905" sldId="287"/>
            <ac:spMk id="2" creationId="{D7454737-9394-3946-91EE-2955BDDABFA9}"/>
          </ac:spMkLst>
        </pc:spChg>
      </pc:sldChg>
      <pc:sldChg chg="delSp modSp mod">
        <pc:chgData name="Davis, James C" userId="84778d94-b1cc-4a48-87ce-749e1d7d6e72" providerId="ADAL" clId="{8421367D-9D70-514B-8F67-5085FD594931}" dt="2022-01-10T19:15:46.871" v="3370" actId="20577"/>
        <pc:sldMkLst>
          <pc:docMk/>
          <pc:sldMk cId="69495355" sldId="288"/>
        </pc:sldMkLst>
        <pc:spChg chg="mod">
          <ac:chgData name="Davis, James C" userId="84778d94-b1cc-4a48-87ce-749e1d7d6e72" providerId="ADAL" clId="{8421367D-9D70-514B-8F67-5085FD594931}" dt="2022-01-10T19:15:46.871" v="3370" actId="20577"/>
          <ac:spMkLst>
            <pc:docMk/>
            <pc:sldMk cId="69495355" sldId="288"/>
            <ac:spMk id="2" creationId="{1EBAB61F-537F-FC4D-BDFF-36A0819BCD5B}"/>
          </ac:spMkLst>
        </pc:spChg>
        <pc:spChg chg="del">
          <ac:chgData name="Davis, James C" userId="84778d94-b1cc-4a48-87ce-749e1d7d6e72" providerId="ADAL" clId="{8421367D-9D70-514B-8F67-5085FD594931}" dt="2022-01-10T17:55:10.580" v="61" actId="478"/>
          <ac:spMkLst>
            <pc:docMk/>
            <pc:sldMk cId="69495355" sldId="288"/>
            <ac:spMk id="5" creationId="{4C0C250F-9E35-9B45-82CF-3AC64D04E9FE}"/>
          </ac:spMkLst>
        </pc:spChg>
      </pc:sldChg>
      <pc:sldChg chg="delSp modSp mod">
        <pc:chgData name="Davis, James C" userId="84778d94-b1cc-4a48-87ce-749e1d7d6e72" providerId="ADAL" clId="{8421367D-9D70-514B-8F67-5085FD594931}" dt="2022-01-10T19:18:09.126" v="3562" actId="20577"/>
        <pc:sldMkLst>
          <pc:docMk/>
          <pc:sldMk cId="2152854550" sldId="289"/>
        </pc:sldMkLst>
        <pc:spChg chg="mod">
          <ac:chgData name="Davis, James C" userId="84778d94-b1cc-4a48-87ce-749e1d7d6e72" providerId="ADAL" clId="{8421367D-9D70-514B-8F67-5085FD594931}" dt="2022-01-10T19:18:09.126" v="3562" actId="20577"/>
          <ac:spMkLst>
            <pc:docMk/>
            <pc:sldMk cId="2152854550" sldId="289"/>
            <ac:spMk id="2" creationId="{1EBAB61F-537F-FC4D-BDFF-36A0819BCD5B}"/>
          </ac:spMkLst>
        </pc:spChg>
        <pc:spChg chg="del">
          <ac:chgData name="Davis, James C" userId="84778d94-b1cc-4a48-87ce-749e1d7d6e72" providerId="ADAL" clId="{8421367D-9D70-514B-8F67-5085FD594931}" dt="2022-01-10T17:55:12.414" v="62" actId="478"/>
          <ac:spMkLst>
            <pc:docMk/>
            <pc:sldMk cId="2152854550" sldId="289"/>
            <ac:spMk id="5" creationId="{4C0C250F-9E35-9B45-82CF-3AC64D04E9FE}"/>
          </ac:spMkLst>
        </pc:spChg>
      </pc:sldChg>
      <pc:sldChg chg="delSp mod">
        <pc:chgData name="Davis, James C" userId="84778d94-b1cc-4a48-87ce-749e1d7d6e72" providerId="ADAL" clId="{8421367D-9D70-514B-8F67-5085FD594931}" dt="2022-01-10T17:54:42.151" v="47" actId="478"/>
        <pc:sldMkLst>
          <pc:docMk/>
          <pc:sldMk cId="3899457292" sldId="290"/>
        </pc:sldMkLst>
        <pc:spChg chg="del">
          <ac:chgData name="Davis, James C" userId="84778d94-b1cc-4a48-87ce-749e1d7d6e72" providerId="ADAL" clId="{8421367D-9D70-514B-8F67-5085FD594931}" dt="2022-01-10T17:54:42.151" v="47" actId="478"/>
          <ac:spMkLst>
            <pc:docMk/>
            <pc:sldMk cId="3899457292" sldId="290"/>
            <ac:spMk id="3" creationId="{47B13049-9A3E-2343-9F08-3DB41BE7684D}"/>
          </ac:spMkLst>
        </pc:spChg>
      </pc:sldChg>
      <pc:sldChg chg="delSp mod">
        <pc:chgData name="Davis, James C" userId="84778d94-b1cc-4a48-87ce-749e1d7d6e72" providerId="ADAL" clId="{8421367D-9D70-514B-8F67-5085FD594931}" dt="2022-01-10T17:55:05.663" v="58" actId="478"/>
        <pc:sldMkLst>
          <pc:docMk/>
          <pc:sldMk cId="1316748944" sldId="291"/>
        </pc:sldMkLst>
        <pc:spChg chg="del">
          <ac:chgData name="Davis, James C" userId="84778d94-b1cc-4a48-87ce-749e1d7d6e72" providerId="ADAL" clId="{8421367D-9D70-514B-8F67-5085FD594931}" dt="2022-01-10T17:55:05.663" v="58" actId="478"/>
          <ac:spMkLst>
            <pc:docMk/>
            <pc:sldMk cId="1316748944" sldId="291"/>
            <ac:spMk id="5" creationId="{4C0C250F-9E35-9B45-82CF-3AC64D04E9FE}"/>
          </ac:spMkLst>
        </pc:spChg>
      </pc:sldChg>
      <pc:sldChg chg="delSp del mod">
        <pc:chgData name="Davis, James C" userId="84778d94-b1cc-4a48-87ce-749e1d7d6e72" providerId="ADAL" clId="{8421367D-9D70-514B-8F67-5085FD594931}" dt="2022-01-10T17:54:56.032" v="53" actId="2696"/>
        <pc:sldMkLst>
          <pc:docMk/>
          <pc:sldMk cId="2744641023" sldId="292"/>
        </pc:sldMkLst>
        <pc:spChg chg="del">
          <ac:chgData name="Davis, James C" userId="84778d94-b1cc-4a48-87ce-749e1d7d6e72" providerId="ADAL" clId="{8421367D-9D70-514B-8F67-5085FD594931}" dt="2022-01-10T17:54:50.588" v="52" actId="478"/>
          <ac:spMkLst>
            <pc:docMk/>
            <pc:sldMk cId="2744641023" sldId="292"/>
            <ac:spMk id="5" creationId="{4C0C250F-9E35-9B45-82CF-3AC64D04E9FE}"/>
          </ac:spMkLst>
        </pc:spChg>
      </pc:sldChg>
      <pc:sldChg chg="delSp modSp mod">
        <pc:chgData name="Davis, James C" userId="84778d94-b1cc-4a48-87ce-749e1d7d6e72" providerId="ADAL" clId="{8421367D-9D70-514B-8F67-5085FD594931}" dt="2022-01-10T19:12:20.204" v="3216" actId="21"/>
        <pc:sldMkLst>
          <pc:docMk/>
          <pc:sldMk cId="2148200896" sldId="293"/>
        </pc:sldMkLst>
        <pc:spChg chg="mod">
          <ac:chgData name="Davis, James C" userId="84778d94-b1cc-4a48-87ce-749e1d7d6e72" providerId="ADAL" clId="{8421367D-9D70-514B-8F67-5085FD594931}" dt="2022-01-10T19:12:20.204" v="3216" actId="21"/>
          <ac:spMkLst>
            <pc:docMk/>
            <pc:sldMk cId="2148200896" sldId="293"/>
            <ac:spMk id="2" creationId="{1EBAB61F-537F-FC4D-BDFF-36A0819BCD5B}"/>
          </ac:spMkLst>
        </pc:spChg>
        <pc:spChg chg="del">
          <ac:chgData name="Davis, James C" userId="84778d94-b1cc-4a48-87ce-749e1d7d6e72" providerId="ADAL" clId="{8421367D-9D70-514B-8F67-5085FD594931}" dt="2022-01-10T17:54:47.347" v="50" actId="478"/>
          <ac:spMkLst>
            <pc:docMk/>
            <pc:sldMk cId="2148200896" sldId="293"/>
            <ac:spMk id="5" creationId="{4C0C250F-9E35-9B45-82CF-3AC64D04E9FE}"/>
          </ac:spMkLst>
        </pc:spChg>
      </pc:sldChg>
      <pc:sldChg chg="delSp modSp mod">
        <pc:chgData name="Davis, James C" userId="84778d94-b1cc-4a48-87ce-749e1d7d6e72" providerId="ADAL" clId="{8421367D-9D70-514B-8F67-5085FD594931}" dt="2022-01-10T19:05:55.813" v="2734" actId="20577"/>
        <pc:sldMkLst>
          <pc:docMk/>
          <pc:sldMk cId="1524927026" sldId="294"/>
        </pc:sldMkLst>
        <pc:spChg chg="del mod">
          <ac:chgData name="Davis, James C" userId="84778d94-b1cc-4a48-87ce-749e1d7d6e72" providerId="ADAL" clId="{8421367D-9D70-514B-8F67-5085FD594931}" dt="2022-01-10T17:54:45.143" v="49" actId="478"/>
          <ac:spMkLst>
            <pc:docMk/>
            <pc:sldMk cId="1524927026" sldId="294"/>
            <ac:spMk id="3" creationId="{4E01D613-2354-934A-BA0F-D6B59F6BCBBB}"/>
          </ac:spMkLst>
        </pc:spChg>
        <pc:spChg chg="mod">
          <ac:chgData name="Davis, James C" userId="84778d94-b1cc-4a48-87ce-749e1d7d6e72" providerId="ADAL" clId="{8421367D-9D70-514B-8F67-5085FD594931}" dt="2022-01-10T19:05:49.428" v="2706" actId="20577"/>
          <ac:spMkLst>
            <pc:docMk/>
            <pc:sldMk cId="1524927026" sldId="294"/>
            <ac:spMk id="5" creationId="{929AF5D7-AE8F-F748-B9E3-33E89D3E848B}"/>
          </ac:spMkLst>
        </pc:spChg>
        <pc:spChg chg="mod">
          <ac:chgData name="Davis, James C" userId="84778d94-b1cc-4a48-87ce-749e1d7d6e72" providerId="ADAL" clId="{8421367D-9D70-514B-8F67-5085FD594931}" dt="2022-01-10T19:05:55.813" v="2734" actId="20577"/>
          <ac:spMkLst>
            <pc:docMk/>
            <pc:sldMk cId="1524927026" sldId="294"/>
            <ac:spMk id="6" creationId="{69D062F1-05DF-B74F-8CCF-7754264170CE}"/>
          </ac:spMkLst>
        </pc:spChg>
      </pc:sldChg>
      <pc:sldChg chg="delSp modSp del mod delAnim modAnim">
        <pc:chgData name="Davis, James C" userId="84778d94-b1cc-4a48-87ce-749e1d7d6e72" providerId="ADAL" clId="{8421367D-9D70-514B-8F67-5085FD594931}" dt="2022-01-10T18:28:35.219" v="234" actId="2696"/>
        <pc:sldMkLst>
          <pc:docMk/>
          <pc:sldMk cId="903108232" sldId="295"/>
        </pc:sldMkLst>
        <pc:spChg chg="del">
          <ac:chgData name="Davis, James C" userId="84778d94-b1cc-4a48-87ce-749e1d7d6e72" providerId="ADAL" clId="{8421367D-9D70-514B-8F67-5085FD594931}" dt="2022-01-10T17:54:40.360" v="46" actId="478"/>
          <ac:spMkLst>
            <pc:docMk/>
            <pc:sldMk cId="903108232" sldId="295"/>
            <ac:spMk id="5" creationId="{4C0C250F-9E35-9B45-82CF-3AC64D04E9FE}"/>
          </ac:spMkLst>
        </pc:spChg>
        <pc:spChg chg="mod">
          <ac:chgData name="Davis, James C" userId="84778d94-b1cc-4a48-87ce-749e1d7d6e72" providerId="ADAL" clId="{8421367D-9D70-514B-8F67-5085FD594931}" dt="2022-01-10T18:26:31.943" v="233" actId="21"/>
          <ac:spMkLst>
            <pc:docMk/>
            <pc:sldMk cId="903108232" sldId="295"/>
            <ac:spMk id="9" creationId="{C863769F-81AC-D246-83BB-18080B988114}"/>
          </ac:spMkLst>
        </pc:spChg>
        <pc:spChg chg="del mod">
          <ac:chgData name="Davis, James C" userId="84778d94-b1cc-4a48-87ce-749e1d7d6e72" providerId="ADAL" clId="{8421367D-9D70-514B-8F67-5085FD594931}" dt="2022-01-10T18:26:25.784" v="232" actId="478"/>
          <ac:spMkLst>
            <pc:docMk/>
            <pc:sldMk cId="903108232" sldId="295"/>
            <ac:spMk id="17" creationId="{0464978D-AA86-3441-8E01-4943CC152612}"/>
          </ac:spMkLst>
        </pc:spChg>
        <pc:spChg chg="mod">
          <ac:chgData name="Davis, James C" userId="84778d94-b1cc-4a48-87ce-749e1d7d6e72" providerId="ADAL" clId="{8421367D-9D70-514B-8F67-5085FD594931}" dt="2022-01-10T18:26:21.729" v="231" actId="1076"/>
          <ac:spMkLst>
            <pc:docMk/>
            <pc:sldMk cId="903108232" sldId="295"/>
            <ac:spMk id="21" creationId="{A1F036D6-E986-BA46-BBCB-75401CA68071}"/>
          </ac:spMkLst>
        </pc:spChg>
        <pc:picChg chg="mod">
          <ac:chgData name="Davis, James C" userId="84778d94-b1cc-4a48-87ce-749e1d7d6e72" providerId="ADAL" clId="{8421367D-9D70-514B-8F67-5085FD594931}" dt="2022-01-10T18:26:15.336" v="228" actId="1076"/>
          <ac:picMkLst>
            <pc:docMk/>
            <pc:sldMk cId="903108232" sldId="295"/>
            <ac:picMk id="19" creationId="{559D0368-1CCD-F142-8104-531884C409DA}"/>
          </ac:picMkLst>
        </pc:picChg>
        <pc:picChg chg="del">
          <ac:chgData name="Davis, James C" userId="84778d94-b1cc-4a48-87ce-749e1d7d6e72" providerId="ADAL" clId="{8421367D-9D70-514B-8F67-5085FD594931}" dt="2022-01-10T18:26:19.673" v="230" actId="478"/>
          <ac:picMkLst>
            <pc:docMk/>
            <pc:sldMk cId="903108232" sldId="295"/>
            <ac:picMk id="3076" creationId="{D3B8157C-CCBB-E142-8B28-42D20B8128F3}"/>
          </ac:picMkLst>
        </pc:picChg>
      </pc:sldChg>
      <pc:sldChg chg="add">
        <pc:chgData name="Davis, James C" userId="84778d94-b1cc-4a48-87ce-749e1d7d6e72" providerId="ADAL" clId="{8421367D-9D70-514B-8F67-5085FD594931}" dt="2022-01-10T18:28:44.012" v="270"/>
        <pc:sldMkLst>
          <pc:docMk/>
          <pc:sldMk cId="2973261844" sldId="295"/>
        </pc:sldMkLst>
      </pc:sldChg>
      <pc:sldChg chg="delSp modSp mod">
        <pc:chgData name="Davis, James C" userId="84778d94-b1cc-4a48-87ce-749e1d7d6e72" providerId="ADAL" clId="{8421367D-9D70-514B-8F67-5085FD594931}" dt="2022-01-10T19:02:55.084" v="2546" actId="20577"/>
        <pc:sldMkLst>
          <pc:docMk/>
          <pc:sldMk cId="554715540" sldId="296"/>
        </pc:sldMkLst>
        <pc:spChg chg="mod">
          <ac:chgData name="Davis, James C" userId="84778d94-b1cc-4a48-87ce-749e1d7d6e72" providerId="ADAL" clId="{8421367D-9D70-514B-8F67-5085FD594931}" dt="2022-01-10T19:02:55.084" v="2546" actId="20577"/>
          <ac:spMkLst>
            <pc:docMk/>
            <pc:sldMk cId="554715540" sldId="296"/>
            <ac:spMk id="2" creationId="{1EBAB61F-537F-FC4D-BDFF-36A0819BCD5B}"/>
          </ac:spMkLst>
        </pc:spChg>
        <pc:spChg chg="del">
          <ac:chgData name="Davis, James C" userId="84778d94-b1cc-4a48-87ce-749e1d7d6e72" providerId="ADAL" clId="{8421367D-9D70-514B-8F67-5085FD594931}" dt="2022-01-10T17:55:00.016" v="55" actId="478"/>
          <ac:spMkLst>
            <pc:docMk/>
            <pc:sldMk cId="554715540" sldId="296"/>
            <ac:spMk id="5" creationId="{4C0C250F-9E35-9B45-82CF-3AC64D04E9FE}"/>
          </ac:spMkLst>
        </pc:spChg>
      </pc:sldChg>
      <pc:sldChg chg="delSp del mod">
        <pc:chgData name="Davis, James C" userId="84778d94-b1cc-4a48-87ce-749e1d7d6e72" providerId="ADAL" clId="{8421367D-9D70-514B-8F67-5085FD594931}" dt="2022-01-10T19:25:10.644" v="3825" actId="2696"/>
        <pc:sldMkLst>
          <pc:docMk/>
          <pc:sldMk cId="1154032174" sldId="297"/>
        </pc:sldMkLst>
        <pc:spChg chg="del">
          <ac:chgData name="Davis, James C" userId="84778d94-b1cc-4a48-87ce-749e1d7d6e72" providerId="ADAL" clId="{8421367D-9D70-514B-8F67-5085FD594931}" dt="2022-01-10T18:08:08.130" v="70" actId="478"/>
          <ac:spMkLst>
            <pc:docMk/>
            <pc:sldMk cId="1154032174" sldId="297"/>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2732403294" sldId="298"/>
        </pc:sldMkLst>
        <pc:spChg chg="del">
          <ac:chgData name="Davis, James C" userId="84778d94-b1cc-4a48-87ce-749e1d7d6e72" providerId="ADAL" clId="{8421367D-9D70-514B-8F67-5085FD594931}" dt="2022-01-10T18:08:22.485" v="77" actId="478"/>
          <ac:spMkLst>
            <pc:docMk/>
            <pc:sldMk cId="2732403294" sldId="298"/>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3573893736" sldId="299"/>
        </pc:sldMkLst>
        <pc:spChg chg="del">
          <ac:chgData name="Davis, James C" userId="84778d94-b1cc-4a48-87ce-749e1d7d6e72" providerId="ADAL" clId="{8421367D-9D70-514B-8F67-5085FD594931}" dt="2022-01-10T18:08:06.215" v="69" actId="478"/>
          <ac:spMkLst>
            <pc:docMk/>
            <pc:sldMk cId="3573893736" sldId="299"/>
            <ac:spMk id="5" creationId="{4C0C250F-9E35-9B45-82CF-3AC64D04E9FE}"/>
          </ac:spMkLst>
        </pc:spChg>
      </pc:sldChg>
      <pc:sldChg chg="delSp del mod">
        <pc:chgData name="Davis, James C" userId="84778d94-b1cc-4a48-87ce-749e1d7d6e72" providerId="ADAL" clId="{8421367D-9D70-514B-8F67-5085FD594931}" dt="2022-01-10T19:25:10.644" v="3825" actId="2696"/>
        <pc:sldMkLst>
          <pc:docMk/>
          <pc:sldMk cId="3308660173" sldId="301"/>
        </pc:sldMkLst>
        <pc:spChg chg="del">
          <ac:chgData name="Davis, James C" userId="84778d94-b1cc-4a48-87ce-749e1d7d6e72" providerId="ADAL" clId="{8421367D-9D70-514B-8F67-5085FD594931}" dt="2022-01-10T18:08:10.853" v="71" actId="478"/>
          <ac:spMkLst>
            <pc:docMk/>
            <pc:sldMk cId="3308660173" sldId="301"/>
            <ac:spMk id="3" creationId="{5CAFCD66-D36F-B84D-8950-5F265B485791}"/>
          </ac:spMkLst>
        </pc:spChg>
      </pc:sldChg>
      <pc:sldChg chg="delSp del mod">
        <pc:chgData name="Davis, James C" userId="84778d94-b1cc-4a48-87ce-749e1d7d6e72" providerId="ADAL" clId="{8421367D-9D70-514B-8F67-5085FD594931}" dt="2022-01-10T19:25:10.644" v="3825" actId="2696"/>
        <pc:sldMkLst>
          <pc:docMk/>
          <pc:sldMk cId="3581092609" sldId="302"/>
        </pc:sldMkLst>
        <pc:spChg chg="del">
          <ac:chgData name="Davis, James C" userId="84778d94-b1cc-4a48-87ce-749e1d7d6e72" providerId="ADAL" clId="{8421367D-9D70-514B-8F67-5085FD594931}" dt="2022-01-10T18:08:13.582" v="72" actId="478"/>
          <ac:spMkLst>
            <pc:docMk/>
            <pc:sldMk cId="3581092609" sldId="302"/>
            <ac:spMk id="5" creationId="{BB2D2670-234F-2B4A-AD50-14B71772D7FC}"/>
          </ac:spMkLst>
        </pc:spChg>
      </pc:sldChg>
      <pc:sldChg chg="delSp del mod">
        <pc:chgData name="Davis, James C" userId="84778d94-b1cc-4a48-87ce-749e1d7d6e72" providerId="ADAL" clId="{8421367D-9D70-514B-8F67-5085FD594931}" dt="2022-01-10T19:25:10.644" v="3825" actId="2696"/>
        <pc:sldMkLst>
          <pc:docMk/>
          <pc:sldMk cId="1658827965" sldId="303"/>
        </pc:sldMkLst>
        <pc:spChg chg="del">
          <ac:chgData name="Davis, James C" userId="84778d94-b1cc-4a48-87ce-749e1d7d6e72" providerId="ADAL" clId="{8421367D-9D70-514B-8F67-5085FD594931}" dt="2022-01-10T18:08:14.895" v="73" actId="478"/>
          <ac:spMkLst>
            <pc:docMk/>
            <pc:sldMk cId="1658827965" sldId="303"/>
            <ac:spMk id="5" creationId="{BB2D2670-234F-2B4A-AD50-14B71772D7FC}"/>
          </ac:spMkLst>
        </pc:spChg>
      </pc:sldChg>
      <pc:sldChg chg="delSp del mod">
        <pc:chgData name="Davis, James C" userId="84778d94-b1cc-4a48-87ce-749e1d7d6e72" providerId="ADAL" clId="{8421367D-9D70-514B-8F67-5085FD594931}" dt="2022-01-10T19:25:10.644" v="3825" actId="2696"/>
        <pc:sldMkLst>
          <pc:docMk/>
          <pc:sldMk cId="3445153605" sldId="304"/>
        </pc:sldMkLst>
        <pc:spChg chg="del">
          <ac:chgData name="Davis, James C" userId="84778d94-b1cc-4a48-87ce-749e1d7d6e72" providerId="ADAL" clId="{8421367D-9D70-514B-8F67-5085FD594931}" dt="2022-01-10T18:08:17.016" v="74" actId="478"/>
          <ac:spMkLst>
            <pc:docMk/>
            <pc:sldMk cId="3445153605" sldId="304"/>
            <ac:spMk id="5" creationId="{BB2D2670-234F-2B4A-AD50-14B71772D7FC}"/>
          </ac:spMkLst>
        </pc:spChg>
      </pc:sldChg>
      <pc:sldChg chg="delSp del mod">
        <pc:chgData name="Davis, James C" userId="84778d94-b1cc-4a48-87ce-749e1d7d6e72" providerId="ADAL" clId="{8421367D-9D70-514B-8F67-5085FD594931}" dt="2022-01-10T19:25:10.644" v="3825" actId="2696"/>
        <pc:sldMkLst>
          <pc:docMk/>
          <pc:sldMk cId="1462029921" sldId="305"/>
        </pc:sldMkLst>
        <pc:spChg chg="del">
          <ac:chgData name="Davis, James C" userId="84778d94-b1cc-4a48-87ce-749e1d7d6e72" providerId="ADAL" clId="{8421367D-9D70-514B-8F67-5085FD594931}" dt="2022-01-10T18:08:20.643" v="76" actId="478"/>
          <ac:spMkLst>
            <pc:docMk/>
            <pc:sldMk cId="1462029921" sldId="305"/>
            <ac:spMk id="4" creationId="{81B28090-BD9A-E44D-8247-D7802DC016EA}"/>
          </ac:spMkLst>
        </pc:spChg>
      </pc:sldChg>
      <pc:sldChg chg="delSp del mod">
        <pc:chgData name="Davis, James C" userId="84778d94-b1cc-4a48-87ce-749e1d7d6e72" providerId="ADAL" clId="{8421367D-9D70-514B-8F67-5085FD594931}" dt="2022-01-10T19:25:10.644" v="3825" actId="2696"/>
        <pc:sldMkLst>
          <pc:docMk/>
          <pc:sldMk cId="1451706308" sldId="306"/>
        </pc:sldMkLst>
        <pc:spChg chg="del">
          <ac:chgData name="Davis, James C" userId="84778d94-b1cc-4a48-87ce-749e1d7d6e72" providerId="ADAL" clId="{8421367D-9D70-514B-8F67-5085FD594931}" dt="2022-01-10T18:08:18.897" v="75" actId="478"/>
          <ac:spMkLst>
            <pc:docMk/>
            <pc:sldMk cId="1451706308" sldId="306"/>
            <ac:spMk id="3" creationId="{47B13049-9A3E-2343-9F08-3DB41BE7684D}"/>
          </ac:spMkLst>
        </pc:spChg>
      </pc:sldChg>
      <pc:sldChg chg="delSp del mod">
        <pc:chgData name="Davis, James C" userId="84778d94-b1cc-4a48-87ce-749e1d7d6e72" providerId="ADAL" clId="{8421367D-9D70-514B-8F67-5085FD594931}" dt="2022-01-10T19:25:10.644" v="3825" actId="2696"/>
        <pc:sldMkLst>
          <pc:docMk/>
          <pc:sldMk cId="2228047200" sldId="310"/>
        </pc:sldMkLst>
        <pc:spChg chg="del">
          <ac:chgData name="Davis, James C" userId="84778d94-b1cc-4a48-87ce-749e1d7d6e72" providerId="ADAL" clId="{8421367D-9D70-514B-8F67-5085FD594931}" dt="2022-01-10T18:08:24.124" v="78" actId="478"/>
          <ac:spMkLst>
            <pc:docMk/>
            <pc:sldMk cId="2228047200" sldId="310"/>
            <ac:spMk id="3" creationId="{9E30ECFE-E8E7-C340-A72E-814EAB7DA3CE}"/>
          </ac:spMkLst>
        </pc:spChg>
      </pc:sldChg>
      <pc:sldChg chg="delSp del mod">
        <pc:chgData name="Davis, James C" userId="84778d94-b1cc-4a48-87ce-749e1d7d6e72" providerId="ADAL" clId="{8421367D-9D70-514B-8F67-5085FD594931}" dt="2022-01-10T19:25:10.644" v="3825" actId="2696"/>
        <pc:sldMkLst>
          <pc:docMk/>
          <pc:sldMk cId="867689165" sldId="311"/>
        </pc:sldMkLst>
        <pc:spChg chg="del">
          <ac:chgData name="Davis, James C" userId="84778d94-b1cc-4a48-87ce-749e1d7d6e72" providerId="ADAL" clId="{8421367D-9D70-514B-8F67-5085FD594931}" dt="2022-01-10T18:08:25.841" v="79" actId="478"/>
          <ac:spMkLst>
            <pc:docMk/>
            <pc:sldMk cId="867689165" sldId="311"/>
            <ac:spMk id="4" creationId="{E0150777-EC5E-3B49-944E-2203A3B919D7}"/>
          </ac:spMkLst>
        </pc:spChg>
      </pc:sldChg>
      <pc:sldChg chg="delSp modSp add del mod">
        <pc:chgData name="Davis, James C" userId="84778d94-b1cc-4a48-87ce-749e1d7d6e72" providerId="ADAL" clId="{8421367D-9D70-514B-8F67-5085FD594931}" dt="2022-01-10T18:25:41.433" v="161" actId="2696"/>
        <pc:sldMkLst>
          <pc:docMk/>
          <pc:sldMk cId="560270089" sldId="314"/>
        </pc:sldMkLst>
        <pc:spChg chg="del">
          <ac:chgData name="Davis, James C" userId="84778d94-b1cc-4a48-87ce-749e1d7d6e72" providerId="ADAL" clId="{8421367D-9D70-514B-8F67-5085FD594931}" dt="2022-01-10T18:25:31.554" v="159" actId="478"/>
          <ac:spMkLst>
            <pc:docMk/>
            <pc:sldMk cId="560270089" sldId="314"/>
            <ac:spMk id="12" creationId="{E54F73A1-2406-B640-9F18-CFBBCEC8F139}"/>
          </ac:spMkLst>
        </pc:spChg>
        <pc:picChg chg="mod">
          <ac:chgData name="Davis, James C" userId="84778d94-b1cc-4a48-87ce-749e1d7d6e72" providerId="ADAL" clId="{8421367D-9D70-514B-8F67-5085FD594931}" dt="2022-01-10T18:25:33.948" v="160" actId="1076"/>
          <ac:picMkLst>
            <pc:docMk/>
            <pc:sldMk cId="560270089" sldId="314"/>
            <ac:picMk id="11" creationId="{120342E3-6E6D-1F4E-8B0F-857C0D53FD73}"/>
          </ac:picMkLst>
        </pc:picChg>
      </pc:sldChg>
      <pc:sldChg chg="add del">
        <pc:chgData name="Davis, James C" userId="84778d94-b1cc-4a48-87ce-749e1d7d6e72" providerId="ADAL" clId="{8421367D-9D70-514B-8F67-5085FD594931}" dt="2022-01-10T18:28:35.219" v="234" actId="2696"/>
        <pc:sldMkLst>
          <pc:docMk/>
          <pc:sldMk cId="568287620" sldId="314"/>
        </pc:sldMkLst>
      </pc:sldChg>
      <pc:sldChg chg="add">
        <pc:chgData name="Davis, James C" userId="84778d94-b1cc-4a48-87ce-749e1d7d6e72" providerId="ADAL" clId="{8421367D-9D70-514B-8F67-5085FD594931}" dt="2022-01-10T18:28:44.012" v="270"/>
        <pc:sldMkLst>
          <pc:docMk/>
          <pc:sldMk cId="3813857377" sldId="314"/>
        </pc:sldMkLst>
      </pc:sldChg>
      <pc:sldChg chg="addSp delSp modSp new del mod">
        <pc:chgData name="Davis, James C" userId="84778d94-b1cc-4a48-87ce-749e1d7d6e72" providerId="ADAL" clId="{8421367D-9D70-514B-8F67-5085FD594931}" dt="2022-01-10T18:28:35.219" v="234" actId="2696"/>
        <pc:sldMkLst>
          <pc:docMk/>
          <pc:sldMk cId="578238843" sldId="315"/>
        </pc:sldMkLst>
        <pc:spChg chg="mod">
          <ac:chgData name="Davis, James C" userId="84778d94-b1cc-4a48-87ce-749e1d7d6e72" providerId="ADAL" clId="{8421367D-9D70-514B-8F67-5085FD594931}" dt="2022-01-10T18:26:07.893" v="225" actId="20577"/>
          <ac:spMkLst>
            <pc:docMk/>
            <pc:sldMk cId="578238843" sldId="315"/>
            <ac:spMk id="2" creationId="{DC6F6FB6-C139-5B4E-9B42-1676052975C4}"/>
          </ac:spMkLst>
        </pc:spChg>
        <pc:spChg chg="mod">
          <ac:chgData name="Davis, James C" userId="84778d94-b1cc-4a48-87ce-749e1d7d6e72" providerId="ADAL" clId="{8421367D-9D70-514B-8F67-5085FD594931}" dt="2022-01-10T18:25:10.943" v="108" actId="20577"/>
          <ac:spMkLst>
            <pc:docMk/>
            <pc:sldMk cId="578238843" sldId="315"/>
            <ac:spMk id="3" creationId="{84E18962-A6EE-EF4E-ADB1-9837D2E2178E}"/>
          </ac:spMkLst>
        </pc:spChg>
        <pc:spChg chg="del">
          <ac:chgData name="Davis, James C" userId="84778d94-b1cc-4a48-87ce-749e1d7d6e72" providerId="ADAL" clId="{8421367D-9D70-514B-8F67-5085FD594931}" dt="2022-01-10T18:25:29.297" v="157" actId="478"/>
          <ac:spMkLst>
            <pc:docMk/>
            <pc:sldMk cId="578238843" sldId="315"/>
            <ac:spMk id="4" creationId="{AB3DDA36-97E4-DB42-B5C7-1C8C36049EE8}"/>
          </ac:spMkLst>
        </pc:spChg>
        <pc:picChg chg="add mod">
          <ac:chgData name="Davis, James C" userId="84778d94-b1cc-4a48-87ce-749e1d7d6e72" providerId="ADAL" clId="{8421367D-9D70-514B-8F67-5085FD594931}" dt="2022-01-10T18:25:44.806" v="163" actId="1076"/>
          <ac:picMkLst>
            <pc:docMk/>
            <pc:sldMk cId="578238843" sldId="315"/>
            <ac:picMk id="6" creationId="{E806126B-632A-D447-A188-FF2C7A2D6C2D}"/>
          </ac:picMkLst>
        </pc:picChg>
        <pc:picChg chg="add mod">
          <ac:chgData name="Davis, James C" userId="84778d94-b1cc-4a48-87ce-749e1d7d6e72" providerId="ADAL" clId="{8421367D-9D70-514B-8F67-5085FD594931}" dt="2022-01-10T18:26:10.163" v="226" actId="1076"/>
          <ac:picMkLst>
            <pc:docMk/>
            <pc:sldMk cId="578238843" sldId="315"/>
            <ac:picMk id="1026" creationId="{4DBAB27E-192A-4C47-AB9A-2B2BFAC26B69}"/>
          </ac:picMkLst>
        </pc:picChg>
      </pc:sldChg>
      <pc:sldChg chg="add">
        <pc:chgData name="Davis, James C" userId="84778d94-b1cc-4a48-87ce-749e1d7d6e72" providerId="ADAL" clId="{8421367D-9D70-514B-8F67-5085FD594931}" dt="2022-01-10T18:28:44.012" v="270"/>
        <pc:sldMkLst>
          <pc:docMk/>
          <pc:sldMk cId="2261303456" sldId="315"/>
        </pc:sldMkLst>
      </pc:sldChg>
      <pc:sldChg chg="modSp add mod">
        <pc:chgData name="Davis, James C" userId="84778d94-b1cc-4a48-87ce-749e1d7d6e72" providerId="ADAL" clId="{8421367D-9D70-514B-8F67-5085FD594931}" dt="2022-01-10T18:28:50.662" v="297" actId="20577"/>
        <pc:sldMkLst>
          <pc:docMk/>
          <pc:sldMk cId="2636654752" sldId="316"/>
        </pc:sldMkLst>
        <pc:spChg chg="mod">
          <ac:chgData name="Davis, James C" userId="84778d94-b1cc-4a48-87ce-749e1d7d6e72" providerId="ADAL" clId="{8421367D-9D70-514B-8F67-5085FD594931}" dt="2022-01-10T18:28:50.662" v="297" actId="20577"/>
          <ac:spMkLst>
            <pc:docMk/>
            <pc:sldMk cId="2636654752" sldId="316"/>
            <ac:spMk id="2" creationId="{246150C2-24AA-9E43-A463-B984D7666A5B}"/>
          </ac:spMkLst>
        </pc:spChg>
      </pc:sldChg>
      <pc:sldChg chg="modSp new mod">
        <pc:chgData name="Davis, James C" userId="84778d94-b1cc-4a48-87ce-749e1d7d6e72" providerId="ADAL" clId="{8421367D-9D70-514B-8F67-5085FD594931}" dt="2022-01-10T18:30:42.403" v="471" actId="114"/>
        <pc:sldMkLst>
          <pc:docMk/>
          <pc:sldMk cId="746412671" sldId="317"/>
        </pc:sldMkLst>
        <pc:spChg chg="mod">
          <ac:chgData name="Davis, James C" userId="84778d94-b1cc-4a48-87ce-749e1d7d6e72" providerId="ADAL" clId="{8421367D-9D70-514B-8F67-5085FD594931}" dt="2022-01-10T18:30:42.403" v="471" actId="114"/>
          <ac:spMkLst>
            <pc:docMk/>
            <pc:sldMk cId="746412671" sldId="317"/>
            <ac:spMk id="2" creationId="{C83DBA1C-342D-6345-A3DF-0D97EBD581B8}"/>
          </ac:spMkLst>
        </pc:spChg>
        <pc:spChg chg="mod">
          <ac:chgData name="Davis, James C" userId="84778d94-b1cc-4a48-87ce-749e1d7d6e72" providerId="ADAL" clId="{8421367D-9D70-514B-8F67-5085FD594931}" dt="2022-01-10T18:28:59.123" v="333" actId="20577"/>
          <ac:spMkLst>
            <pc:docMk/>
            <pc:sldMk cId="746412671" sldId="317"/>
            <ac:spMk id="3" creationId="{1EDC1057-B70A-0C42-A83D-816CBE386FE4}"/>
          </ac:spMkLst>
        </pc:spChg>
      </pc:sldChg>
      <pc:sldChg chg="delSp modSp add mod">
        <pc:chgData name="Davis, James C" userId="84778d94-b1cc-4a48-87ce-749e1d7d6e72" providerId="ADAL" clId="{8421367D-9D70-514B-8F67-5085FD594931}" dt="2022-01-10T18:43:06.906" v="1464" actId="1076"/>
        <pc:sldMkLst>
          <pc:docMk/>
          <pc:sldMk cId="956169035" sldId="318"/>
        </pc:sldMkLst>
        <pc:spChg chg="del">
          <ac:chgData name="Davis, James C" userId="84778d94-b1cc-4a48-87ce-749e1d7d6e72" providerId="ADAL" clId="{8421367D-9D70-514B-8F67-5085FD594931}" dt="2022-01-10T18:34:03.595" v="496" actId="478"/>
          <ac:spMkLst>
            <pc:docMk/>
            <pc:sldMk cId="956169035" sldId="318"/>
            <ac:spMk id="4" creationId="{F7F46A83-F823-FC4C-837F-EC731214449A}"/>
          </ac:spMkLst>
        </pc:spChg>
        <pc:spChg chg="mod">
          <ac:chgData name="Davis, James C" userId="84778d94-b1cc-4a48-87ce-749e1d7d6e72" providerId="ADAL" clId="{8421367D-9D70-514B-8F67-5085FD594931}" dt="2022-01-10T18:43:06.906" v="1464" actId="1076"/>
          <ac:spMkLst>
            <pc:docMk/>
            <pc:sldMk cId="956169035" sldId="318"/>
            <ac:spMk id="10" creationId="{B31E7546-DCE1-0140-9E25-2EDEEA6A5158}"/>
          </ac:spMkLst>
        </pc:spChg>
      </pc:sldChg>
      <pc:sldChg chg="delSp add mod">
        <pc:chgData name="Davis, James C" userId="84778d94-b1cc-4a48-87ce-749e1d7d6e72" providerId="ADAL" clId="{8421367D-9D70-514B-8F67-5085FD594931}" dt="2022-01-10T18:34:02.145" v="495" actId="478"/>
        <pc:sldMkLst>
          <pc:docMk/>
          <pc:sldMk cId="114692035" sldId="319"/>
        </pc:sldMkLst>
        <pc:spChg chg="del">
          <ac:chgData name="Davis, James C" userId="84778d94-b1cc-4a48-87ce-749e1d7d6e72" providerId="ADAL" clId="{8421367D-9D70-514B-8F67-5085FD594931}" dt="2022-01-10T18:34:02.145" v="495" actId="478"/>
          <ac:spMkLst>
            <pc:docMk/>
            <pc:sldMk cId="114692035" sldId="319"/>
            <ac:spMk id="4" creationId="{F7F46A83-F823-FC4C-837F-EC731214449A}"/>
          </ac:spMkLst>
        </pc:spChg>
      </pc:sldChg>
      <pc:sldChg chg="addSp delSp modSp add mod">
        <pc:chgData name="Davis, James C" userId="84778d94-b1cc-4a48-87ce-749e1d7d6e72" providerId="ADAL" clId="{8421367D-9D70-514B-8F67-5085FD594931}" dt="2022-01-10T18:34:41.118" v="500" actId="478"/>
        <pc:sldMkLst>
          <pc:docMk/>
          <pc:sldMk cId="4240643415" sldId="320"/>
        </pc:sldMkLst>
        <pc:spChg chg="del">
          <ac:chgData name="Davis, James C" userId="84778d94-b1cc-4a48-87ce-749e1d7d6e72" providerId="ADAL" clId="{8421367D-9D70-514B-8F67-5085FD594931}" dt="2022-01-10T18:34:01.043" v="494" actId="478"/>
          <ac:spMkLst>
            <pc:docMk/>
            <pc:sldMk cId="4240643415" sldId="320"/>
            <ac:spMk id="4" creationId="{F7F46A83-F823-FC4C-837F-EC731214449A}"/>
          </ac:spMkLst>
        </pc:spChg>
        <pc:cxnChg chg="add del mod">
          <ac:chgData name="Davis, James C" userId="84778d94-b1cc-4a48-87ce-749e1d7d6e72" providerId="ADAL" clId="{8421367D-9D70-514B-8F67-5085FD594931}" dt="2022-01-10T18:34:41.118" v="500" actId="478"/>
          <ac:cxnSpMkLst>
            <pc:docMk/>
            <pc:sldMk cId="4240643415" sldId="320"/>
            <ac:cxnSpMk id="3" creationId="{51049F3E-A252-054E-82CD-64184F15E663}"/>
          </ac:cxnSpMkLst>
        </pc:cxnChg>
      </pc:sldChg>
      <pc:sldChg chg="delSp add mod">
        <pc:chgData name="Davis, James C" userId="84778d94-b1cc-4a48-87ce-749e1d7d6e72" providerId="ADAL" clId="{8421367D-9D70-514B-8F67-5085FD594931}" dt="2022-01-10T18:34:06.746" v="497" actId="478"/>
        <pc:sldMkLst>
          <pc:docMk/>
          <pc:sldMk cId="3663324272" sldId="321"/>
        </pc:sldMkLst>
        <pc:spChg chg="del">
          <ac:chgData name="Davis, James C" userId="84778d94-b1cc-4a48-87ce-749e1d7d6e72" providerId="ADAL" clId="{8421367D-9D70-514B-8F67-5085FD594931}" dt="2022-01-10T18:34:06.746" v="497" actId="478"/>
          <ac:spMkLst>
            <pc:docMk/>
            <pc:sldMk cId="3663324272" sldId="321"/>
            <ac:spMk id="4" creationId="{F7F46A83-F823-FC4C-837F-EC731214449A}"/>
          </ac:spMkLst>
        </pc:spChg>
      </pc:sldChg>
      <pc:sldChg chg="delSp modSp add mod">
        <pc:chgData name="Davis, James C" userId="84778d94-b1cc-4a48-87ce-749e1d7d6e72" providerId="ADAL" clId="{8421367D-9D70-514B-8F67-5085FD594931}" dt="2022-01-10T19:01:47.957" v="2404" actId="478"/>
        <pc:sldMkLst>
          <pc:docMk/>
          <pc:sldMk cId="667433489" sldId="322"/>
        </pc:sldMkLst>
        <pc:spChg chg="del mod">
          <ac:chgData name="Davis, James C" userId="84778d94-b1cc-4a48-87ce-749e1d7d6e72" providerId="ADAL" clId="{8421367D-9D70-514B-8F67-5085FD594931}" dt="2022-01-10T19:01:47.957" v="2404" actId="478"/>
          <ac:spMkLst>
            <pc:docMk/>
            <pc:sldMk cId="667433489" sldId="322"/>
            <ac:spMk id="4" creationId="{F7F46A83-F823-FC4C-837F-EC731214449A}"/>
          </ac:spMkLst>
        </pc:spChg>
      </pc:sldChg>
      <pc:sldChg chg="addSp modSp new mod modClrScheme chgLayout modNotesTx">
        <pc:chgData name="Davis, James C" userId="84778d94-b1cc-4a48-87ce-749e1d7d6e72" providerId="ADAL" clId="{8421367D-9D70-514B-8F67-5085FD594931}" dt="2022-01-10T18:42:37.262" v="1429" actId="20577"/>
        <pc:sldMkLst>
          <pc:docMk/>
          <pc:sldMk cId="2762415982" sldId="323"/>
        </pc:sldMkLst>
        <pc:spChg chg="mod ord">
          <ac:chgData name="Davis, James C" userId="84778d94-b1cc-4a48-87ce-749e1d7d6e72" providerId="ADAL" clId="{8421367D-9D70-514B-8F67-5085FD594931}" dt="2022-01-10T18:34:47.913" v="502" actId="700"/>
          <ac:spMkLst>
            <pc:docMk/>
            <pc:sldMk cId="2762415982" sldId="323"/>
            <ac:spMk id="2" creationId="{17F0A674-D8D3-4C41-B078-92FBC33339D1}"/>
          </ac:spMkLst>
        </pc:spChg>
        <pc:spChg chg="mod ord">
          <ac:chgData name="Davis, James C" userId="84778d94-b1cc-4a48-87ce-749e1d7d6e72" providerId="ADAL" clId="{8421367D-9D70-514B-8F67-5085FD594931}" dt="2022-01-10T18:34:47.913" v="502" actId="700"/>
          <ac:spMkLst>
            <pc:docMk/>
            <pc:sldMk cId="2762415982" sldId="323"/>
            <ac:spMk id="3" creationId="{1083E143-3B9E-D947-A192-78A8F2A71AD4}"/>
          </ac:spMkLst>
        </pc:spChg>
        <pc:spChg chg="add mod ord">
          <ac:chgData name="Davis, James C" userId="84778d94-b1cc-4a48-87ce-749e1d7d6e72" providerId="ADAL" clId="{8421367D-9D70-514B-8F67-5085FD594931}" dt="2022-01-10T18:38:32.469" v="871" actId="5793"/>
          <ac:spMkLst>
            <pc:docMk/>
            <pc:sldMk cId="2762415982" sldId="323"/>
            <ac:spMk id="4" creationId="{563F66EC-AD9B-E841-B1B8-89CB3C381DA0}"/>
          </ac:spMkLst>
        </pc:spChg>
        <pc:spChg chg="add mod ord">
          <ac:chgData name="Davis, James C" userId="84778d94-b1cc-4a48-87ce-749e1d7d6e72" providerId="ADAL" clId="{8421367D-9D70-514B-8F67-5085FD594931}" dt="2022-01-10T18:42:37.262" v="1429" actId="20577"/>
          <ac:spMkLst>
            <pc:docMk/>
            <pc:sldMk cId="2762415982" sldId="323"/>
            <ac:spMk id="5" creationId="{2395D7BB-4273-5A4A-8AEC-94A9E88E2C53}"/>
          </ac:spMkLst>
        </pc:spChg>
      </pc:sldChg>
      <pc:sldChg chg="modSp add mod">
        <pc:chgData name="Davis, James C" userId="84778d94-b1cc-4a48-87ce-749e1d7d6e72" providerId="ADAL" clId="{8421367D-9D70-514B-8F67-5085FD594931}" dt="2022-01-10T19:11:54.683" v="3215" actId="20577"/>
        <pc:sldMkLst>
          <pc:docMk/>
          <pc:sldMk cId="668476349" sldId="324"/>
        </pc:sldMkLst>
        <pc:spChg chg="mod">
          <ac:chgData name="Davis, James C" userId="84778d94-b1cc-4a48-87ce-749e1d7d6e72" providerId="ADAL" clId="{8421367D-9D70-514B-8F67-5085FD594931}" dt="2022-01-10T19:11:54.683" v="3215" actId="20577"/>
          <ac:spMkLst>
            <pc:docMk/>
            <pc:sldMk cId="668476349" sldId="324"/>
            <ac:spMk id="2" creationId="{1EBAB61F-537F-FC4D-BDFF-36A0819BCD5B}"/>
          </ac:spMkLst>
        </pc:spChg>
        <pc:spChg chg="mod">
          <ac:chgData name="Davis, James C" userId="84778d94-b1cc-4a48-87ce-749e1d7d6e72" providerId="ADAL" clId="{8421367D-9D70-514B-8F67-5085FD594931}" dt="2022-01-10T19:10:01.414" v="3021" actId="20577"/>
          <ac:spMkLst>
            <pc:docMk/>
            <pc:sldMk cId="668476349" sldId="324"/>
            <ac:spMk id="3" creationId="{C9A584C7-FB3C-6D44-8B7E-26AB6FD58CB9}"/>
          </ac:spMkLst>
        </pc:spChg>
      </pc:sldChg>
      <pc:sldChg chg="modSp add mod modNotesTx">
        <pc:chgData name="Davis, James C" userId="84778d94-b1cc-4a48-87ce-749e1d7d6e72" providerId="ADAL" clId="{8421367D-9D70-514B-8F67-5085FD594931}" dt="2022-01-10T19:18:53.042" v="3665" actId="20577"/>
        <pc:sldMkLst>
          <pc:docMk/>
          <pc:sldMk cId="145635251" sldId="325"/>
        </pc:sldMkLst>
        <pc:spChg chg="mod">
          <ac:chgData name="Davis, James C" userId="84778d94-b1cc-4a48-87ce-749e1d7d6e72" providerId="ADAL" clId="{8421367D-9D70-514B-8F67-5085FD594931}" dt="2022-01-10T19:17:22.232" v="3491" actId="20577"/>
          <ac:spMkLst>
            <pc:docMk/>
            <pc:sldMk cId="145635251" sldId="325"/>
            <ac:spMk id="2" creationId="{1EBAB61F-537F-FC4D-BDFF-36A0819BCD5B}"/>
          </ac:spMkLst>
        </pc:spChg>
        <pc:spChg chg="mod">
          <ac:chgData name="Davis, James C" userId="84778d94-b1cc-4a48-87ce-749e1d7d6e72" providerId="ADAL" clId="{8421367D-9D70-514B-8F67-5085FD594931}" dt="2022-01-10T19:17:10.008" v="3473" actId="20577"/>
          <ac:spMkLst>
            <pc:docMk/>
            <pc:sldMk cId="145635251" sldId="325"/>
            <ac:spMk id="3" creationId="{C9A584C7-FB3C-6D44-8B7E-26AB6FD58CB9}"/>
          </ac:spMkLst>
        </pc:spChg>
      </pc:sldChg>
      <pc:sldChg chg="addSp delSp modSp new mod modClrScheme chgLayout modNotesTx">
        <pc:chgData name="Davis, James C" userId="84778d94-b1cc-4a48-87ce-749e1d7d6e72" providerId="ADAL" clId="{8421367D-9D70-514B-8F67-5085FD594931}" dt="2022-01-10T19:17:53.180" v="3560" actId="20577"/>
        <pc:sldMkLst>
          <pc:docMk/>
          <pc:sldMk cId="849455636" sldId="326"/>
        </pc:sldMkLst>
        <pc:spChg chg="del mod ord">
          <ac:chgData name="Davis, James C" userId="84778d94-b1cc-4a48-87ce-749e1d7d6e72" providerId="ADAL" clId="{8421367D-9D70-514B-8F67-5085FD594931}" dt="2022-01-10T19:17:39.559" v="3494" actId="700"/>
          <ac:spMkLst>
            <pc:docMk/>
            <pc:sldMk cId="849455636" sldId="326"/>
            <ac:spMk id="2" creationId="{F96D3582-3C4B-9746-9764-6617C4948DB2}"/>
          </ac:spMkLst>
        </pc:spChg>
        <pc:spChg chg="mod ord">
          <ac:chgData name="Davis, James C" userId="84778d94-b1cc-4a48-87ce-749e1d7d6e72" providerId="ADAL" clId="{8421367D-9D70-514B-8F67-5085FD594931}" dt="2022-01-10T19:17:39.559" v="3494" actId="700"/>
          <ac:spMkLst>
            <pc:docMk/>
            <pc:sldMk cId="849455636" sldId="326"/>
            <ac:spMk id="3" creationId="{22A8FB0A-66A4-7243-A29D-B8E95896CCAB}"/>
          </ac:spMkLst>
        </pc:spChg>
        <pc:spChg chg="mod ord">
          <ac:chgData name="Davis, James C" userId="84778d94-b1cc-4a48-87ce-749e1d7d6e72" providerId="ADAL" clId="{8421367D-9D70-514B-8F67-5085FD594931}" dt="2022-01-10T19:17:39.559" v="3494" actId="700"/>
          <ac:spMkLst>
            <pc:docMk/>
            <pc:sldMk cId="849455636" sldId="326"/>
            <ac:spMk id="4" creationId="{E9AC7AF0-42AE-2140-A31D-56B11277CAA7}"/>
          </ac:spMkLst>
        </pc:spChg>
        <pc:spChg chg="add mod ord">
          <ac:chgData name="Davis, James C" userId="84778d94-b1cc-4a48-87ce-749e1d7d6e72" providerId="ADAL" clId="{8421367D-9D70-514B-8F67-5085FD594931}" dt="2022-01-10T19:17:43.443" v="3511" actId="20577"/>
          <ac:spMkLst>
            <pc:docMk/>
            <pc:sldMk cId="849455636" sldId="326"/>
            <ac:spMk id="5" creationId="{DC011900-A697-FD4D-88DD-BFA566416F9D}"/>
          </ac:spMkLst>
        </pc:spChg>
        <pc:spChg chg="add mod ord">
          <ac:chgData name="Davis, James C" userId="84778d94-b1cc-4a48-87ce-749e1d7d6e72" providerId="ADAL" clId="{8421367D-9D70-514B-8F67-5085FD594931}" dt="2022-01-10T19:17:44.099" v="3512"/>
          <ac:spMkLst>
            <pc:docMk/>
            <pc:sldMk cId="849455636" sldId="326"/>
            <ac:spMk id="6" creationId="{5B87838F-AF40-1646-ACB2-FB56605150BC}"/>
          </ac:spMkLst>
        </pc:spChg>
      </pc:sldChg>
      <pc:sldChg chg="modSp new del mod">
        <pc:chgData name="Davis, James C" userId="84778d94-b1cc-4a48-87ce-749e1d7d6e72" providerId="ADAL" clId="{8421367D-9D70-514B-8F67-5085FD594931}" dt="2022-01-10T19:21:58.698" v="3824" actId="2696"/>
        <pc:sldMkLst>
          <pc:docMk/>
          <pc:sldMk cId="4273226289" sldId="327"/>
        </pc:sldMkLst>
        <pc:spChg chg="mod">
          <ac:chgData name="Davis, James C" userId="84778d94-b1cc-4a48-87ce-749e1d7d6e72" providerId="ADAL" clId="{8421367D-9D70-514B-8F67-5085FD594931}" dt="2022-01-10T19:20:26.420" v="3793" actId="27636"/>
          <ac:spMkLst>
            <pc:docMk/>
            <pc:sldMk cId="4273226289" sldId="327"/>
            <ac:spMk id="3" creationId="{9CF06C11-CA53-664A-BA18-9015B7735B64}"/>
          </ac:spMkLst>
        </pc:spChg>
      </pc:sldChg>
    </pc:docChg>
  </pc:docChgLst>
  <pc:docChgLst>
    <pc:chgData name="Davis, James C" userId="84778d94-b1cc-4a48-87ce-749e1d7d6e72" providerId="ADAL" clId="{DB29CE5D-62DD-C948-A491-39174BD9880C}"/>
    <pc:docChg chg="undo custSel addSld delSld modSld modMainMaster">
      <pc:chgData name="Davis, James C" userId="84778d94-b1cc-4a48-87ce-749e1d7d6e72" providerId="ADAL" clId="{DB29CE5D-62DD-C948-A491-39174BD9880C}" dt="2022-01-14T19:29:25.462" v="5588" actId="313"/>
      <pc:docMkLst>
        <pc:docMk/>
      </pc:docMkLst>
      <pc:sldChg chg="modSp mod">
        <pc:chgData name="Davis, James C" userId="84778d94-b1cc-4a48-87ce-749e1d7d6e72" providerId="ADAL" clId="{DB29CE5D-62DD-C948-A491-39174BD9880C}" dt="2022-01-14T18:29:03.732" v="31" actId="20577"/>
        <pc:sldMkLst>
          <pc:docMk/>
          <pc:sldMk cId="681153070" sldId="263"/>
        </pc:sldMkLst>
        <pc:spChg chg="mod">
          <ac:chgData name="Davis, James C" userId="84778d94-b1cc-4a48-87ce-749e1d7d6e72" providerId="ADAL" clId="{DB29CE5D-62DD-C948-A491-39174BD9880C}" dt="2022-01-14T18:29:03.732" v="31" actId="20577"/>
          <ac:spMkLst>
            <pc:docMk/>
            <pc:sldMk cId="681153070" sldId="263"/>
            <ac:spMk id="2" creationId="{7A610390-B9F9-1640-9974-0C21350E01C9}"/>
          </ac:spMkLst>
        </pc:spChg>
      </pc:sldChg>
      <pc:sldChg chg="delSp del mod delAnim modAnim">
        <pc:chgData name="Davis, James C" userId="84778d94-b1cc-4a48-87ce-749e1d7d6e72" providerId="ADAL" clId="{DB29CE5D-62DD-C948-A491-39174BD9880C}" dt="2022-01-14T19:03:32.930" v="2350" actId="2696"/>
        <pc:sldMkLst>
          <pc:docMk/>
          <pc:sldMk cId="570659073" sldId="264"/>
        </pc:sldMkLst>
        <pc:picChg chg="del">
          <ac:chgData name="Davis, James C" userId="84778d94-b1cc-4a48-87ce-749e1d7d6e72" providerId="ADAL" clId="{DB29CE5D-62DD-C948-A491-39174BD9880C}" dt="2022-01-14T18:45:46.233" v="1230" actId="21"/>
          <ac:picMkLst>
            <pc:docMk/>
            <pc:sldMk cId="570659073" sldId="264"/>
            <ac:picMk id="7" creationId="{24C8C700-19C8-1E4B-B29E-7A0D13AF587F}"/>
          </ac:picMkLst>
        </pc:picChg>
        <pc:picChg chg="del">
          <ac:chgData name="Davis, James C" userId="84778d94-b1cc-4a48-87ce-749e1d7d6e72" providerId="ADAL" clId="{DB29CE5D-62DD-C948-A491-39174BD9880C}" dt="2022-01-14T18:45:28.684" v="1222" actId="21"/>
          <ac:picMkLst>
            <pc:docMk/>
            <pc:sldMk cId="570659073" sldId="264"/>
            <ac:picMk id="2050" creationId="{C93C3C47-E844-9340-A04A-9F22A3F3BFDB}"/>
          </ac:picMkLst>
        </pc:picChg>
        <pc:picChg chg="del">
          <ac:chgData name="Davis, James C" userId="84778d94-b1cc-4a48-87ce-749e1d7d6e72" providerId="ADAL" clId="{DB29CE5D-62DD-C948-A491-39174BD9880C}" dt="2022-01-14T18:45:55.780" v="1234" actId="21"/>
          <ac:picMkLst>
            <pc:docMk/>
            <pc:sldMk cId="570659073" sldId="264"/>
            <ac:picMk id="3074" creationId="{44B55E47-D9F7-C547-B504-F84D19479F46}"/>
          </ac:picMkLst>
        </pc:picChg>
      </pc:sldChg>
      <pc:sldChg chg="del">
        <pc:chgData name="Davis, James C" userId="84778d94-b1cc-4a48-87ce-749e1d7d6e72" providerId="ADAL" clId="{DB29CE5D-62DD-C948-A491-39174BD9880C}" dt="2022-01-14T18:30:47.394" v="139" actId="2696"/>
        <pc:sldMkLst>
          <pc:docMk/>
          <pc:sldMk cId="438814055" sldId="266"/>
        </pc:sldMkLst>
      </pc:sldChg>
      <pc:sldChg chg="add del">
        <pc:chgData name="Davis, James C" userId="84778d94-b1cc-4a48-87ce-749e1d7d6e72" providerId="ADAL" clId="{DB29CE5D-62DD-C948-A491-39174BD9880C}" dt="2022-01-14T18:31:23.672" v="142" actId="2696"/>
        <pc:sldMkLst>
          <pc:docMk/>
          <pc:sldMk cId="4223223361" sldId="273"/>
        </pc:sldMkLst>
      </pc:sldChg>
      <pc:sldChg chg="add del">
        <pc:chgData name="Davis, James C" userId="84778d94-b1cc-4a48-87ce-749e1d7d6e72" providerId="ADAL" clId="{DB29CE5D-62DD-C948-A491-39174BD9880C}" dt="2022-01-14T18:31:23.672" v="142" actId="2696"/>
        <pc:sldMkLst>
          <pc:docMk/>
          <pc:sldMk cId="2281410046" sldId="274"/>
        </pc:sldMkLst>
      </pc:sldChg>
      <pc:sldChg chg="add del">
        <pc:chgData name="Davis, James C" userId="84778d94-b1cc-4a48-87ce-749e1d7d6e72" providerId="ADAL" clId="{DB29CE5D-62DD-C948-A491-39174BD9880C}" dt="2022-01-14T18:31:23.672" v="142" actId="2696"/>
        <pc:sldMkLst>
          <pc:docMk/>
          <pc:sldMk cId="630546080" sldId="275"/>
        </pc:sldMkLst>
      </pc:sldChg>
      <pc:sldChg chg="add del">
        <pc:chgData name="Davis, James C" userId="84778d94-b1cc-4a48-87ce-749e1d7d6e72" providerId="ADAL" clId="{DB29CE5D-62DD-C948-A491-39174BD9880C}" dt="2022-01-14T18:31:23.672" v="142" actId="2696"/>
        <pc:sldMkLst>
          <pc:docMk/>
          <pc:sldMk cId="1291103092" sldId="276"/>
        </pc:sldMkLst>
      </pc:sldChg>
      <pc:sldChg chg="add del">
        <pc:chgData name="Davis, James C" userId="84778d94-b1cc-4a48-87ce-749e1d7d6e72" providerId="ADAL" clId="{DB29CE5D-62DD-C948-A491-39174BD9880C}" dt="2022-01-14T18:31:23.672" v="142" actId="2696"/>
        <pc:sldMkLst>
          <pc:docMk/>
          <pc:sldMk cId="2071117720" sldId="278"/>
        </pc:sldMkLst>
      </pc:sldChg>
      <pc:sldChg chg="modSp mod">
        <pc:chgData name="Davis, James C" userId="84778d94-b1cc-4a48-87ce-749e1d7d6e72" providerId="ADAL" clId="{DB29CE5D-62DD-C948-A491-39174BD9880C}" dt="2022-01-14T18:31:58.716" v="210" actId="20577"/>
        <pc:sldMkLst>
          <pc:docMk/>
          <pc:sldMk cId="3667608206" sldId="279"/>
        </pc:sldMkLst>
        <pc:spChg chg="mod">
          <ac:chgData name="Davis, James C" userId="84778d94-b1cc-4a48-87ce-749e1d7d6e72" providerId="ADAL" clId="{DB29CE5D-62DD-C948-A491-39174BD9880C}" dt="2022-01-14T18:31:58.716" v="210" actId="20577"/>
          <ac:spMkLst>
            <pc:docMk/>
            <pc:sldMk cId="3667608206" sldId="279"/>
            <ac:spMk id="2" creationId="{1EBAB61F-537F-FC4D-BDFF-36A0819BCD5B}"/>
          </ac:spMkLst>
        </pc:spChg>
      </pc:sldChg>
      <pc:sldChg chg="del">
        <pc:chgData name="Davis, James C" userId="84778d94-b1cc-4a48-87ce-749e1d7d6e72" providerId="ADAL" clId="{DB29CE5D-62DD-C948-A491-39174BD9880C}" dt="2022-01-14T18:30:47.394" v="139" actId="2696"/>
        <pc:sldMkLst>
          <pc:docMk/>
          <pc:sldMk cId="3403890134" sldId="280"/>
        </pc:sldMkLst>
      </pc:sldChg>
      <pc:sldChg chg="add del">
        <pc:chgData name="Davis, James C" userId="84778d94-b1cc-4a48-87ce-749e1d7d6e72" providerId="ADAL" clId="{DB29CE5D-62DD-C948-A491-39174BD9880C}" dt="2022-01-14T18:31:23.672" v="142" actId="2696"/>
        <pc:sldMkLst>
          <pc:docMk/>
          <pc:sldMk cId="39616770" sldId="281"/>
        </pc:sldMkLst>
      </pc:sldChg>
      <pc:sldChg chg="add del">
        <pc:chgData name="Davis, James C" userId="84778d94-b1cc-4a48-87ce-749e1d7d6e72" providerId="ADAL" clId="{DB29CE5D-62DD-C948-A491-39174BD9880C}" dt="2022-01-14T18:31:23.672" v="142" actId="2696"/>
        <pc:sldMkLst>
          <pc:docMk/>
          <pc:sldMk cId="363774714" sldId="284"/>
        </pc:sldMkLst>
      </pc:sldChg>
      <pc:sldChg chg="add del">
        <pc:chgData name="Davis, James C" userId="84778d94-b1cc-4a48-87ce-749e1d7d6e72" providerId="ADAL" clId="{DB29CE5D-62DD-C948-A491-39174BD9880C}" dt="2022-01-14T18:31:23.672" v="142" actId="2696"/>
        <pc:sldMkLst>
          <pc:docMk/>
          <pc:sldMk cId="1994033063" sldId="285"/>
        </pc:sldMkLst>
      </pc:sldChg>
      <pc:sldChg chg="add del">
        <pc:chgData name="Davis, James C" userId="84778d94-b1cc-4a48-87ce-749e1d7d6e72" providerId="ADAL" clId="{DB29CE5D-62DD-C948-A491-39174BD9880C}" dt="2022-01-14T18:31:23.672" v="142" actId="2696"/>
        <pc:sldMkLst>
          <pc:docMk/>
          <pc:sldMk cId="3188377394" sldId="286"/>
        </pc:sldMkLst>
      </pc:sldChg>
      <pc:sldChg chg="add del">
        <pc:chgData name="Davis, James C" userId="84778d94-b1cc-4a48-87ce-749e1d7d6e72" providerId="ADAL" clId="{DB29CE5D-62DD-C948-A491-39174BD9880C}" dt="2022-01-14T18:31:23.672" v="142" actId="2696"/>
        <pc:sldMkLst>
          <pc:docMk/>
          <pc:sldMk cId="3869765905" sldId="287"/>
        </pc:sldMkLst>
      </pc:sldChg>
      <pc:sldChg chg="add del">
        <pc:chgData name="Davis, James C" userId="84778d94-b1cc-4a48-87ce-749e1d7d6e72" providerId="ADAL" clId="{DB29CE5D-62DD-C948-A491-39174BD9880C}" dt="2022-01-14T18:31:23.672" v="142" actId="2696"/>
        <pc:sldMkLst>
          <pc:docMk/>
          <pc:sldMk cId="69495355" sldId="288"/>
        </pc:sldMkLst>
      </pc:sldChg>
      <pc:sldChg chg="add del">
        <pc:chgData name="Davis, James C" userId="84778d94-b1cc-4a48-87ce-749e1d7d6e72" providerId="ADAL" clId="{DB29CE5D-62DD-C948-A491-39174BD9880C}" dt="2022-01-14T18:31:23.672" v="142" actId="2696"/>
        <pc:sldMkLst>
          <pc:docMk/>
          <pc:sldMk cId="2152854550" sldId="289"/>
        </pc:sldMkLst>
      </pc:sldChg>
      <pc:sldChg chg="add del">
        <pc:chgData name="Davis, James C" userId="84778d94-b1cc-4a48-87ce-749e1d7d6e72" providerId="ADAL" clId="{DB29CE5D-62DD-C948-A491-39174BD9880C}" dt="2022-01-14T18:31:23.672" v="142" actId="2696"/>
        <pc:sldMkLst>
          <pc:docMk/>
          <pc:sldMk cId="3899457292" sldId="290"/>
        </pc:sldMkLst>
      </pc:sldChg>
      <pc:sldChg chg="add del">
        <pc:chgData name="Davis, James C" userId="84778d94-b1cc-4a48-87ce-749e1d7d6e72" providerId="ADAL" clId="{DB29CE5D-62DD-C948-A491-39174BD9880C}" dt="2022-01-14T18:31:23.672" v="142" actId="2696"/>
        <pc:sldMkLst>
          <pc:docMk/>
          <pc:sldMk cId="1316748944" sldId="291"/>
        </pc:sldMkLst>
      </pc:sldChg>
      <pc:sldChg chg="add del">
        <pc:chgData name="Davis, James C" userId="84778d94-b1cc-4a48-87ce-749e1d7d6e72" providerId="ADAL" clId="{DB29CE5D-62DD-C948-A491-39174BD9880C}" dt="2022-01-14T18:31:23.672" v="142" actId="2696"/>
        <pc:sldMkLst>
          <pc:docMk/>
          <pc:sldMk cId="2148200896" sldId="293"/>
        </pc:sldMkLst>
      </pc:sldChg>
      <pc:sldChg chg="add del">
        <pc:chgData name="Davis, James C" userId="84778d94-b1cc-4a48-87ce-749e1d7d6e72" providerId="ADAL" clId="{DB29CE5D-62DD-C948-A491-39174BD9880C}" dt="2022-01-14T18:31:23.672" v="142" actId="2696"/>
        <pc:sldMkLst>
          <pc:docMk/>
          <pc:sldMk cId="1524927026" sldId="294"/>
        </pc:sldMkLst>
      </pc:sldChg>
      <pc:sldChg chg="del">
        <pc:chgData name="Davis, James C" userId="84778d94-b1cc-4a48-87ce-749e1d7d6e72" providerId="ADAL" clId="{DB29CE5D-62DD-C948-A491-39174BD9880C}" dt="2022-01-14T18:30:47.394" v="139" actId="2696"/>
        <pc:sldMkLst>
          <pc:docMk/>
          <pc:sldMk cId="2973261844" sldId="295"/>
        </pc:sldMkLst>
      </pc:sldChg>
      <pc:sldChg chg="add del">
        <pc:chgData name="Davis, James C" userId="84778d94-b1cc-4a48-87ce-749e1d7d6e72" providerId="ADAL" clId="{DB29CE5D-62DD-C948-A491-39174BD9880C}" dt="2022-01-14T18:31:23.672" v="142" actId="2696"/>
        <pc:sldMkLst>
          <pc:docMk/>
          <pc:sldMk cId="554715540" sldId="296"/>
        </pc:sldMkLst>
      </pc:sldChg>
      <pc:sldChg chg="modSp add mod modAnim">
        <pc:chgData name="Davis, James C" userId="84778d94-b1cc-4a48-87ce-749e1d7d6e72" providerId="ADAL" clId="{DB29CE5D-62DD-C948-A491-39174BD9880C}" dt="2022-01-14T18:35:37.864" v="280" actId="1076"/>
        <pc:sldMkLst>
          <pc:docMk/>
          <pc:sldMk cId="1575603355" sldId="301"/>
        </pc:sldMkLst>
        <pc:spChg chg="mod">
          <ac:chgData name="Davis, James C" userId="84778d94-b1cc-4a48-87ce-749e1d7d6e72" providerId="ADAL" clId="{DB29CE5D-62DD-C948-A491-39174BD9880C}" dt="2022-01-14T18:34:58.158" v="246" actId="20577"/>
          <ac:spMkLst>
            <pc:docMk/>
            <pc:sldMk cId="1575603355" sldId="301"/>
            <ac:spMk id="7" creationId="{4454FDAE-F0B9-7B40-981E-93AE6D19CEDE}"/>
          </ac:spMkLst>
        </pc:spChg>
        <pc:picChg chg="mod">
          <ac:chgData name="Davis, James C" userId="84778d94-b1cc-4a48-87ce-749e1d7d6e72" providerId="ADAL" clId="{DB29CE5D-62DD-C948-A491-39174BD9880C}" dt="2022-01-14T18:35:37.864" v="280" actId="1076"/>
          <ac:picMkLst>
            <pc:docMk/>
            <pc:sldMk cId="1575603355" sldId="301"/>
            <ac:picMk id="1026" creationId="{BE369A6F-9830-624C-B756-6E7C5ED70947}"/>
          </ac:picMkLst>
        </pc:picChg>
      </pc:sldChg>
      <pc:sldChg chg="add del">
        <pc:chgData name="Davis, James C" userId="84778d94-b1cc-4a48-87ce-749e1d7d6e72" providerId="ADAL" clId="{DB29CE5D-62DD-C948-A491-39174BD9880C}" dt="2022-01-14T18:34:49.814" v="221" actId="2696"/>
        <pc:sldMkLst>
          <pc:docMk/>
          <pc:sldMk cId="3308660173" sldId="301"/>
        </pc:sldMkLst>
      </pc:sldChg>
      <pc:sldChg chg="addSp delSp modSp new mod modClrScheme chgLayout">
        <pc:chgData name="Davis, James C" userId="84778d94-b1cc-4a48-87ce-749e1d7d6e72" providerId="ADAL" clId="{DB29CE5D-62DD-C948-A491-39174BD9880C}" dt="2022-01-14T18:35:33.257" v="278" actId="478"/>
        <pc:sldMkLst>
          <pc:docMk/>
          <pc:sldMk cId="1720671200" sldId="302"/>
        </pc:sldMkLst>
        <pc:spChg chg="del">
          <ac:chgData name="Davis, James C" userId="84778d94-b1cc-4a48-87ce-749e1d7d6e72" providerId="ADAL" clId="{DB29CE5D-62DD-C948-A491-39174BD9880C}" dt="2022-01-14T18:31:38.473" v="145" actId="700"/>
          <ac:spMkLst>
            <pc:docMk/>
            <pc:sldMk cId="1720671200" sldId="302"/>
            <ac:spMk id="2" creationId="{D4D19247-75B9-6E48-BD47-59DF385C971D}"/>
          </ac:spMkLst>
        </pc:spChg>
        <pc:spChg chg="del mod ord">
          <ac:chgData name="Davis, James C" userId="84778d94-b1cc-4a48-87ce-749e1d7d6e72" providerId="ADAL" clId="{DB29CE5D-62DD-C948-A491-39174BD9880C}" dt="2022-01-14T18:31:38.473" v="145" actId="700"/>
          <ac:spMkLst>
            <pc:docMk/>
            <pc:sldMk cId="1720671200" sldId="302"/>
            <ac:spMk id="3" creationId="{B780B53A-30D5-A047-A6CB-909057EE2103}"/>
          </ac:spMkLst>
        </pc:spChg>
        <pc:spChg chg="del mod ord">
          <ac:chgData name="Davis, James C" userId="84778d94-b1cc-4a48-87ce-749e1d7d6e72" providerId="ADAL" clId="{DB29CE5D-62DD-C948-A491-39174BD9880C}" dt="2022-01-14T18:35:33.257" v="278" actId="478"/>
          <ac:spMkLst>
            <pc:docMk/>
            <pc:sldMk cId="1720671200" sldId="302"/>
            <ac:spMk id="4" creationId="{85E92473-CF82-284D-ABD7-0F2C09D7429A}"/>
          </ac:spMkLst>
        </pc:spChg>
        <pc:spChg chg="mod ord">
          <ac:chgData name="Davis, James C" userId="84778d94-b1cc-4a48-87ce-749e1d7d6e72" providerId="ADAL" clId="{DB29CE5D-62DD-C948-A491-39174BD9880C}" dt="2022-01-14T18:31:38.473" v="145" actId="700"/>
          <ac:spMkLst>
            <pc:docMk/>
            <pc:sldMk cId="1720671200" sldId="302"/>
            <ac:spMk id="5" creationId="{AC2E372A-B5A9-304C-AA4F-0074716E00DA}"/>
          </ac:spMkLst>
        </pc:spChg>
        <pc:spChg chg="add mod ord">
          <ac:chgData name="Davis, James C" userId="84778d94-b1cc-4a48-87ce-749e1d7d6e72" providerId="ADAL" clId="{DB29CE5D-62DD-C948-A491-39174BD9880C}" dt="2022-01-14T18:31:42.391" v="173" actId="20577"/>
          <ac:spMkLst>
            <pc:docMk/>
            <pc:sldMk cId="1720671200" sldId="302"/>
            <ac:spMk id="6" creationId="{99ABD29F-2D3A-6A4A-A62D-78AF2160606D}"/>
          </ac:spMkLst>
        </pc:spChg>
      </pc:sldChg>
      <pc:sldChg chg="delSp modSp add mod modNotesTx">
        <pc:chgData name="Davis, James C" userId="84778d94-b1cc-4a48-87ce-749e1d7d6e72" providerId="ADAL" clId="{DB29CE5D-62DD-C948-A491-39174BD9880C}" dt="2022-01-14T18:41:06.218" v="718" actId="20577"/>
        <pc:sldMkLst>
          <pc:docMk/>
          <pc:sldMk cId="3772123922" sldId="303"/>
        </pc:sldMkLst>
        <pc:spChg chg="del">
          <ac:chgData name="Davis, James C" userId="84778d94-b1cc-4a48-87ce-749e1d7d6e72" providerId="ADAL" clId="{DB29CE5D-62DD-C948-A491-39174BD9880C}" dt="2022-01-14T18:35:44.165" v="282" actId="478"/>
          <ac:spMkLst>
            <pc:docMk/>
            <pc:sldMk cId="3772123922" sldId="303"/>
            <ac:spMk id="4" creationId="{85E92473-CF82-284D-ABD7-0F2C09D7429A}"/>
          </ac:spMkLst>
        </pc:spChg>
        <pc:spChg chg="mod">
          <ac:chgData name="Davis, James C" userId="84778d94-b1cc-4a48-87ce-749e1d7d6e72" providerId="ADAL" clId="{DB29CE5D-62DD-C948-A491-39174BD9880C}" dt="2022-01-14T18:32:03.383" v="220" actId="20577"/>
          <ac:spMkLst>
            <pc:docMk/>
            <pc:sldMk cId="3772123922" sldId="303"/>
            <ac:spMk id="6" creationId="{99ABD29F-2D3A-6A4A-A62D-78AF2160606D}"/>
          </ac:spMkLst>
        </pc:spChg>
      </pc:sldChg>
      <pc:sldChg chg="addSp delSp modSp new del mod modAnim">
        <pc:chgData name="Davis, James C" userId="84778d94-b1cc-4a48-87ce-749e1d7d6e72" providerId="ADAL" clId="{DB29CE5D-62DD-C948-A491-39174BD9880C}" dt="2022-01-14T18:45:42.004" v="1229" actId="2696"/>
        <pc:sldMkLst>
          <pc:docMk/>
          <pc:sldMk cId="2819802964" sldId="304"/>
        </pc:sldMkLst>
        <pc:spChg chg="del">
          <ac:chgData name="Davis, James C" userId="84778d94-b1cc-4a48-87ce-749e1d7d6e72" providerId="ADAL" clId="{DB29CE5D-62DD-C948-A491-39174BD9880C}" dt="2022-01-14T18:37:53.775" v="588" actId="478"/>
          <ac:spMkLst>
            <pc:docMk/>
            <pc:sldMk cId="2819802964" sldId="304"/>
            <ac:spMk id="2" creationId="{F02B73BE-C22A-584A-913B-A4E01707B119}"/>
          </ac:spMkLst>
        </pc:spChg>
        <pc:spChg chg="mod">
          <ac:chgData name="Davis, James C" userId="84778d94-b1cc-4a48-87ce-749e1d7d6e72" providerId="ADAL" clId="{DB29CE5D-62DD-C948-A491-39174BD9880C}" dt="2022-01-14T18:35:05.965" v="276" actId="20577"/>
          <ac:spMkLst>
            <pc:docMk/>
            <pc:sldMk cId="2819802964" sldId="304"/>
            <ac:spMk id="3" creationId="{ECE288BD-5B35-3040-A330-217CFEE5AE79}"/>
          </ac:spMkLst>
        </pc:spChg>
        <pc:spChg chg="del">
          <ac:chgData name="Davis, James C" userId="84778d94-b1cc-4a48-87ce-749e1d7d6e72" providerId="ADAL" clId="{DB29CE5D-62DD-C948-A491-39174BD9880C}" dt="2022-01-14T18:35:39.795" v="281" actId="478"/>
          <ac:spMkLst>
            <pc:docMk/>
            <pc:sldMk cId="2819802964" sldId="304"/>
            <ac:spMk id="4" creationId="{E2782556-F86E-F04F-8DA4-3D26815322BB}"/>
          </ac:spMkLst>
        </pc:spChg>
        <pc:picChg chg="add del mod">
          <ac:chgData name="Davis, James C" userId="84778d94-b1cc-4a48-87ce-749e1d7d6e72" providerId="ADAL" clId="{DB29CE5D-62DD-C948-A491-39174BD9880C}" dt="2022-01-14T18:45:33.567" v="1226"/>
          <ac:picMkLst>
            <pc:docMk/>
            <pc:sldMk cId="2819802964" sldId="304"/>
            <ac:picMk id="6" creationId="{0FACB617-A849-0E48-86D9-8BD7E85633D2}"/>
          </ac:picMkLst>
        </pc:picChg>
      </pc:sldChg>
      <pc:sldChg chg="add del">
        <pc:chgData name="Davis, James C" userId="84778d94-b1cc-4a48-87ce-749e1d7d6e72" providerId="ADAL" clId="{DB29CE5D-62DD-C948-A491-39174BD9880C}" dt="2022-01-14T18:45:01.877" v="1220" actId="2696"/>
        <pc:sldMkLst>
          <pc:docMk/>
          <pc:sldMk cId="855543796" sldId="305"/>
        </pc:sldMkLst>
      </pc:sldChg>
      <pc:sldChg chg="modSp new del mod">
        <pc:chgData name="Davis, James C" userId="84778d94-b1cc-4a48-87ce-749e1d7d6e72" providerId="ADAL" clId="{DB29CE5D-62DD-C948-A491-39174BD9880C}" dt="2022-01-14T18:37:48.260" v="586" actId="2696"/>
        <pc:sldMkLst>
          <pc:docMk/>
          <pc:sldMk cId="3022406760" sldId="305"/>
        </pc:sldMkLst>
        <pc:spChg chg="mod">
          <ac:chgData name="Davis, James C" userId="84778d94-b1cc-4a48-87ce-749e1d7d6e72" providerId="ADAL" clId="{DB29CE5D-62DD-C948-A491-39174BD9880C}" dt="2022-01-14T18:37:34.458" v="585" actId="20577"/>
          <ac:spMkLst>
            <pc:docMk/>
            <pc:sldMk cId="3022406760" sldId="305"/>
            <ac:spMk id="2" creationId="{5734C051-0382-A849-81F2-52CE098D2BD7}"/>
          </ac:spMkLst>
        </pc:spChg>
      </pc:sldChg>
      <pc:sldChg chg="add">
        <pc:chgData name="Davis, James C" userId="84778d94-b1cc-4a48-87ce-749e1d7d6e72" providerId="ADAL" clId="{DB29CE5D-62DD-C948-A491-39174BD9880C}" dt="2022-01-14T18:45:04.349" v="1221"/>
        <pc:sldMkLst>
          <pc:docMk/>
          <pc:sldMk cId="3273694617" sldId="305"/>
        </pc:sldMkLst>
      </pc:sldChg>
      <pc:sldChg chg="addSp delSp modSp new mod modClrScheme modAnim chgLayout modNotesTx">
        <pc:chgData name="Davis, James C" userId="84778d94-b1cc-4a48-87ce-749e1d7d6e72" providerId="ADAL" clId="{DB29CE5D-62DD-C948-A491-39174BD9880C}" dt="2022-01-14T19:10:19.781" v="3038" actId="20577"/>
        <pc:sldMkLst>
          <pc:docMk/>
          <pc:sldMk cId="2596897359" sldId="306"/>
        </pc:sldMkLst>
        <pc:spChg chg="del mod ord">
          <ac:chgData name="Davis, James C" userId="84778d94-b1cc-4a48-87ce-749e1d7d6e72" providerId="ADAL" clId="{DB29CE5D-62DD-C948-A491-39174BD9880C}" dt="2022-01-14T18:41:15.802" v="720" actId="700"/>
          <ac:spMkLst>
            <pc:docMk/>
            <pc:sldMk cId="2596897359" sldId="306"/>
            <ac:spMk id="2" creationId="{C07D3866-CBB6-4749-A10B-8B9E0F6D0BF5}"/>
          </ac:spMkLst>
        </pc:spChg>
        <pc:spChg chg="mod ord">
          <ac:chgData name="Davis, James C" userId="84778d94-b1cc-4a48-87ce-749e1d7d6e72" providerId="ADAL" clId="{DB29CE5D-62DD-C948-A491-39174BD9880C}" dt="2022-01-14T18:41:15.802" v="720" actId="700"/>
          <ac:spMkLst>
            <pc:docMk/>
            <pc:sldMk cId="2596897359" sldId="306"/>
            <ac:spMk id="3" creationId="{11510C42-6401-2C47-A674-81756EFB2726}"/>
          </ac:spMkLst>
        </pc:spChg>
        <pc:spChg chg="add mod ord">
          <ac:chgData name="Davis, James C" userId="84778d94-b1cc-4a48-87ce-749e1d7d6e72" providerId="ADAL" clId="{DB29CE5D-62DD-C948-A491-39174BD9880C}" dt="2022-01-14T18:41:22.876" v="772" actId="20577"/>
          <ac:spMkLst>
            <pc:docMk/>
            <pc:sldMk cId="2596897359" sldId="306"/>
            <ac:spMk id="4" creationId="{B713D1D0-0BEB-2F45-8CCA-AE78FBA202A8}"/>
          </ac:spMkLst>
        </pc:spChg>
        <pc:spChg chg="add mod ord">
          <ac:chgData name="Davis, James C" userId="84778d94-b1cc-4a48-87ce-749e1d7d6e72" providerId="ADAL" clId="{DB29CE5D-62DD-C948-A491-39174BD9880C}" dt="2022-01-14T19:10:19.781" v="3038" actId="20577"/>
          <ac:spMkLst>
            <pc:docMk/>
            <pc:sldMk cId="2596897359" sldId="306"/>
            <ac:spMk id="5" creationId="{70945C5E-8AB8-974C-96D3-159BC9DEC939}"/>
          </ac:spMkLst>
        </pc:spChg>
      </pc:sldChg>
      <pc:sldChg chg="addSp delSp modSp add mod modAnim modNotesTx">
        <pc:chgData name="Davis, James C" userId="84778d94-b1cc-4a48-87ce-749e1d7d6e72" providerId="ADAL" clId="{DB29CE5D-62DD-C948-A491-39174BD9880C}" dt="2022-01-14T19:12:01.114" v="3272" actId="20577"/>
        <pc:sldMkLst>
          <pc:docMk/>
          <pc:sldMk cId="1990843852" sldId="307"/>
        </pc:sldMkLst>
        <pc:spChg chg="add mod">
          <ac:chgData name="Davis, James C" userId="84778d94-b1cc-4a48-87ce-749e1d7d6e72" providerId="ADAL" clId="{DB29CE5D-62DD-C948-A491-39174BD9880C}" dt="2022-01-14T19:07:15.709" v="2662" actId="207"/>
          <ac:spMkLst>
            <pc:docMk/>
            <pc:sldMk cId="1990843852" sldId="307"/>
            <ac:spMk id="2" creationId="{2718B6B4-1940-4541-B5BB-0428DDB6E954}"/>
          </ac:spMkLst>
        </pc:spChg>
        <pc:spChg chg="mod">
          <ac:chgData name="Davis, James C" userId="84778d94-b1cc-4a48-87ce-749e1d7d6e72" providerId="ADAL" clId="{DB29CE5D-62DD-C948-A491-39174BD9880C}" dt="2022-01-14T18:45:38.932" v="1228"/>
          <ac:spMkLst>
            <pc:docMk/>
            <pc:sldMk cId="1990843852" sldId="307"/>
            <ac:spMk id="7" creationId="{4454FDAE-F0B9-7B40-981E-93AE6D19CEDE}"/>
          </ac:spMkLst>
        </pc:spChg>
        <pc:spChg chg="mod">
          <ac:chgData name="Davis, James C" userId="84778d94-b1cc-4a48-87ce-749e1d7d6e72" providerId="ADAL" clId="{DB29CE5D-62DD-C948-A491-39174BD9880C}" dt="2022-01-14T18:54:18.488" v="1347" actId="1076"/>
          <ac:spMkLst>
            <pc:docMk/>
            <pc:sldMk cId="1990843852" sldId="307"/>
            <ac:spMk id="9" creationId="{927402F7-3FC9-F546-80B7-9C235EE76B76}"/>
          </ac:spMkLst>
        </pc:spChg>
        <pc:spChg chg="mod">
          <ac:chgData name="Davis, James C" userId="84778d94-b1cc-4a48-87ce-749e1d7d6e72" providerId="ADAL" clId="{DB29CE5D-62DD-C948-A491-39174BD9880C}" dt="2022-01-14T18:47:17.418" v="1299" actId="1076"/>
          <ac:spMkLst>
            <pc:docMk/>
            <pc:sldMk cId="1990843852" sldId="307"/>
            <ac:spMk id="10" creationId="{4AA64137-F30E-264C-9BA9-AA4606983738}"/>
          </ac:spMkLst>
        </pc:spChg>
        <pc:spChg chg="del mod">
          <ac:chgData name="Davis, James C" userId="84778d94-b1cc-4a48-87ce-749e1d7d6e72" providerId="ADAL" clId="{DB29CE5D-62DD-C948-A491-39174BD9880C}" dt="2022-01-14T18:50:35.999" v="1337" actId="478"/>
          <ac:spMkLst>
            <pc:docMk/>
            <pc:sldMk cId="1990843852" sldId="307"/>
            <ac:spMk id="11" creationId="{D941F19F-845A-334C-BD8B-11AF4BF32831}"/>
          </ac:spMkLst>
        </pc:spChg>
        <pc:spChg chg="mod">
          <ac:chgData name="Davis, James C" userId="84778d94-b1cc-4a48-87ce-749e1d7d6e72" providerId="ADAL" clId="{DB29CE5D-62DD-C948-A491-39174BD9880C}" dt="2022-01-14T18:48:28.732" v="1319" actId="1076"/>
          <ac:spMkLst>
            <pc:docMk/>
            <pc:sldMk cId="1990843852" sldId="307"/>
            <ac:spMk id="12" creationId="{7B995F1B-61AA-E34A-AFFA-92D509EA6F8B}"/>
          </ac:spMkLst>
        </pc:spChg>
        <pc:spChg chg="add mod">
          <ac:chgData name="Davis, James C" userId="84778d94-b1cc-4a48-87ce-749e1d7d6e72" providerId="ADAL" clId="{DB29CE5D-62DD-C948-A491-39174BD9880C}" dt="2022-01-14T18:54:09.611" v="1344" actId="1076"/>
          <ac:spMkLst>
            <pc:docMk/>
            <pc:sldMk cId="1990843852" sldId="307"/>
            <ac:spMk id="30" creationId="{AFDA7C51-BC5B-714A-A760-543FA957E8F2}"/>
          </ac:spMkLst>
        </pc:spChg>
        <pc:spChg chg="del">
          <ac:chgData name="Davis, James C" userId="84778d94-b1cc-4a48-87ce-749e1d7d6e72" providerId="ADAL" clId="{DB29CE5D-62DD-C948-A491-39174BD9880C}" dt="2022-01-14T18:46:30.096" v="1258" actId="478"/>
          <ac:spMkLst>
            <pc:docMk/>
            <pc:sldMk cId="1990843852" sldId="307"/>
            <ac:spMk id="32" creationId="{102700E1-C03A-A24F-8EB3-A44FAFC0F14E}"/>
          </ac:spMkLst>
        </pc:spChg>
        <pc:spChg chg="del">
          <ac:chgData name="Davis, James C" userId="84778d94-b1cc-4a48-87ce-749e1d7d6e72" providerId="ADAL" clId="{DB29CE5D-62DD-C948-A491-39174BD9880C}" dt="2022-01-14T18:46:07.536" v="1236" actId="478"/>
          <ac:spMkLst>
            <pc:docMk/>
            <pc:sldMk cId="1990843852" sldId="307"/>
            <ac:spMk id="34" creationId="{F8AFB0C0-B300-B248-BAC2-8A7FA55D29F5}"/>
          </ac:spMkLst>
        </pc:spChg>
        <pc:spChg chg="del">
          <ac:chgData name="Davis, James C" userId="84778d94-b1cc-4a48-87ce-749e1d7d6e72" providerId="ADAL" clId="{DB29CE5D-62DD-C948-A491-39174BD9880C}" dt="2022-01-14T18:46:08.198" v="1237" actId="478"/>
          <ac:spMkLst>
            <pc:docMk/>
            <pc:sldMk cId="1990843852" sldId="307"/>
            <ac:spMk id="35" creationId="{84A5DA6C-EF6D-7840-B277-240B4B9C311F}"/>
          </ac:spMkLst>
        </pc:spChg>
        <pc:spChg chg="add mod">
          <ac:chgData name="Davis, James C" userId="84778d94-b1cc-4a48-87ce-749e1d7d6e72" providerId="ADAL" clId="{DB29CE5D-62DD-C948-A491-39174BD9880C}" dt="2022-01-14T18:54:11.468" v="1345" actId="1076"/>
          <ac:spMkLst>
            <pc:docMk/>
            <pc:sldMk cId="1990843852" sldId="307"/>
            <ac:spMk id="36" creationId="{C230A851-986F-7A45-929D-D42A329D9488}"/>
          </ac:spMkLst>
        </pc:spChg>
        <pc:spChg chg="add del mod">
          <ac:chgData name="Davis, James C" userId="84778d94-b1cc-4a48-87ce-749e1d7d6e72" providerId="ADAL" clId="{DB29CE5D-62DD-C948-A491-39174BD9880C}" dt="2022-01-14T18:58:23.075" v="1363"/>
          <ac:spMkLst>
            <pc:docMk/>
            <pc:sldMk cId="1990843852" sldId="307"/>
            <ac:spMk id="81" creationId="{E0CD2F9D-112D-E741-8858-C4938CF39D8F}"/>
          </ac:spMkLst>
        </pc:spChg>
        <pc:picChg chg="add mod">
          <ac:chgData name="Davis, James C" userId="84778d94-b1cc-4a48-87ce-749e1d7d6e72" providerId="ADAL" clId="{DB29CE5D-62DD-C948-A491-39174BD9880C}" dt="2022-01-14T18:54:05.978" v="1343" actId="1076"/>
          <ac:picMkLst>
            <pc:docMk/>
            <pc:sldMk cId="1990843852" sldId="307"/>
            <ac:picMk id="16" creationId="{08B7D8CA-E130-2F4D-915B-D2333DE297EC}"/>
          </ac:picMkLst>
        </pc:picChg>
        <pc:picChg chg="add del mod">
          <ac:chgData name="Davis, James C" userId="84778d94-b1cc-4a48-87ce-749e1d7d6e72" providerId="ADAL" clId="{DB29CE5D-62DD-C948-A491-39174BD9880C}" dt="2022-01-14T19:11:06.009" v="3048" actId="478"/>
          <ac:picMkLst>
            <pc:docMk/>
            <pc:sldMk cId="1990843852" sldId="307"/>
            <ac:picMk id="20" creationId="{BAF9219F-607B-674F-BE84-8F60A767E8F0}"/>
          </ac:picMkLst>
        </pc:picChg>
        <pc:picChg chg="add mod">
          <ac:chgData name="Davis, James C" userId="84778d94-b1cc-4a48-87ce-749e1d7d6e72" providerId="ADAL" clId="{DB29CE5D-62DD-C948-A491-39174BD9880C}" dt="2022-01-14T18:50:16.932" v="1333" actId="1076"/>
          <ac:picMkLst>
            <pc:docMk/>
            <pc:sldMk cId="1990843852" sldId="307"/>
            <ac:picMk id="57" creationId="{D108DA2F-3F43-A04A-9120-98EBCF2BA206}"/>
          </ac:picMkLst>
        </pc:picChg>
        <pc:picChg chg="add mod">
          <ac:chgData name="Davis, James C" userId="84778d94-b1cc-4a48-87ce-749e1d7d6e72" providerId="ADAL" clId="{DB29CE5D-62DD-C948-A491-39174BD9880C}" dt="2022-01-14T18:58:09.445" v="1359" actId="1076"/>
          <ac:picMkLst>
            <pc:docMk/>
            <pc:sldMk cId="1990843852" sldId="307"/>
            <ac:picMk id="80" creationId="{2415C9D5-2862-EA40-9B1C-218C3367383E}"/>
          </ac:picMkLst>
        </pc:picChg>
        <pc:picChg chg="del">
          <ac:chgData name="Davis, James C" userId="84778d94-b1cc-4a48-87ce-749e1d7d6e72" providerId="ADAL" clId="{DB29CE5D-62DD-C948-A491-39174BD9880C}" dt="2022-01-14T18:47:29.909" v="1304" actId="478"/>
          <ac:picMkLst>
            <pc:docMk/>
            <pc:sldMk cId="1990843852" sldId="307"/>
            <ac:picMk id="1026" creationId="{BE369A6F-9830-624C-B756-6E7C5ED70947}"/>
          </ac:picMkLst>
        </pc:picChg>
        <pc:picChg chg="add del mod">
          <ac:chgData name="Davis, James C" userId="84778d94-b1cc-4a48-87ce-749e1d7d6e72" providerId="ADAL" clId="{DB29CE5D-62DD-C948-A491-39174BD9880C}" dt="2022-01-14T18:49:56.044" v="1327" actId="478"/>
          <ac:picMkLst>
            <pc:docMk/>
            <pc:sldMk cId="1990843852" sldId="307"/>
            <ac:picMk id="1028" creationId="{33A61A4C-D17D-0744-B50E-EAFA5F4B733A}"/>
          </ac:picMkLst>
        </pc:picChg>
        <pc:picChg chg="add mod">
          <ac:chgData name="Davis, James C" userId="84778d94-b1cc-4a48-87ce-749e1d7d6e72" providerId="ADAL" clId="{DB29CE5D-62DD-C948-A491-39174BD9880C}" dt="2022-01-14T19:07:19.782" v="2664" actId="1076"/>
          <ac:picMkLst>
            <pc:docMk/>
            <pc:sldMk cId="1990843852" sldId="307"/>
            <ac:picMk id="1029" creationId="{885672FF-197F-854B-89D0-A4D890AE10AD}"/>
          </ac:picMkLst>
        </pc:picChg>
        <pc:picChg chg="add mod">
          <ac:chgData name="Davis, James C" userId="84778d94-b1cc-4a48-87ce-749e1d7d6e72" providerId="ADAL" clId="{DB29CE5D-62DD-C948-A491-39174BD9880C}" dt="2022-01-14T18:56:08.078" v="1355" actId="1076"/>
          <ac:picMkLst>
            <pc:docMk/>
            <pc:sldMk cId="1990843852" sldId="307"/>
            <ac:picMk id="1039" creationId="{3739DF84-04F6-A840-BB91-6F9954867FA5}"/>
          </ac:picMkLst>
        </pc:picChg>
        <pc:cxnChg chg="mod">
          <ac:chgData name="Davis, James C" userId="84778d94-b1cc-4a48-87ce-749e1d7d6e72" providerId="ADAL" clId="{DB29CE5D-62DD-C948-A491-39174BD9880C}" dt="2022-01-14T18:54:18.488" v="1347" actId="1076"/>
          <ac:cxnSpMkLst>
            <pc:docMk/>
            <pc:sldMk cId="1990843852" sldId="307"/>
            <ac:cxnSpMk id="14" creationId="{2E8CC548-120E-9546-BE4E-4247D03D33F9}"/>
          </ac:cxnSpMkLst>
        </pc:cxnChg>
        <pc:cxnChg chg="mod">
          <ac:chgData name="Davis, James C" userId="84778d94-b1cc-4a48-87ce-749e1d7d6e72" providerId="ADAL" clId="{DB29CE5D-62DD-C948-A491-39174BD9880C}" dt="2022-01-14T18:54:09.611" v="1344" actId="1076"/>
          <ac:cxnSpMkLst>
            <pc:docMk/>
            <pc:sldMk cId="1990843852" sldId="307"/>
            <ac:cxnSpMk id="15" creationId="{A6166F8E-4B6D-2E4D-9FB5-85E53A6AB403}"/>
          </ac:cxnSpMkLst>
        </pc:cxnChg>
        <pc:cxnChg chg="del mod">
          <ac:chgData name="Davis, James C" userId="84778d94-b1cc-4a48-87ce-749e1d7d6e72" providerId="ADAL" clId="{DB29CE5D-62DD-C948-A491-39174BD9880C}" dt="2022-01-14T18:46:26.058" v="1257" actId="478"/>
          <ac:cxnSpMkLst>
            <pc:docMk/>
            <pc:sldMk cId="1990843852" sldId="307"/>
            <ac:cxnSpMk id="18" creationId="{AD0D10DE-ACC8-9241-88B4-E89D8BE7DC31}"/>
          </ac:cxnSpMkLst>
        </pc:cxnChg>
        <pc:cxnChg chg="add del mod">
          <ac:chgData name="Davis, James C" userId="84778d94-b1cc-4a48-87ce-749e1d7d6e72" providerId="ADAL" clId="{DB29CE5D-62DD-C948-A491-39174BD9880C}" dt="2022-01-14T18:50:40.176" v="1339" actId="478"/>
          <ac:cxnSpMkLst>
            <pc:docMk/>
            <pc:sldMk cId="1990843852" sldId="307"/>
            <ac:cxnSpMk id="31" creationId="{4D9842F9-EDBD-7242-AF36-4F2FB7D6EE4B}"/>
          </ac:cxnSpMkLst>
        </pc:cxnChg>
        <pc:cxnChg chg="add mod">
          <ac:chgData name="Davis, James C" userId="84778d94-b1cc-4a48-87ce-749e1d7d6e72" providerId="ADAL" clId="{DB29CE5D-62DD-C948-A491-39174BD9880C}" dt="2022-01-14T18:54:11.468" v="1345" actId="1076"/>
          <ac:cxnSpMkLst>
            <pc:docMk/>
            <pc:sldMk cId="1990843852" sldId="307"/>
            <ac:cxnSpMk id="37" creationId="{3C672F16-9C43-E94D-A0DD-0F3CE0292012}"/>
          </ac:cxnSpMkLst>
        </pc:cxnChg>
        <pc:cxnChg chg="add mod">
          <ac:chgData name="Davis, James C" userId="84778d94-b1cc-4a48-87ce-749e1d7d6e72" providerId="ADAL" clId="{DB29CE5D-62DD-C948-A491-39174BD9880C}" dt="2022-01-14T18:54:11.468" v="1345" actId="1076"/>
          <ac:cxnSpMkLst>
            <pc:docMk/>
            <pc:sldMk cId="1990843852" sldId="307"/>
            <ac:cxnSpMk id="40" creationId="{08CB0C09-A963-594B-8F02-BE5AC9010513}"/>
          </ac:cxnSpMkLst>
        </pc:cxnChg>
        <pc:cxnChg chg="add mod">
          <ac:chgData name="Davis, James C" userId="84778d94-b1cc-4a48-87ce-749e1d7d6e72" providerId="ADAL" clId="{DB29CE5D-62DD-C948-A491-39174BD9880C}" dt="2022-01-14T18:54:18.488" v="1347" actId="1076"/>
          <ac:cxnSpMkLst>
            <pc:docMk/>
            <pc:sldMk cId="1990843852" sldId="307"/>
            <ac:cxnSpMk id="44" creationId="{8A8B32D2-91B3-D74E-B08B-ED8EAFCFECDF}"/>
          </ac:cxnSpMkLst>
        </pc:cxnChg>
      </pc:sldChg>
      <pc:sldChg chg="modSp new mod">
        <pc:chgData name="Davis, James C" userId="84778d94-b1cc-4a48-87ce-749e1d7d6e72" providerId="ADAL" clId="{DB29CE5D-62DD-C948-A491-39174BD9880C}" dt="2022-01-14T19:24:33.124" v="5024" actId="20577"/>
        <pc:sldMkLst>
          <pc:docMk/>
          <pc:sldMk cId="2004756536" sldId="308"/>
        </pc:sldMkLst>
        <pc:spChg chg="mod">
          <ac:chgData name="Davis, James C" userId="84778d94-b1cc-4a48-87ce-749e1d7d6e72" providerId="ADAL" clId="{DB29CE5D-62DD-C948-A491-39174BD9880C}" dt="2022-01-14T19:24:33.124" v="5024" actId="20577"/>
          <ac:spMkLst>
            <pc:docMk/>
            <pc:sldMk cId="2004756536" sldId="308"/>
            <ac:spMk id="2" creationId="{5E936539-1BEF-F94A-A018-904B2E1B2CA0}"/>
          </ac:spMkLst>
        </pc:spChg>
        <pc:spChg chg="mod">
          <ac:chgData name="Davis, James C" userId="84778d94-b1cc-4a48-87ce-749e1d7d6e72" providerId="ADAL" clId="{DB29CE5D-62DD-C948-A491-39174BD9880C}" dt="2022-01-14T19:12:09.297" v="3282" actId="20577"/>
          <ac:spMkLst>
            <pc:docMk/>
            <pc:sldMk cId="2004756536" sldId="308"/>
            <ac:spMk id="3" creationId="{0FC5162C-187F-4F48-8CE3-A1159E52753A}"/>
          </ac:spMkLst>
        </pc:spChg>
      </pc:sldChg>
      <pc:sldChg chg="addSp delSp modSp add mod modClrScheme modAnim chgLayout modNotesTx">
        <pc:chgData name="Davis, James C" userId="84778d94-b1cc-4a48-87ce-749e1d7d6e72" providerId="ADAL" clId="{DB29CE5D-62DD-C948-A491-39174BD9880C}" dt="2022-01-14T19:29:03.979" v="5523"/>
        <pc:sldMkLst>
          <pc:docMk/>
          <pc:sldMk cId="3168777664" sldId="309"/>
        </pc:sldMkLst>
        <pc:spChg chg="del mod ord">
          <ac:chgData name="Davis, James C" userId="84778d94-b1cc-4a48-87ce-749e1d7d6e72" providerId="ADAL" clId="{DB29CE5D-62DD-C948-A491-39174BD9880C}" dt="2022-01-14T19:12:29.030" v="3286" actId="700"/>
          <ac:spMkLst>
            <pc:docMk/>
            <pc:sldMk cId="3168777664" sldId="309"/>
            <ac:spMk id="2" creationId="{AE20676F-5E76-2341-A07E-1DB7CDC509DE}"/>
          </ac:spMkLst>
        </pc:spChg>
        <pc:spChg chg="mod ord">
          <ac:chgData name="Davis, James C" userId="84778d94-b1cc-4a48-87ce-749e1d7d6e72" providerId="ADAL" clId="{DB29CE5D-62DD-C948-A491-39174BD9880C}" dt="2022-01-14T19:12:29.030" v="3286" actId="700"/>
          <ac:spMkLst>
            <pc:docMk/>
            <pc:sldMk cId="3168777664" sldId="309"/>
            <ac:spMk id="3" creationId="{4E3F1A60-CE0B-BE4E-952B-AAEAA4FEC46E}"/>
          </ac:spMkLst>
        </pc:spChg>
        <pc:spChg chg="add mod ord">
          <ac:chgData name="Davis, James C" userId="84778d94-b1cc-4a48-87ce-749e1d7d6e72" providerId="ADAL" clId="{DB29CE5D-62DD-C948-A491-39174BD9880C}" dt="2022-01-14T19:12:49.134" v="3348" actId="20577"/>
          <ac:spMkLst>
            <pc:docMk/>
            <pc:sldMk cId="3168777664" sldId="309"/>
            <ac:spMk id="4" creationId="{521BB1D6-28A6-2746-A352-F6F141684958}"/>
          </ac:spMkLst>
        </pc:spChg>
        <pc:spChg chg="add del mod ord">
          <ac:chgData name="Davis, James C" userId="84778d94-b1cc-4a48-87ce-749e1d7d6e72" providerId="ADAL" clId="{DB29CE5D-62DD-C948-A491-39174BD9880C}" dt="2022-01-14T19:16:27.682" v="3349" actId="478"/>
          <ac:spMkLst>
            <pc:docMk/>
            <pc:sldMk cId="3168777664" sldId="309"/>
            <ac:spMk id="5" creationId="{7ABEF3FE-7334-9848-B82B-58045BFE11E8}"/>
          </ac:spMkLst>
        </pc:spChg>
        <pc:spChg chg="add mod">
          <ac:chgData name="Davis, James C" userId="84778d94-b1cc-4a48-87ce-749e1d7d6e72" providerId="ADAL" clId="{DB29CE5D-62DD-C948-A491-39174BD9880C}" dt="2022-01-14T19:28:44.159" v="5517" actId="1076"/>
          <ac:spMkLst>
            <pc:docMk/>
            <pc:sldMk cId="3168777664" sldId="309"/>
            <ac:spMk id="9" creationId="{FDC80A3B-D6FA-704E-AECE-3A0387D3D926}"/>
          </ac:spMkLst>
        </pc:spChg>
        <pc:spChg chg="add mod">
          <ac:chgData name="Davis, James C" userId="84778d94-b1cc-4a48-87ce-749e1d7d6e72" providerId="ADAL" clId="{DB29CE5D-62DD-C948-A491-39174BD9880C}" dt="2022-01-14T19:28:44.159" v="5517" actId="1076"/>
          <ac:spMkLst>
            <pc:docMk/>
            <pc:sldMk cId="3168777664" sldId="309"/>
            <ac:spMk id="13" creationId="{28046F4F-4EF6-B340-A7D4-E56851EF40C0}"/>
          </ac:spMkLst>
        </pc:spChg>
        <pc:spChg chg="add mod">
          <ac:chgData name="Davis, James C" userId="84778d94-b1cc-4a48-87ce-749e1d7d6e72" providerId="ADAL" clId="{DB29CE5D-62DD-C948-A491-39174BD9880C}" dt="2022-01-14T19:28:44.159" v="5517" actId="1076"/>
          <ac:spMkLst>
            <pc:docMk/>
            <pc:sldMk cId="3168777664" sldId="309"/>
            <ac:spMk id="14" creationId="{329AAC9E-BCE4-2945-B332-71F4D1F36E49}"/>
          </ac:spMkLst>
        </pc:spChg>
        <pc:picChg chg="add mod">
          <ac:chgData name="Davis, James C" userId="84778d94-b1cc-4a48-87ce-749e1d7d6e72" providerId="ADAL" clId="{DB29CE5D-62DD-C948-A491-39174BD9880C}" dt="2022-01-14T19:28:44.159" v="5517" actId="1076"/>
          <ac:picMkLst>
            <pc:docMk/>
            <pc:sldMk cId="3168777664" sldId="309"/>
            <ac:picMk id="6" creationId="{A5444EE9-5A0C-5F45-8AC8-A5B32A752AE8}"/>
          </ac:picMkLst>
        </pc:picChg>
        <pc:picChg chg="add mod">
          <ac:chgData name="Davis, James C" userId="84778d94-b1cc-4a48-87ce-749e1d7d6e72" providerId="ADAL" clId="{DB29CE5D-62DD-C948-A491-39174BD9880C}" dt="2022-01-14T19:28:46.554" v="5518" actId="1076"/>
          <ac:picMkLst>
            <pc:docMk/>
            <pc:sldMk cId="3168777664" sldId="309"/>
            <ac:picMk id="18" creationId="{1620B89B-53DD-B344-8195-1C4176945F88}"/>
          </ac:picMkLst>
        </pc:picChg>
        <pc:cxnChg chg="add mod">
          <ac:chgData name="Davis, James C" userId="84778d94-b1cc-4a48-87ce-749e1d7d6e72" providerId="ADAL" clId="{DB29CE5D-62DD-C948-A491-39174BD9880C}" dt="2022-01-14T19:28:44.159" v="5517" actId="1076"/>
          <ac:cxnSpMkLst>
            <pc:docMk/>
            <pc:sldMk cId="3168777664" sldId="309"/>
            <ac:cxnSpMk id="8" creationId="{02B8AF18-F5B5-244B-A279-29E6204378FB}"/>
          </ac:cxnSpMkLst>
        </pc:cxnChg>
        <pc:cxnChg chg="add mod">
          <ac:chgData name="Davis, James C" userId="84778d94-b1cc-4a48-87ce-749e1d7d6e72" providerId="ADAL" clId="{DB29CE5D-62DD-C948-A491-39174BD9880C}" dt="2022-01-14T19:28:44.159" v="5517" actId="1076"/>
          <ac:cxnSpMkLst>
            <pc:docMk/>
            <pc:sldMk cId="3168777664" sldId="309"/>
            <ac:cxnSpMk id="10" creationId="{58F27F21-3FCD-134A-9B0C-C2164D0C0B9C}"/>
          </ac:cxnSpMkLst>
        </pc:cxnChg>
        <pc:cxnChg chg="add mod">
          <ac:chgData name="Davis, James C" userId="84778d94-b1cc-4a48-87ce-749e1d7d6e72" providerId="ADAL" clId="{DB29CE5D-62DD-C948-A491-39174BD9880C}" dt="2022-01-14T19:28:44.159" v="5517" actId="1076"/>
          <ac:cxnSpMkLst>
            <pc:docMk/>
            <pc:sldMk cId="3168777664" sldId="309"/>
            <ac:cxnSpMk id="15" creationId="{2D16BB80-6BBC-3048-A562-B8C905BFA290}"/>
          </ac:cxnSpMkLst>
        </pc:cxnChg>
      </pc:sldChg>
      <pc:sldChg chg="new del">
        <pc:chgData name="Davis, James C" userId="84778d94-b1cc-4a48-87ce-749e1d7d6e72" providerId="ADAL" clId="{DB29CE5D-62DD-C948-A491-39174BD9880C}" dt="2022-01-14T19:12:24.985" v="3284" actId="2696"/>
        <pc:sldMkLst>
          <pc:docMk/>
          <pc:sldMk cId="3650944922" sldId="309"/>
        </pc:sldMkLst>
      </pc:sldChg>
      <pc:sldChg chg="addSp delSp modSp new mod modClrScheme chgLayout modNotesTx">
        <pc:chgData name="Davis, James C" userId="84778d94-b1cc-4a48-87ce-749e1d7d6e72" providerId="ADAL" clId="{DB29CE5D-62DD-C948-A491-39174BD9880C}" dt="2022-01-14T19:29:25.462" v="5588" actId="313"/>
        <pc:sldMkLst>
          <pc:docMk/>
          <pc:sldMk cId="3911292560" sldId="310"/>
        </pc:sldMkLst>
        <pc:spChg chg="del">
          <ac:chgData name="Davis, James C" userId="84778d94-b1cc-4a48-87ce-749e1d7d6e72" providerId="ADAL" clId="{DB29CE5D-62DD-C948-A491-39174BD9880C}" dt="2022-01-14T19:23:27.109" v="4969" actId="700"/>
          <ac:spMkLst>
            <pc:docMk/>
            <pc:sldMk cId="3911292560" sldId="310"/>
            <ac:spMk id="2" creationId="{507D55DA-ED09-AC49-9741-427570218B44}"/>
          </ac:spMkLst>
        </pc:spChg>
        <pc:spChg chg="del">
          <ac:chgData name="Davis, James C" userId="84778d94-b1cc-4a48-87ce-749e1d7d6e72" providerId="ADAL" clId="{DB29CE5D-62DD-C948-A491-39174BD9880C}" dt="2022-01-14T19:23:27.109" v="4969" actId="700"/>
          <ac:spMkLst>
            <pc:docMk/>
            <pc:sldMk cId="3911292560" sldId="310"/>
            <ac:spMk id="3" creationId="{8280D4AB-D0F1-0146-B12C-B1017E31DCBE}"/>
          </ac:spMkLst>
        </pc:spChg>
        <pc:spChg chg="mod ord">
          <ac:chgData name="Davis, James C" userId="84778d94-b1cc-4a48-87ce-749e1d7d6e72" providerId="ADAL" clId="{DB29CE5D-62DD-C948-A491-39174BD9880C}" dt="2022-01-14T19:23:27.109" v="4969" actId="700"/>
          <ac:spMkLst>
            <pc:docMk/>
            <pc:sldMk cId="3911292560" sldId="310"/>
            <ac:spMk id="4" creationId="{E03DD490-7CA0-3241-BC9B-43E627110669}"/>
          </ac:spMkLst>
        </pc:spChg>
        <pc:picChg chg="add mod">
          <ac:chgData name="Davis, James C" userId="84778d94-b1cc-4a48-87ce-749e1d7d6e72" providerId="ADAL" clId="{DB29CE5D-62DD-C948-A491-39174BD9880C}" dt="2022-01-14T19:23:52.895" v="4975" actId="1076"/>
          <ac:picMkLst>
            <pc:docMk/>
            <pc:sldMk cId="3911292560" sldId="310"/>
            <ac:picMk id="1026" creationId="{B3B4370D-C26A-DD49-9B7C-3448379EE2A7}"/>
          </ac:picMkLst>
        </pc:picChg>
        <pc:picChg chg="add mod">
          <ac:chgData name="Davis, James C" userId="84778d94-b1cc-4a48-87ce-749e1d7d6e72" providerId="ADAL" clId="{DB29CE5D-62DD-C948-A491-39174BD9880C}" dt="2022-01-14T19:24:00.827" v="4980" actId="1076"/>
          <ac:picMkLst>
            <pc:docMk/>
            <pc:sldMk cId="3911292560" sldId="310"/>
            <ac:picMk id="1028" creationId="{4DA3DE8B-721B-6744-8579-0DB0F8C038A1}"/>
          </ac:picMkLst>
        </pc:picChg>
      </pc:sldChg>
      <pc:sldChg chg="new del">
        <pc:chgData name="Davis, James C" userId="84778d94-b1cc-4a48-87ce-749e1d7d6e72" providerId="ADAL" clId="{DB29CE5D-62DD-C948-A491-39174BD9880C}" dt="2022-01-14T19:24:50.696" v="5026" actId="2696"/>
        <pc:sldMkLst>
          <pc:docMk/>
          <pc:sldMk cId="2260861023" sldId="311"/>
        </pc:sldMkLst>
      </pc:sldChg>
      <pc:sldChg chg="del">
        <pc:chgData name="Davis, James C" userId="84778d94-b1cc-4a48-87ce-749e1d7d6e72" providerId="ADAL" clId="{DB29CE5D-62DD-C948-A491-39174BD9880C}" dt="2022-01-14T18:30:47.394" v="139" actId="2696"/>
        <pc:sldMkLst>
          <pc:docMk/>
          <pc:sldMk cId="3813857377" sldId="314"/>
        </pc:sldMkLst>
      </pc:sldChg>
      <pc:sldChg chg="del">
        <pc:chgData name="Davis, James C" userId="84778d94-b1cc-4a48-87ce-749e1d7d6e72" providerId="ADAL" clId="{DB29CE5D-62DD-C948-A491-39174BD9880C}" dt="2022-01-14T18:30:47.394" v="139" actId="2696"/>
        <pc:sldMkLst>
          <pc:docMk/>
          <pc:sldMk cId="2261303456" sldId="315"/>
        </pc:sldMkLst>
      </pc:sldChg>
      <pc:sldChg chg="del">
        <pc:chgData name="Davis, James C" userId="84778d94-b1cc-4a48-87ce-749e1d7d6e72" providerId="ADAL" clId="{DB29CE5D-62DD-C948-A491-39174BD9880C}" dt="2022-01-14T18:30:47.394" v="139" actId="2696"/>
        <pc:sldMkLst>
          <pc:docMk/>
          <pc:sldMk cId="2636654752" sldId="316"/>
        </pc:sldMkLst>
      </pc:sldChg>
      <pc:sldChg chg="del">
        <pc:chgData name="Davis, James C" userId="84778d94-b1cc-4a48-87ce-749e1d7d6e72" providerId="ADAL" clId="{DB29CE5D-62DD-C948-A491-39174BD9880C}" dt="2022-01-14T18:30:47.394" v="139" actId="2696"/>
        <pc:sldMkLst>
          <pc:docMk/>
          <pc:sldMk cId="746412671" sldId="317"/>
        </pc:sldMkLst>
      </pc:sldChg>
      <pc:sldChg chg="add del">
        <pc:chgData name="Davis, James C" userId="84778d94-b1cc-4a48-87ce-749e1d7d6e72" providerId="ADAL" clId="{DB29CE5D-62DD-C948-A491-39174BD9880C}" dt="2022-01-14T18:31:23.672" v="142" actId="2696"/>
        <pc:sldMkLst>
          <pc:docMk/>
          <pc:sldMk cId="956169035" sldId="318"/>
        </pc:sldMkLst>
      </pc:sldChg>
      <pc:sldChg chg="add del">
        <pc:chgData name="Davis, James C" userId="84778d94-b1cc-4a48-87ce-749e1d7d6e72" providerId="ADAL" clId="{DB29CE5D-62DD-C948-A491-39174BD9880C}" dt="2022-01-14T18:31:23.672" v="142" actId="2696"/>
        <pc:sldMkLst>
          <pc:docMk/>
          <pc:sldMk cId="114692035" sldId="319"/>
        </pc:sldMkLst>
      </pc:sldChg>
      <pc:sldChg chg="add del">
        <pc:chgData name="Davis, James C" userId="84778d94-b1cc-4a48-87ce-749e1d7d6e72" providerId="ADAL" clId="{DB29CE5D-62DD-C948-A491-39174BD9880C}" dt="2022-01-14T18:31:23.672" v="142" actId="2696"/>
        <pc:sldMkLst>
          <pc:docMk/>
          <pc:sldMk cId="4240643415" sldId="320"/>
        </pc:sldMkLst>
      </pc:sldChg>
      <pc:sldChg chg="add del">
        <pc:chgData name="Davis, James C" userId="84778d94-b1cc-4a48-87ce-749e1d7d6e72" providerId="ADAL" clId="{DB29CE5D-62DD-C948-A491-39174BD9880C}" dt="2022-01-14T18:31:23.672" v="142" actId="2696"/>
        <pc:sldMkLst>
          <pc:docMk/>
          <pc:sldMk cId="3663324272" sldId="321"/>
        </pc:sldMkLst>
      </pc:sldChg>
      <pc:sldChg chg="add del">
        <pc:chgData name="Davis, James C" userId="84778d94-b1cc-4a48-87ce-749e1d7d6e72" providerId="ADAL" clId="{DB29CE5D-62DD-C948-A491-39174BD9880C}" dt="2022-01-14T18:31:23.672" v="142" actId="2696"/>
        <pc:sldMkLst>
          <pc:docMk/>
          <pc:sldMk cId="667433489" sldId="322"/>
        </pc:sldMkLst>
      </pc:sldChg>
      <pc:sldChg chg="add del">
        <pc:chgData name="Davis, James C" userId="84778d94-b1cc-4a48-87ce-749e1d7d6e72" providerId="ADAL" clId="{DB29CE5D-62DD-C948-A491-39174BD9880C}" dt="2022-01-14T18:31:23.672" v="142" actId="2696"/>
        <pc:sldMkLst>
          <pc:docMk/>
          <pc:sldMk cId="2762415982" sldId="323"/>
        </pc:sldMkLst>
      </pc:sldChg>
      <pc:sldChg chg="add del">
        <pc:chgData name="Davis, James C" userId="84778d94-b1cc-4a48-87ce-749e1d7d6e72" providerId="ADAL" clId="{DB29CE5D-62DD-C948-A491-39174BD9880C}" dt="2022-01-14T18:31:23.672" v="142" actId="2696"/>
        <pc:sldMkLst>
          <pc:docMk/>
          <pc:sldMk cId="668476349" sldId="324"/>
        </pc:sldMkLst>
      </pc:sldChg>
      <pc:sldChg chg="add del">
        <pc:chgData name="Davis, James C" userId="84778d94-b1cc-4a48-87ce-749e1d7d6e72" providerId="ADAL" clId="{DB29CE5D-62DD-C948-A491-39174BD9880C}" dt="2022-01-14T18:31:23.672" v="142" actId="2696"/>
        <pc:sldMkLst>
          <pc:docMk/>
          <pc:sldMk cId="145635251" sldId="325"/>
        </pc:sldMkLst>
      </pc:sldChg>
      <pc:sldChg chg="del">
        <pc:chgData name="Davis, James C" userId="84778d94-b1cc-4a48-87ce-749e1d7d6e72" providerId="ADAL" clId="{DB29CE5D-62DD-C948-A491-39174BD9880C}" dt="2022-01-14T18:30:47.394" v="139" actId="2696"/>
        <pc:sldMkLst>
          <pc:docMk/>
          <pc:sldMk cId="849455636" sldId="326"/>
        </pc:sldMkLst>
      </pc:sldChg>
      <pc:sldChg chg="delSp modSp add del mod">
        <pc:chgData name="Davis, James C" userId="84778d94-b1cc-4a48-87ce-749e1d7d6e72" providerId="ADAL" clId="{DB29CE5D-62DD-C948-A491-39174BD9880C}" dt="2022-01-14T19:29:11.508" v="5524" actId="2696"/>
        <pc:sldMkLst>
          <pc:docMk/>
          <pc:sldMk cId="1373760241" sldId="1125"/>
        </pc:sldMkLst>
        <pc:picChg chg="del mod modCrop">
          <ac:chgData name="Davis, James C" userId="84778d94-b1cc-4a48-87ce-749e1d7d6e72" providerId="ADAL" clId="{DB29CE5D-62DD-C948-A491-39174BD9880C}" dt="2022-01-14T19:28:32.364" v="5514" actId="21"/>
          <ac:picMkLst>
            <pc:docMk/>
            <pc:sldMk cId="1373760241" sldId="1125"/>
            <ac:picMk id="3" creationId="{7849D8DD-7A8E-D342-B356-969A0ACAD9B8}"/>
          </ac:picMkLst>
        </pc:picChg>
      </pc:sldChg>
      <pc:sldChg chg="modSp add del mod">
        <pc:chgData name="Davis, James C" userId="84778d94-b1cc-4a48-87ce-749e1d7d6e72" providerId="ADAL" clId="{DB29CE5D-62DD-C948-A491-39174BD9880C}" dt="2022-01-14T19:25:06.610" v="5047" actId="2696"/>
        <pc:sldMkLst>
          <pc:docMk/>
          <pc:sldMk cId="347775580" sldId="1126"/>
        </pc:sldMkLst>
        <pc:spChg chg="mod">
          <ac:chgData name="Davis, James C" userId="84778d94-b1cc-4a48-87ce-749e1d7d6e72" providerId="ADAL" clId="{DB29CE5D-62DD-C948-A491-39174BD9880C}" dt="2022-01-14T19:25:01.130" v="5046" actId="20577"/>
          <ac:spMkLst>
            <pc:docMk/>
            <pc:sldMk cId="347775580" sldId="1126"/>
            <ac:spMk id="7" creationId="{4454FDAE-F0B9-7B40-981E-93AE6D19CEDE}"/>
          </ac:spMkLst>
        </pc:spChg>
      </pc:sldChg>
      <pc:sldChg chg="addSp delSp modSp add mod delAnim modAnim modNotesTx">
        <pc:chgData name="Davis, James C" userId="84778d94-b1cc-4a48-87ce-749e1d7d6e72" providerId="ADAL" clId="{DB29CE5D-62DD-C948-A491-39174BD9880C}" dt="2022-01-14T19:28:10.099" v="5512" actId="20577"/>
        <pc:sldMkLst>
          <pc:docMk/>
          <pc:sldMk cId="3063446500" sldId="1126"/>
        </pc:sldMkLst>
        <pc:spChg chg="del">
          <ac:chgData name="Davis, James C" userId="84778d94-b1cc-4a48-87ce-749e1d7d6e72" providerId="ADAL" clId="{DB29CE5D-62DD-C948-A491-39174BD9880C}" dt="2022-01-14T19:25:24.337" v="5106" actId="478"/>
          <ac:spMkLst>
            <pc:docMk/>
            <pc:sldMk cId="3063446500" sldId="1126"/>
            <ac:spMk id="2" creationId="{2718B6B4-1940-4541-B5BB-0428DDB6E954}"/>
          </ac:spMkLst>
        </pc:spChg>
        <pc:spChg chg="mod">
          <ac:chgData name="Davis, James C" userId="84778d94-b1cc-4a48-87ce-749e1d7d6e72" providerId="ADAL" clId="{DB29CE5D-62DD-C948-A491-39174BD9880C}" dt="2022-01-14T19:25:16.491" v="5100" actId="20577"/>
          <ac:spMkLst>
            <pc:docMk/>
            <pc:sldMk cId="3063446500" sldId="1126"/>
            <ac:spMk id="7" creationId="{4454FDAE-F0B9-7B40-981E-93AE6D19CEDE}"/>
          </ac:spMkLst>
        </pc:spChg>
        <pc:spChg chg="mod">
          <ac:chgData name="Davis, James C" userId="84778d94-b1cc-4a48-87ce-749e1d7d6e72" providerId="ADAL" clId="{DB29CE5D-62DD-C948-A491-39174BD9880C}" dt="2022-01-14T19:27:26.336" v="5379" actId="1076"/>
          <ac:spMkLst>
            <pc:docMk/>
            <pc:sldMk cId="3063446500" sldId="1126"/>
            <ac:spMk id="9" creationId="{927402F7-3FC9-F546-80B7-9C235EE76B76}"/>
          </ac:spMkLst>
        </pc:spChg>
        <pc:spChg chg="mod">
          <ac:chgData name="Davis, James C" userId="84778d94-b1cc-4a48-87ce-749e1d7d6e72" providerId="ADAL" clId="{DB29CE5D-62DD-C948-A491-39174BD9880C}" dt="2022-01-14T19:27:26.336" v="5379" actId="1076"/>
          <ac:spMkLst>
            <pc:docMk/>
            <pc:sldMk cId="3063446500" sldId="1126"/>
            <ac:spMk id="10" creationId="{4AA64137-F30E-264C-9BA9-AA4606983738}"/>
          </ac:spMkLst>
        </pc:spChg>
        <pc:spChg chg="add mod">
          <ac:chgData name="Davis, James C" userId="84778d94-b1cc-4a48-87ce-749e1d7d6e72" providerId="ADAL" clId="{DB29CE5D-62DD-C948-A491-39174BD9880C}" dt="2022-01-14T19:28:10.099" v="5512" actId="20577"/>
          <ac:spMkLst>
            <pc:docMk/>
            <pc:sldMk cId="3063446500" sldId="1126"/>
            <ac:spMk id="11" creationId="{29D6931B-D21D-9A4F-8914-F15034935B4F}"/>
          </ac:spMkLst>
        </pc:spChg>
        <pc:spChg chg="mod">
          <ac:chgData name="Davis, James C" userId="84778d94-b1cc-4a48-87ce-749e1d7d6e72" providerId="ADAL" clId="{DB29CE5D-62DD-C948-A491-39174BD9880C}" dt="2022-01-14T19:27:26.336" v="5379" actId="1076"/>
          <ac:spMkLst>
            <pc:docMk/>
            <pc:sldMk cId="3063446500" sldId="1126"/>
            <ac:spMk id="12" creationId="{7B995F1B-61AA-E34A-AFFA-92D509EA6F8B}"/>
          </ac:spMkLst>
        </pc:spChg>
        <pc:spChg chg="add mod">
          <ac:chgData name="Davis, James C" userId="84778d94-b1cc-4a48-87ce-749e1d7d6e72" providerId="ADAL" clId="{DB29CE5D-62DD-C948-A491-39174BD9880C}" dt="2022-01-14T19:27:56.410" v="5498" actId="20577"/>
          <ac:spMkLst>
            <pc:docMk/>
            <pc:sldMk cId="3063446500" sldId="1126"/>
            <ac:spMk id="27" creationId="{39476450-F8BB-A94A-9F9F-5DB3EC72DF2D}"/>
          </ac:spMkLst>
        </pc:spChg>
        <pc:spChg chg="mod">
          <ac:chgData name="Davis, James C" userId="84778d94-b1cc-4a48-87ce-749e1d7d6e72" providerId="ADAL" clId="{DB29CE5D-62DD-C948-A491-39174BD9880C}" dt="2022-01-14T19:27:26.336" v="5379" actId="1076"/>
          <ac:spMkLst>
            <pc:docMk/>
            <pc:sldMk cId="3063446500" sldId="1126"/>
            <ac:spMk id="30" creationId="{AFDA7C51-BC5B-714A-A760-543FA957E8F2}"/>
          </ac:spMkLst>
        </pc:spChg>
        <pc:spChg chg="mod">
          <ac:chgData name="Davis, James C" userId="84778d94-b1cc-4a48-87ce-749e1d7d6e72" providerId="ADAL" clId="{DB29CE5D-62DD-C948-A491-39174BD9880C}" dt="2022-01-14T19:27:26.336" v="5379" actId="1076"/>
          <ac:spMkLst>
            <pc:docMk/>
            <pc:sldMk cId="3063446500" sldId="1126"/>
            <ac:spMk id="36" creationId="{C230A851-986F-7A45-929D-D42A329D9488}"/>
          </ac:spMkLst>
        </pc:spChg>
        <pc:picChg chg="del">
          <ac:chgData name="Davis, James C" userId="84778d94-b1cc-4a48-87ce-749e1d7d6e72" providerId="ADAL" clId="{DB29CE5D-62DD-C948-A491-39174BD9880C}" dt="2022-01-14T19:25:21.312" v="5104" actId="478"/>
          <ac:picMkLst>
            <pc:docMk/>
            <pc:sldMk cId="3063446500" sldId="1126"/>
            <ac:picMk id="16" creationId="{08B7D8CA-E130-2F4D-915B-D2333DE297EC}"/>
          </ac:picMkLst>
        </pc:picChg>
        <pc:picChg chg="del">
          <ac:chgData name="Davis, James C" userId="84778d94-b1cc-4a48-87ce-749e1d7d6e72" providerId="ADAL" clId="{DB29CE5D-62DD-C948-A491-39174BD9880C}" dt="2022-01-14T19:25:19.683" v="5102" actId="478"/>
          <ac:picMkLst>
            <pc:docMk/>
            <pc:sldMk cId="3063446500" sldId="1126"/>
            <ac:picMk id="57" creationId="{D108DA2F-3F43-A04A-9120-98EBCF2BA206}"/>
          </ac:picMkLst>
        </pc:picChg>
        <pc:picChg chg="del">
          <ac:chgData name="Davis, James C" userId="84778d94-b1cc-4a48-87ce-749e1d7d6e72" providerId="ADAL" clId="{DB29CE5D-62DD-C948-A491-39174BD9880C}" dt="2022-01-14T19:25:22.429" v="5105" actId="478"/>
          <ac:picMkLst>
            <pc:docMk/>
            <pc:sldMk cId="3063446500" sldId="1126"/>
            <ac:picMk id="80" creationId="{2415C9D5-2862-EA40-9B1C-218C3367383E}"/>
          </ac:picMkLst>
        </pc:picChg>
        <pc:picChg chg="del">
          <ac:chgData name="Davis, James C" userId="84778d94-b1cc-4a48-87ce-749e1d7d6e72" providerId="ADAL" clId="{DB29CE5D-62DD-C948-A491-39174BD9880C}" dt="2022-01-14T19:25:18.199" v="5101" actId="478"/>
          <ac:picMkLst>
            <pc:docMk/>
            <pc:sldMk cId="3063446500" sldId="1126"/>
            <ac:picMk id="1029" creationId="{885672FF-197F-854B-89D0-A4D890AE10AD}"/>
          </ac:picMkLst>
        </pc:picChg>
        <pc:picChg chg="del">
          <ac:chgData name="Davis, James C" userId="84778d94-b1cc-4a48-87ce-749e1d7d6e72" providerId="ADAL" clId="{DB29CE5D-62DD-C948-A491-39174BD9880C}" dt="2022-01-14T19:25:20.942" v="5103" actId="478"/>
          <ac:picMkLst>
            <pc:docMk/>
            <pc:sldMk cId="3063446500" sldId="1126"/>
            <ac:picMk id="1039" creationId="{3739DF84-04F6-A840-BB91-6F9954867FA5}"/>
          </ac:picMkLst>
        </pc:picChg>
        <pc:cxnChg chg="mod">
          <ac:chgData name="Davis, James C" userId="84778d94-b1cc-4a48-87ce-749e1d7d6e72" providerId="ADAL" clId="{DB29CE5D-62DD-C948-A491-39174BD9880C}" dt="2022-01-14T19:27:26.336" v="5379" actId="1076"/>
          <ac:cxnSpMkLst>
            <pc:docMk/>
            <pc:sldMk cId="3063446500" sldId="1126"/>
            <ac:cxnSpMk id="14" creationId="{2E8CC548-120E-9546-BE4E-4247D03D33F9}"/>
          </ac:cxnSpMkLst>
        </pc:cxnChg>
        <pc:cxnChg chg="mod">
          <ac:chgData name="Davis, James C" userId="84778d94-b1cc-4a48-87ce-749e1d7d6e72" providerId="ADAL" clId="{DB29CE5D-62DD-C948-A491-39174BD9880C}" dt="2022-01-14T19:27:26.336" v="5379" actId="1076"/>
          <ac:cxnSpMkLst>
            <pc:docMk/>
            <pc:sldMk cId="3063446500" sldId="1126"/>
            <ac:cxnSpMk id="15" creationId="{A6166F8E-4B6D-2E4D-9FB5-85E53A6AB403}"/>
          </ac:cxnSpMkLst>
        </pc:cxnChg>
        <pc:cxnChg chg="mod">
          <ac:chgData name="Davis, James C" userId="84778d94-b1cc-4a48-87ce-749e1d7d6e72" providerId="ADAL" clId="{DB29CE5D-62DD-C948-A491-39174BD9880C}" dt="2022-01-14T19:27:26.336" v="5379" actId="1076"/>
          <ac:cxnSpMkLst>
            <pc:docMk/>
            <pc:sldMk cId="3063446500" sldId="1126"/>
            <ac:cxnSpMk id="37" creationId="{3C672F16-9C43-E94D-A0DD-0F3CE0292012}"/>
          </ac:cxnSpMkLst>
        </pc:cxnChg>
        <pc:cxnChg chg="mod">
          <ac:chgData name="Davis, James C" userId="84778d94-b1cc-4a48-87ce-749e1d7d6e72" providerId="ADAL" clId="{DB29CE5D-62DD-C948-A491-39174BD9880C}" dt="2022-01-14T19:27:26.336" v="5379" actId="1076"/>
          <ac:cxnSpMkLst>
            <pc:docMk/>
            <pc:sldMk cId="3063446500" sldId="1126"/>
            <ac:cxnSpMk id="40" creationId="{08CB0C09-A963-594B-8F02-BE5AC9010513}"/>
          </ac:cxnSpMkLst>
        </pc:cxnChg>
        <pc:cxnChg chg="mod">
          <ac:chgData name="Davis, James C" userId="84778d94-b1cc-4a48-87ce-749e1d7d6e72" providerId="ADAL" clId="{DB29CE5D-62DD-C948-A491-39174BD9880C}" dt="2022-01-14T19:27:26.336" v="5379" actId="1076"/>
          <ac:cxnSpMkLst>
            <pc:docMk/>
            <pc:sldMk cId="3063446500" sldId="1126"/>
            <ac:cxnSpMk id="44" creationId="{8A8B32D2-91B3-D74E-B08B-ED8EAFCFECDF}"/>
          </ac:cxnSpMkLst>
        </pc:cxnChg>
      </pc:sldChg>
      <pc:sldMasterChg chg="delSp mod modSldLayout">
        <pc:chgData name="Davis, James C" userId="84778d94-b1cc-4a48-87ce-749e1d7d6e72" providerId="ADAL" clId="{DB29CE5D-62DD-C948-A491-39174BD9880C}" dt="2022-01-14T18:36:10.132" v="293" actId="478"/>
        <pc:sldMasterMkLst>
          <pc:docMk/>
          <pc:sldMasterMk cId="3595336832" sldId="2147483708"/>
        </pc:sldMasterMkLst>
        <pc:spChg chg="del">
          <ac:chgData name="Davis, James C" userId="84778d94-b1cc-4a48-87ce-749e1d7d6e72" providerId="ADAL" clId="{DB29CE5D-62DD-C948-A491-39174BD9880C}" dt="2022-01-14T18:36:10.132" v="293" actId="478"/>
          <ac:spMkLst>
            <pc:docMk/>
            <pc:sldMasterMk cId="3595336832" sldId="2147483708"/>
            <ac:spMk id="4" creationId="{ED2C2BF6-1E4A-5E43-AD74-73E00B5111F5}"/>
          </ac:spMkLst>
        </pc:spChg>
        <pc:sldLayoutChg chg="delSp mod">
          <pc:chgData name="Davis, James C" userId="84778d94-b1cc-4a48-87ce-749e1d7d6e72" providerId="ADAL" clId="{DB29CE5D-62DD-C948-A491-39174BD9880C}" dt="2022-01-14T18:36:02.961" v="290" actId="478"/>
          <pc:sldLayoutMkLst>
            <pc:docMk/>
            <pc:sldMasterMk cId="3595336832" sldId="2147483708"/>
            <pc:sldLayoutMk cId="574188406" sldId="2147483725"/>
          </pc:sldLayoutMkLst>
          <pc:spChg chg="del">
            <ac:chgData name="Davis, James C" userId="84778d94-b1cc-4a48-87ce-749e1d7d6e72" providerId="ADAL" clId="{DB29CE5D-62DD-C948-A491-39174BD9880C}" dt="2022-01-14T18:36:02.961" v="290" actId="478"/>
            <ac:spMkLst>
              <pc:docMk/>
              <pc:sldMasterMk cId="3595336832" sldId="2147483708"/>
              <pc:sldLayoutMk cId="574188406" sldId="2147483725"/>
              <ac:spMk id="8" creationId="{16B6E011-40BE-8046-8468-0882C252FB11}"/>
            </ac:spMkLst>
          </pc:spChg>
        </pc:sldLayoutChg>
        <pc:sldLayoutChg chg="delSp mod">
          <pc:chgData name="Davis, James C" userId="84778d94-b1cc-4a48-87ce-749e1d7d6e72" providerId="ADAL" clId="{DB29CE5D-62DD-C948-A491-39174BD9880C}" dt="2022-01-14T18:36:08.193" v="292" actId="478"/>
          <pc:sldLayoutMkLst>
            <pc:docMk/>
            <pc:sldMasterMk cId="3595336832" sldId="2147483708"/>
            <pc:sldLayoutMk cId="4232609549" sldId="2147483726"/>
          </pc:sldLayoutMkLst>
          <pc:spChg chg="del">
            <ac:chgData name="Davis, James C" userId="84778d94-b1cc-4a48-87ce-749e1d7d6e72" providerId="ADAL" clId="{DB29CE5D-62DD-C948-A491-39174BD9880C}" dt="2022-01-14T18:36:08.193" v="292" actId="478"/>
            <ac:spMkLst>
              <pc:docMk/>
              <pc:sldMasterMk cId="3595336832" sldId="2147483708"/>
              <pc:sldLayoutMk cId="4232609549" sldId="2147483726"/>
              <ac:spMk id="9" creationId="{7E98C3D8-3F18-294D-BC15-DAD7A71D10D0}"/>
            </ac:spMkLst>
          </pc:spChg>
        </pc:sldLayoutChg>
        <pc:sldLayoutChg chg="delSp mod">
          <pc:chgData name="Davis, James C" userId="84778d94-b1cc-4a48-87ce-749e1d7d6e72" providerId="ADAL" clId="{DB29CE5D-62DD-C948-A491-39174BD9880C}" dt="2022-01-14T18:35:55.132" v="285" actId="478"/>
          <pc:sldLayoutMkLst>
            <pc:docMk/>
            <pc:sldMasterMk cId="3595336832" sldId="2147483708"/>
            <pc:sldLayoutMk cId="3328718115" sldId="2147483728"/>
          </pc:sldLayoutMkLst>
          <pc:spChg chg="del">
            <ac:chgData name="Davis, James C" userId="84778d94-b1cc-4a48-87ce-749e1d7d6e72" providerId="ADAL" clId="{DB29CE5D-62DD-C948-A491-39174BD9880C}" dt="2022-01-14T18:35:55.132" v="285" actId="478"/>
            <ac:spMkLst>
              <pc:docMk/>
              <pc:sldMasterMk cId="3595336832" sldId="2147483708"/>
              <pc:sldLayoutMk cId="3328718115" sldId="2147483728"/>
              <ac:spMk id="6" creationId="{730C1C66-EBAA-5D4F-83E8-D4883227002E}"/>
            </ac:spMkLst>
          </pc:spChg>
        </pc:sldLayoutChg>
        <pc:sldLayoutChg chg="delSp mod">
          <pc:chgData name="Davis, James C" userId="84778d94-b1cc-4a48-87ce-749e1d7d6e72" providerId="ADAL" clId="{DB29CE5D-62DD-C948-A491-39174BD9880C}" dt="2022-01-14T18:35:53.479" v="284" actId="478"/>
          <pc:sldLayoutMkLst>
            <pc:docMk/>
            <pc:sldMasterMk cId="3595336832" sldId="2147483708"/>
            <pc:sldLayoutMk cId="694698316" sldId="2147483729"/>
          </pc:sldLayoutMkLst>
          <pc:spChg chg="del">
            <ac:chgData name="Davis, James C" userId="84778d94-b1cc-4a48-87ce-749e1d7d6e72" providerId="ADAL" clId="{DB29CE5D-62DD-C948-A491-39174BD9880C}" dt="2022-01-14T18:35:53.479" v="284" actId="478"/>
            <ac:spMkLst>
              <pc:docMk/>
              <pc:sldMasterMk cId="3595336832" sldId="2147483708"/>
              <pc:sldLayoutMk cId="694698316" sldId="2147483729"/>
              <ac:spMk id="8" creationId="{4C95A3D3-9422-F94B-88A6-DA6F752EBD36}"/>
            </ac:spMkLst>
          </pc:spChg>
        </pc:sldLayoutChg>
        <pc:sldLayoutChg chg="delSp mod">
          <pc:chgData name="Davis, James C" userId="84778d94-b1cc-4a48-87ce-749e1d7d6e72" providerId="ADAL" clId="{DB29CE5D-62DD-C948-A491-39174BD9880C}" dt="2022-01-14T18:35:51.562" v="283" actId="478"/>
          <pc:sldLayoutMkLst>
            <pc:docMk/>
            <pc:sldMasterMk cId="3595336832" sldId="2147483708"/>
            <pc:sldLayoutMk cId="2909255550" sldId="2147483730"/>
          </pc:sldLayoutMkLst>
          <pc:spChg chg="del">
            <ac:chgData name="Davis, James C" userId="84778d94-b1cc-4a48-87ce-749e1d7d6e72" providerId="ADAL" clId="{DB29CE5D-62DD-C948-A491-39174BD9880C}" dt="2022-01-14T18:35:51.562" v="283" actId="478"/>
            <ac:spMkLst>
              <pc:docMk/>
              <pc:sldMasterMk cId="3595336832" sldId="2147483708"/>
              <pc:sldLayoutMk cId="2909255550" sldId="2147483730"/>
              <ac:spMk id="7" creationId="{CE221D15-9197-8147-A8D2-2E293BE6328C}"/>
            </ac:spMkLst>
          </pc:spChg>
        </pc:sldLayoutChg>
        <pc:sldLayoutChg chg="delSp mod">
          <pc:chgData name="Davis, James C" userId="84778d94-b1cc-4a48-87ce-749e1d7d6e72" providerId="ADAL" clId="{DB29CE5D-62DD-C948-A491-39174BD9880C}" dt="2022-01-14T18:35:56.831" v="286" actId="478"/>
          <pc:sldLayoutMkLst>
            <pc:docMk/>
            <pc:sldMasterMk cId="3595336832" sldId="2147483708"/>
            <pc:sldLayoutMk cId="72169177" sldId="2147483731"/>
          </pc:sldLayoutMkLst>
          <pc:spChg chg="del">
            <ac:chgData name="Davis, James C" userId="84778d94-b1cc-4a48-87ce-749e1d7d6e72" providerId="ADAL" clId="{DB29CE5D-62DD-C948-A491-39174BD9880C}" dt="2022-01-14T18:35:56.831" v="286" actId="478"/>
            <ac:spMkLst>
              <pc:docMk/>
              <pc:sldMasterMk cId="3595336832" sldId="2147483708"/>
              <pc:sldLayoutMk cId="72169177" sldId="2147483731"/>
              <ac:spMk id="10" creationId="{155B5403-0314-3347-9C77-E87B1B472AE1}"/>
            </ac:spMkLst>
          </pc:spChg>
        </pc:sldLayoutChg>
        <pc:sldLayoutChg chg="delSp mod">
          <pc:chgData name="Davis, James C" userId="84778d94-b1cc-4a48-87ce-749e1d7d6e72" providerId="ADAL" clId="{DB29CE5D-62DD-C948-A491-39174BD9880C}" dt="2022-01-14T18:35:58.375" v="287" actId="478"/>
          <pc:sldLayoutMkLst>
            <pc:docMk/>
            <pc:sldMasterMk cId="3595336832" sldId="2147483708"/>
            <pc:sldLayoutMk cId="1735298232" sldId="2147483732"/>
          </pc:sldLayoutMkLst>
          <pc:spChg chg="del">
            <ac:chgData name="Davis, James C" userId="84778d94-b1cc-4a48-87ce-749e1d7d6e72" providerId="ADAL" clId="{DB29CE5D-62DD-C948-A491-39174BD9880C}" dt="2022-01-14T18:35:58.375" v="287" actId="478"/>
            <ac:spMkLst>
              <pc:docMk/>
              <pc:sldMasterMk cId="3595336832" sldId="2147483708"/>
              <pc:sldLayoutMk cId="1735298232" sldId="2147483732"/>
              <ac:spMk id="5" creationId="{7C04EA8D-862F-A44A-A52B-443A80D8CBF3}"/>
            </ac:spMkLst>
          </pc:spChg>
        </pc:sldLayoutChg>
        <pc:sldLayoutChg chg="delSp mod">
          <pc:chgData name="Davis, James C" userId="84778d94-b1cc-4a48-87ce-749e1d7d6e72" providerId="ADAL" clId="{DB29CE5D-62DD-C948-A491-39174BD9880C}" dt="2022-01-14T18:36:00.094" v="288" actId="478"/>
          <pc:sldLayoutMkLst>
            <pc:docMk/>
            <pc:sldMasterMk cId="3595336832" sldId="2147483708"/>
            <pc:sldLayoutMk cId="2822395168" sldId="2147483733"/>
          </pc:sldLayoutMkLst>
          <pc:spChg chg="del">
            <ac:chgData name="Davis, James C" userId="84778d94-b1cc-4a48-87ce-749e1d7d6e72" providerId="ADAL" clId="{DB29CE5D-62DD-C948-A491-39174BD9880C}" dt="2022-01-14T18:36:00.094" v="288" actId="478"/>
            <ac:spMkLst>
              <pc:docMk/>
              <pc:sldMasterMk cId="3595336832" sldId="2147483708"/>
              <pc:sldLayoutMk cId="2822395168" sldId="2147483733"/>
              <ac:spMk id="13" creationId="{962F2F96-5767-394C-88B6-118C4FD40191}"/>
            </ac:spMkLst>
          </pc:spChg>
        </pc:sldLayoutChg>
        <pc:sldLayoutChg chg="delSp mod">
          <pc:chgData name="Davis, James C" userId="84778d94-b1cc-4a48-87ce-749e1d7d6e72" providerId="ADAL" clId="{DB29CE5D-62DD-C948-A491-39174BD9880C}" dt="2022-01-14T18:36:01.175" v="289" actId="478"/>
          <pc:sldLayoutMkLst>
            <pc:docMk/>
            <pc:sldMasterMk cId="3595336832" sldId="2147483708"/>
            <pc:sldLayoutMk cId="669961557" sldId="2147483734"/>
          </pc:sldLayoutMkLst>
          <pc:spChg chg="del">
            <ac:chgData name="Davis, James C" userId="84778d94-b1cc-4a48-87ce-749e1d7d6e72" providerId="ADAL" clId="{DB29CE5D-62DD-C948-A491-39174BD9880C}" dt="2022-01-14T18:36:01.175" v="289" actId="478"/>
            <ac:spMkLst>
              <pc:docMk/>
              <pc:sldMasterMk cId="3595336832" sldId="2147483708"/>
              <pc:sldLayoutMk cId="669961557" sldId="2147483734"/>
              <ac:spMk id="10" creationId="{B9698D2E-F613-8044-B802-D08B43548D18}"/>
            </ac:spMkLst>
          </pc:spChg>
        </pc:sldLayoutChg>
        <pc:sldLayoutChg chg="delSp mod">
          <pc:chgData name="Davis, James C" userId="84778d94-b1cc-4a48-87ce-749e1d7d6e72" providerId="ADAL" clId="{DB29CE5D-62DD-C948-A491-39174BD9880C}" dt="2022-01-14T18:36:04.829" v="291" actId="478"/>
          <pc:sldLayoutMkLst>
            <pc:docMk/>
            <pc:sldMasterMk cId="3595336832" sldId="2147483708"/>
            <pc:sldLayoutMk cId="2625959151" sldId="2147483735"/>
          </pc:sldLayoutMkLst>
          <pc:spChg chg="del">
            <ac:chgData name="Davis, James C" userId="84778d94-b1cc-4a48-87ce-749e1d7d6e72" providerId="ADAL" clId="{DB29CE5D-62DD-C948-A491-39174BD9880C}" dt="2022-01-14T18:36:04.829" v="291" actId="478"/>
            <ac:spMkLst>
              <pc:docMk/>
              <pc:sldMasterMk cId="3595336832" sldId="2147483708"/>
              <pc:sldLayoutMk cId="2625959151" sldId="2147483735"/>
              <ac:spMk id="12" creationId="{DD7C59FB-79EF-424C-94A9-B665EDD1C9A2}"/>
            </ac:spMkLst>
          </pc:spChg>
        </pc:sldLayoutChg>
      </pc:sldMasterChg>
    </pc:docChg>
  </pc:docChgLst>
  <pc:docChgLst>
    <pc:chgData name="Davis, James C" userId="84778d94-b1cc-4a48-87ce-749e1d7d6e72" providerId="ADAL" clId="{C14DB7CD-7651-3F4B-808B-357F93D977C1}"/>
    <pc:docChg chg="undo custSel addSld delSld modSld">
      <pc:chgData name="Davis, James C" userId="84778d94-b1cc-4a48-87ce-749e1d7d6e72" providerId="ADAL" clId="{C14DB7CD-7651-3F4B-808B-357F93D977C1}" dt="2020-09-02T11:46:04.271" v="2692" actId="208"/>
      <pc:docMkLst>
        <pc:docMk/>
      </pc:docMkLst>
      <pc:sldChg chg="addSp modSp mod">
        <pc:chgData name="Davis, James C" userId="84778d94-b1cc-4a48-87ce-749e1d7d6e72" providerId="ADAL" clId="{C14DB7CD-7651-3F4B-808B-357F93D977C1}" dt="2020-09-01T19:08:47.301" v="79" actId="113"/>
        <pc:sldMkLst>
          <pc:docMk/>
          <pc:sldMk cId="681153070" sldId="263"/>
        </pc:sldMkLst>
        <pc:spChg chg="mod">
          <ac:chgData name="Davis, James C" userId="84778d94-b1cc-4a48-87ce-749e1d7d6e72" providerId="ADAL" clId="{C14DB7CD-7651-3F4B-808B-357F93D977C1}" dt="2020-09-01T19:08:30.566" v="55" actId="20577"/>
          <ac:spMkLst>
            <pc:docMk/>
            <pc:sldMk cId="681153070" sldId="263"/>
            <ac:spMk id="2" creationId="{7A610390-B9F9-1640-9974-0C21350E01C9}"/>
          </ac:spMkLst>
        </pc:spChg>
        <pc:spChg chg="mod">
          <ac:chgData name="Davis, James C" userId="84778d94-b1cc-4a48-87ce-749e1d7d6e72" providerId="ADAL" clId="{C14DB7CD-7651-3F4B-808B-357F93D977C1}" dt="2020-09-01T19:08:14.729" v="13" actId="20577"/>
          <ac:spMkLst>
            <pc:docMk/>
            <pc:sldMk cId="681153070" sldId="263"/>
            <ac:spMk id="3" creationId="{089D1F61-B74F-FD46-9676-D29849AD2577}"/>
          </ac:spMkLst>
        </pc:spChg>
        <pc:spChg chg="add mod">
          <ac:chgData name="Davis, James C" userId="84778d94-b1cc-4a48-87ce-749e1d7d6e72" providerId="ADAL" clId="{C14DB7CD-7651-3F4B-808B-357F93D977C1}" dt="2020-09-01T19:08:47.301" v="79" actId="113"/>
          <ac:spMkLst>
            <pc:docMk/>
            <pc:sldMk cId="681153070" sldId="263"/>
            <ac:spMk id="4" creationId="{D801D185-CF82-8649-AA67-5EE943981CCF}"/>
          </ac:spMkLst>
        </pc:spChg>
      </pc:sldChg>
      <pc:sldChg chg="modSp mod">
        <pc:chgData name="Davis, James C" userId="84778d94-b1cc-4a48-87ce-749e1d7d6e72" providerId="ADAL" clId="{C14DB7CD-7651-3F4B-808B-357F93D977C1}" dt="2020-09-01T19:12:03.093" v="324" actId="20577"/>
        <pc:sldMkLst>
          <pc:docMk/>
          <pc:sldMk cId="4268083898" sldId="264"/>
        </pc:sldMkLst>
        <pc:spChg chg="mod">
          <ac:chgData name="Davis, James C" userId="84778d94-b1cc-4a48-87ce-749e1d7d6e72" providerId="ADAL" clId="{C14DB7CD-7651-3F4B-808B-357F93D977C1}" dt="2020-09-01T19:12:03.093" v="324" actId="20577"/>
          <ac:spMkLst>
            <pc:docMk/>
            <pc:sldMk cId="4268083898" sldId="264"/>
            <ac:spMk id="2" creationId="{1EBAB61F-537F-FC4D-BDFF-36A0819BCD5B}"/>
          </ac:spMkLst>
        </pc:spChg>
        <pc:spChg chg="mod">
          <ac:chgData name="Davis, James C" userId="84778d94-b1cc-4a48-87ce-749e1d7d6e72" providerId="ADAL" clId="{C14DB7CD-7651-3F4B-808B-357F93D977C1}" dt="2020-09-01T19:10:50.974" v="203" actId="20577"/>
          <ac:spMkLst>
            <pc:docMk/>
            <pc:sldMk cId="4268083898" sldId="264"/>
            <ac:spMk id="3" creationId="{C9A584C7-FB3C-6D44-8B7E-26AB6FD58CB9}"/>
          </ac:spMkLst>
        </pc:spChg>
      </pc:sldChg>
      <pc:sldChg chg="del">
        <pc:chgData name="Davis, James C" userId="84778d94-b1cc-4a48-87ce-749e1d7d6e72" providerId="ADAL" clId="{C14DB7CD-7651-3F4B-808B-357F93D977C1}" dt="2020-09-01T19:19:52.934" v="696" actId="2696"/>
        <pc:sldMkLst>
          <pc:docMk/>
          <pc:sldMk cId="2255461419" sldId="265"/>
        </pc:sldMkLst>
      </pc:sldChg>
      <pc:sldChg chg="modSp add mod">
        <pc:chgData name="Davis, James C" userId="84778d94-b1cc-4a48-87ce-749e1d7d6e72" providerId="ADAL" clId="{C14DB7CD-7651-3F4B-808B-357F93D977C1}" dt="2020-09-02T11:26:21.111" v="2394" actId="114"/>
        <pc:sldMkLst>
          <pc:docMk/>
          <pc:sldMk cId="438814055" sldId="266"/>
        </pc:sldMkLst>
        <pc:spChg chg="mod">
          <ac:chgData name="Davis, James C" userId="84778d94-b1cc-4a48-87ce-749e1d7d6e72" providerId="ADAL" clId="{C14DB7CD-7651-3F4B-808B-357F93D977C1}" dt="2020-09-02T11:26:21.111" v="2394" actId="114"/>
          <ac:spMkLst>
            <pc:docMk/>
            <pc:sldMk cId="438814055" sldId="266"/>
            <ac:spMk id="2" creationId="{1EBAB61F-537F-FC4D-BDFF-36A0819BCD5B}"/>
          </ac:spMkLst>
        </pc:spChg>
        <pc:spChg chg="mod">
          <ac:chgData name="Davis, James C" userId="84778d94-b1cc-4a48-87ce-749e1d7d6e72" providerId="ADAL" clId="{C14DB7CD-7651-3F4B-808B-357F93D977C1}" dt="2020-09-01T19:15:35.511" v="495" actId="20577"/>
          <ac:spMkLst>
            <pc:docMk/>
            <pc:sldMk cId="438814055" sldId="266"/>
            <ac:spMk id="3" creationId="{C9A584C7-FB3C-6D44-8B7E-26AB6FD58CB9}"/>
          </ac:spMkLst>
        </pc:spChg>
      </pc:sldChg>
      <pc:sldChg chg="add del">
        <pc:chgData name="Davis, James C" userId="84778d94-b1cc-4a48-87ce-749e1d7d6e72" providerId="ADAL" clId="{C14DB7CD-7651-3F4B-808B-357F93D977C1}" dt="2020-09-01T19:08:57.911" v="81"/>
        <pc:sldMkLst>
          <pc:docMk/>
          <pc:sldMk cId="2137072857" sldId="266"/>
        </pc:sldMkLst>
      </pc:sldChg>
      <pc:sldChg chg="addSp modSp add mod">
        <pc:chgData name="Davis, James C" userId="84778d94-b1cc-4a48-87ce-749e1d7d6e72" providerId="ADAL" clId="{C14DB7CD-7651-3F4B-808B-357F93D977C1}" dt="2020-09-02T11:46:04.271" v="2692" actId="208"/>
        <pc:sldMkLst>
          <pc:docMk/>
          <pc:sldMk cId="2677217343" sldId="267"/>
        </pc:sldMkLst>
        <pc:spChg chg="mod">
          <ac:chgData name="Davis, James C" userId="84778d94-b1cc-4a48-87ce-749e1d7d6e72" providerId="ADAL" clId="{C14DB7CD-7651-3F4B-808B-357F93D977C1}" dt="2020-09-02T11:45:23.222" v="2688" actId="20577"/>
          <ac:spMkLst>
            <pc:docMk/>
            <pc:sldMk cId="2677217343" sldId="267"/>
            <ac:spMk id="2" creationId="{1EBAB61F-537F-FC4D-BDFF-36A0819BCD5B}"/>
          </ac:spMkLst>
        </pc:spChg>
        <pc:spChg chg="mod">
          <ac:chgData name="Davis, James C" userId="84778d94-b1cc-4a48-87ce-749e1d7d6e72" providerId="ADAL" clId="{C14DB7CD-7651-3F4B-808B-357F93D977C1}" dt="2020-09-02T11:26:27.515" v="2400" actId="20577"/>
          <ac:spMkLst>
            <pc:docMk/>
            <pc:sldMk cId="2677217343" sldId="267"/>
            <ac:spMk id="3" creationId="{C9A584C7-FB3C-6D44-8B7E-26AB6FD58CB9}"/>
          </ac:spMkLst>
        </pc:spChg>
        <pc:picChg chg="add mod">
          <ac:chgData name="Davis, James C" userId="84778d94-b1cc-4a48-87ce-749e1d7d6e72" providerId="ADAL" clId="{C14DB7CD-7651-3F4B-808B-357F93D977C1}" dt="2020-09-02T11:46:04.271" v="2692" actId="208"/>
          <ac:picMkLst>
            <pc:docMk/>
            <pc:sldMk cId="2677217343" sldId="267"/>
            <ac:picMk id="5" creationId="{A1A3750D-20E8-A64D-A247-93572D6CDDB5}"/>
          </ac:picMkLst>
        </pc:picChg>
      </pc:sldChg>
      <pc:sldChg chg="modSp add mod">
        <pc:chgData name="Davis, James C" userId="84778d94-b1cc-4a48-87ce-749e1d7d6e72" providerId="ADAL" clId="{C14DB7CD-7651-3F4B-808B-357F93D977C1}" dt="2020-09-01T19:27:27.570" v="1223" actId="20577"/>
        <pc:sldMkLst>
          <pc:docMk/>
          <pc:sldMk cId="1662926313" sldId="268"/>
        </pc:sldMkLst>
        <pc:spChg chg="mod">
          <ac:chgData name="Davis, James C" userId="84778d94-b1cc-4a48-87ce-749e1d7d6e72" providerId="ADAL" clId="{C14DB7CD-7651-3F4B-808B-357F93D977C1}" dt="2020-09-01T19:27:27.570" v="1223" actId="20577"/>
          <ac:spMkLst>
            <pc:docMk/>
            <pc:sldMk cId="1662926313" sldId="268"/>
            <ac:spMk id="2" creationId="{1EBAB61F-537F-FC4D-BDFF-36A0819BCD5B}"/>
          </ac:spMkLst>
        </pc:spChg>
        <pc:spChg chg="mod">
          <ac:chgData name="Davis, James C" userId="84778d94-b1cc-4a48-87ce-749e1d7d6e72" providerId="ADAL" clId="{C14DB7CD-7651-3F4B-808B-357F93D977C1}" dt="2020-09-01T19:20:09.941" v="721" actId="20577"/>
          <ac:spMkLst>
            <pc:docMk/>
            <pc:sldMk cId="1662926313" sldId="268"/>
            <ac:spMk id="3" creationId="{C9A584C7-FB3C-6D44-8B7E-26AB6FD58CB9}"/>
          </ac:spMkLst>
        </pc:spChg>
      </pc:sldChg>
      <pc:sldChg chg="modSp add mod">
        <pc:chgData name="Davis, James C" userId="84778d94-b1cc-4a48-87ce-749e1d7d6e72" providerId="ADAL" clId="{C14DB7CD-7651-3F4B-808B-357F93D977C1}" dt="2020-09-02T11:35:41.318" v="2449" actId="20577"/>
        <pc:sldMkLst>
          <pc:docMk/>
          <pc:sldMk cId="38258049" sldId="269"/>
        </pc:sldMkLst>
        <pc:spChg chg="mod">
          <ac:chgData name="Davis, James C" userId="84778d94-b1cc-4a48-87ce-749e1d7d6e72" providerId="ADAL" clId="{C14DB7CD-7651-3F4B-808B-357F93D977C1}" dt="2020-09-02T11:35:41.318" v="2449" actId="20577"/>
          <ac:spMkLst>
            <pc:docMk/>
            <pc:sldMk cId="38258049" sldId="269"/>
            <ac:spMk id="2" creationId="{1EBAB61F-537F-FC4D-BDFF-36A0819BCD5B}"/>
          </ac:spMkLst>
        </pc:spChg>
        <pc:spChg chg="mod">
          <ac:chgData name="Davis, James C" userId="84778d94-b1cc-4a48-87ce-749e1d7d6e72" providerId="ADAL" clId="{C14DB7CD-7651-3F4B-808B-357F93D977C1}" dt="2020-09-01T20:58:03.245" v="2150" actId="20577"/>
          <ac:spMkLst>
            <pc:docMk/>
            <pc:sldMk cId="38258049" sldId="269"/>
            <ac:spMk id="3" creationId="{C9A584C7-FB3C-6D44-8B7E-26AB6FD58CB9}"/>
          </ac:spMkLst>
        </pc:spChg>
      </pc:sldChg>
      <pc:sldChg chg="addSp delSp modSp add mod">
        <pc:chgData name="Davis, James C" userId="84778d94-b1cc-4a48-87ce-749e1d7d6e72" providerId="ADAL" clId="{C14DB7CD-7651-3F4B-808B-357F93D977C1}" dt="2020-09-01T19:26:09.542" v="962" actId="1076"/>
        <pc:sldMkLst>
          <pc:docMk/>
          <pc:sldMk cId="3153948506" sldId="270"/>
        </pc:sldMkLst>
        <pc:spChg chg="del">
          <ac:chgData name="Davis, James C" userId="84778d94-b1cc-4a48-87ce-749e1d7d6e72" providerId="ADAL" clId="{C14DB7CD-7651-3F4B-808B-357F93D977C1}" dt="2020-09-01T19:22:53.063" v="952" actId="478"/>
          <ac:spMkLst>
            <pc:docMk/>
            <pc:sldMk cId="3153948506" sldId="270"/>
            <ac:spMk id="2" creationId="{85247CDD-CFCB-D54C-895B-28088B937656}"/>
          </ac:spMkLst>
        </pc:spChg>
        <pc:spChg chg="mod">
          <ac:chgData name="Davis, James C" userId="84778d94-b1cc-4a48-87ce-749e1d7d6e72" providerId="ADAL" clId="{C14DB7CD-7651-3F4B-808B-357F93D977C1}" dt="2020-09-01T19:22:51.239" v="951" actId="20577"/>
          <ac:spMkLst>
            <pc:docMk/>
            <pc:sldMk cId="3153948506" sldId="270"/>
            <ac:spMk id="3" creationId="{2CE51328-FD0C-0847-B6A8-1E0950B96002}"/>
          </ac:spMkLst>
        </pc:spChg>
        <pc:picChg chg="add mod">
          <ac:chgData name="Davis, James C" userId="84778d94-b1cc-4a48-87ce-749e1d7d6e72" providerId="ADAL" clId="{C14DB7CD-7651-3F4B-808B-357F93D977C1}" dt="2020-09-01T19:26:04.918" v="959" actId="1076"/>
          <ac:picMkLst>
            <pc:docMk/>
            <pc:sldMk cId="3153948506" sldId="270"/>
            <ac:picMk id="5" creationId="{16B8AEAC-FEBC-944A-AC81-10346520AA62}"/>
          </ac:picMkLst>
        </pc:picChg>
        <pc:picChg chg="add mod">
          <ac:chgData name="Davis, James C" userId="84778d94-b1cc-4a48-87ce-749e1d7d6e72" providerId="ADAL" clId="{C14DB7CD-7651-3F4B-808B-357F93D977C1}" dt="2020-09-01T19:26:09.542" v="962" actId="1076"/>
          <ac:picMkLst>
            <pc:docMk/>
            <pc:sldMk cId="3153948506" sldId="270"/>
            <ac:picMk id="6" creationId="{7A46E83F-8CC2-7048-A376-0CB4D9234C36}"/>
          </ac:picMkLst>
        </pc:picChg>
      </pc:sldChg>
      <pc:sldChg chg="modSp add mod">
        <pc:chgData name="Davis, James C" userId="84778d94-b1cc-4a48-87ce-749e1d7d6e72" providerId="ADAL" clId="{C14DB7CD-7651-3F4B-808B-357F93D977C1}" dt="2020-09-01T19:28:27.032" v="1312" actId="20577"/>
        <pc:sldMkLst>
          <pc:docMk/>
          <pc:sldMk cId="3105053862" sldId="271"/>
        </pc:sldMkLst>
        <pc:spChg chg="mod">
          <ac:chgData name="Davis, James C" userId="84778d94-b1cc-4a48-87ce-749e1d7d6e72" providerId="ADAL" clId="{C14DB7CD-7651-3F4B-808B-357F93D977C1}" dt="2020-09-01T19:28:27.032" v="1312" actId="20577"/>
          <ac:spMkLst>
            <pc:docMk/>
            <pc:sldMk cId="3105053862" sldId="271"/>
            <ac:spMk id="2" creationId="{1EBAB61F-537F-FC4D-BDFF-36A0819BCD5B}"/>
          </ac:spMkLst>
        </pc:spChg>
        <pc:spChg chg="mod">
          <ac:chgData name="Davis, James C" userId="84778d94-b1cc-4a48-87ce-749e1d7d6e72" providerId="ADAL" clId="{C14DB7CD-7651-3F4B-808B-357F93D977C1}" dt="2020-09-01T19:26:54.815" v="1112" actId="20577"/>
          <ac:spMkLst>
            <pc:docMk/>
            <pc:sldMk cId="3105053862" sldId="271"/>
            <ac:spMk id="3" creationId="{C9A584C7-FB3C-6D44-8B7E-26AB6FD58CB9}"/>
          </ac:spMkLst>
        </pc:spChg>
      </pc:sldChg>
      <pc:sldChg chg="modSp add mod">
        <pc:chgData name="Davis, James C" userId="84778d94-b1cc-4a48-87ce-749e1d7d6e72" providerId="ADAL" clId="{C14DB7CD-7651-3F4B-808B-357F93D977C1}" dt="2020-09-01T20:58:58.907" v="2375" actId="20577"/>
        <pc:sldMkLst>
          <pc:docMk/>
          <pc:sldMk cId="1272424385" sldId="272"/>
        </pc:sldMkLst>
        <pc:spChg chg="mod">
          <ac:chgData name="Davis, James C" userId="84778d94-b1cc-4a48-87ce-749e1d7d6e72" providerId="ADAL" clId="{C14DB7CD-7651-3F4B-808B-357F93D977C1}" dt="2020-09-01T20:58:58.907" v="2375" actId="20577"/>
          <ac:spMkLst>
            <pc:docMk/>
            <pc:sldMk cId="1272424385" sldId="272"/>
            <ac:spMk id="2" creationId="{1EBAB61F-537F-FC4D-BDFF-36A0819BCD5B}"/>
          </ac:spMkLst>
        </pc:spChg>
        <pc:spChg chg="mod">
          <ac:chgData name="Davis, James C" userId="84778d94-b1cc-4a48-87ce-749e1d7d6e72" providerId="ADAL" clId="{C14DB7CD-7651-3F4B-808B-357F93D977C1}" dt="2020-09-01T20:58:07.114" v="2165" actId="20577"/>
          <ac:spMkLst>
            <pc:docMk/>
            <pc:sldMk cId="1272424385" sldId="272"/>
            <ac:spMk id="3" creationId="{C9A584C7-FB3C-6D44-8B7E-26AB6FD58CB9}"/>
          </ac:spMkLst>
        </pc:spChg>
      </pc:sldChg>
    </pc:docChg>
  </pc:docChgLst>
  <pc:docChgLst>
    <pc:chgData name="Davis, James C" userId="84778d94-b1cc-4a48-87ce-749e1d7d6e72" providerId="ADAL" clId="{F64E047D-D894-FB43-BA58-A5B829A28D81}"/>
    <pc:docChg chg="undo custSel modSld modMainMaster">
      <pc:chgData name="Davis, James C" userId="84778d94-b1cc-4a48-87ce-749e1d7d6e72" providerId="ADAL" clId="{F64E047D-D894-FB43-BA58-A5B829A28D81}" dt="2021-01-20T13:41:18.497" v="150" actId="1076"/>
      <pc:docMkLst>
        <pc:docMk/>
      </pc:docMkLst>
      <pc:sldChg chg="addSp delSp modSp mod">
        <pc:chgData name="Davis, James C" userId="84778d94-b1cc-4a48-87ce-749e1d7d6e72" providerId="ADAL" clId="{F64E047D-D894-FB43-BA58-A5B829A28D81}" dt="2021-01-20T13:41:18.497" v="150" actId="1076"/>
        <pc:sldMkLst>
          <pc:docMk/>
          <pc:sldMk cId="681153070" sldId="263"/>
        </pc:sldMkLst>
        <pc:spChg chg="mod">
          <ac:chgData name="Davis, James C" userId="84778d94-b1cc-4a48-87ce-749e1d7d6e72" providerId="ADAL" clId="{F64E047D-D894-FB43-BA58-A5B829A28D81}" dt="2021-01-20T13:41:18.497" v="150" actId="1076"/>
          <ac:spMkLst>
            <pc:docMk/>
            <pc:sldMk cId="681153070" sldId="263"/>
            <ac:spMk id="2" creationId="{7A610390-B9F9-1640-9974-0C21350E01C9}"/>
          </ac:spMkLst>
        </pc:spChg>
        <pc:spChg chg="mod">
          <ac:chgData name="Davis, James C" userId="84778d94-b1cc-4a48-87ce-749e1d7d6e72" providerId="ADAL" clId="{F64E047D-D894-FB43-BA58-A5B829A28D81}" dt="2021-01-20T13:41:15.001" v="149" actId="1076"/>
          <ac:spMkLst>
            <pc:docMk/>
            <pc:sldMk cId="681153070" sldId="263"/>
            <ac:spMk id="3" creationId="{089D1F61-B74F-FD46-9676-D29849AD2577}"/>
          </ac:spMkLst>
        </pc:spChg>
        <pc:spChg chg="add del mod">
          <ac:chgData name="Davis, James C" userId="84778d94-b1cc-4a48-87ce-749e1d7d6e72" providerId="ADAL" clId="{F64E047D-D894-FB43-BA58-A5B829A28D81}" dt="2021-01-20T13:36:03.186" v="4"/>
          <ac:spMkLst>
            <pc:docMk/>
            <pc:sldMk cId="681153070" sldId="263"/>
            <ac:spMk id="4" creationId="{CDA0492D-5485-3844-8614-FEF52EBE2934}"/>
          </ac:spMkLst>
        </pc:spChg>
        <pc:spChg chg="add mod">
          <ac:chgData name="Davis, James C" userId="84778d94-b1cc-4a48-87ce-749e1d7d6e72" providerId="ADAL" clId="{F64E047D-D894-FB43-BA58-A5B829A28D81}" dt="2021-01-20T13:40:06.120" v="71"/>
          <ac:spMkLst>
            <pc:docMk/>
            <pc:sldMk cId="681153070" sldId="263"/>
            <ac:spMk id="5" creationId="{7B6724EB-AACE-8F4E-A434-96EEE2AD8594}"/>
          </ac:spMkLst>
        </pc:spChg>
        <pc:spChg chg="add mod">
          <ac:chgData name="Davis, James C" userId="84778d94-b1cc-4a48-87ce-749e1d7d6e72" providerId="ADAL" clId="{F64E047D-D894-FB43-BA58-A5B829A28D81}" dt="2021-01-20T13:40:06.120" v="71"/>
          <ac:spMkLst>
            <pc:docMk/>
            <pc:sldMk cId="681153070" sldId="263"/>
            <ac:spMk id="6" creationId="{97B22D48-A395-DA43-BD56-73B6F8BCBF40}"/>
          </ac:spMkLst>
        </pc:spChg>
      </pc:sldChg>
      <pc:sldChg chg="addSp delSp modSp">
        <pc:chgData name="Davis, James C" userId="84778d94-b1cc-4a48-87ce-749e1d7d6e72" providerId="ADAL" clId="{F64E047D-D894-FB43-BA58-A5B829A28D81}" dt="2021-01-20T13:40:06.120" v="71"/>
        <pc:sldMkLst>
          <pc:docMk/>
          <pc:sldMk cId="4268083898" sldId="264"/>
        </pc:sldMkLst>
        <pc:spChg chg="del">
          <ac:chgData name="Davis, James C" userId="84778d94-b1cc-4a48-87ce-749e1d7d6e72" providerId="ADAL" clId="{F64E047D-D894-FB43-BA58-A5B829A28D81}" dt="2021-01-20T13:36:03.186" v="4"/>
          <ac:spMkLst>
            <pc:docMk/>
            <pc:sldMk cId="4268083898" sldId="264"/>
            <ac:spMk id="4" creationId="{957242C7-4E02-7346-9C72-0510920661AF}"/>
          </ac:spMkLst>
        </pc:spChg>
        <pc:spChg chg="add mod">
          <ac:chgData name="Davis, James C" userId="84778d94-b1cc-4a48-87ce-749e1d7d6e72" providerId="ADAL" clId="{F64E047D-D894-FB43-BA58-A5B829A28D81}" dt="2021-01-20T13:40:06.120" v="71"/>
          <ac:spMkLst>
            <pc:docMk/>
            <pc:sldMk cId="4268083898" sldId="264"/>
            <ac:spMk id="5" creationId="{68B7A39E-BE4F-0647-94DF-48DE6F8E91BC}"/>
          </ac:spMkLst>
        </pc:spChg>
        <pc:spChg chg="add mod">
          <ac:chgData name="Davis, James C" userId="84778d94-b1cc-4a48-87ce-749e1d7d6e72" providerId="ADAL" clId="{F64E047D-D894-FB43-BA58-A5B829A28D81}" dt="2021-01-20T13:40:06.120" v="71"/>
          <ac:spMkLst>
            <pc:docMk/>
            <pc:sldMk cId="4268083898" sldId="264"/>
            <ac:spMk id="6" creationId="{D7D6982B-AA78-BF4B-AC26-840CE54832D5}"/>
          </ac:spMkLst>
        </pc:spChg>
      </pc:sldChg>
      <pc:sldChg chg="addSp delSp modSp">
        <pc:chgData name="Davis, James C" userId="84778d94-b1cc-4a48-87ce-749e1d7d6e72" providerId="ADAL" clId="{F64E047D-D894-FB43-BA58-A5B829A28D81}" dt="2021-01-20T13:40:06.120" v="71"/>
        <pc:sldMkLst>
          <pc:docMk/>
          <pc:sldMk cId="438814055" sldId="266"/>
        </pc:sldMkLst>
        <pc:spChg chg="del">
          <ac:chgData name="Davis, James C" userId="84778d94-b1cc-4a48-87ce-749e1d7d6e72" providerId="ADAL" clId="{F64E047D-D894-FB43-BA58-A5B829A28D81}" dt="2021-01-20T13:36:03.186" v="4"/>
          <ac:spMkLst>
            <pc:docMk/>
            <pc:sldMk cId="438814055" sldId="266"/>
            <ac:spMk id="4" creationId="{957242C7-4E02-7346-9C72-0510920661AF}"/>
          </ac:spMkLst>
        </pc:spChg>
        <pc:spChg chg="add mod">
          <ac:chgData name="Davis, James C" userId="84778d94-b1cc-4a48-87ce-749e1d7d6e72" providerId="ADAL" clId="{F64E047D-D894-FB43-BA58-A5B829A28D81}" dt="2021-01-20T13:40:06.120" v="71"/>
          <ac:spMkLst>
            <pc:docMk/>
            <pc:sldMk cId="438814055" sldId="266"/>
            <ac:spMk id="5" creationId="{4C0C250F-9E35-9B45-82CF-3AC64D04E9FE}"/>
          </ac:spMkLst>
        </pc:spChg>
        <pc:spChg chg="add mod">
          <ac:chgData name="Davis, James C" userId="84778d94-b1cc-4a48-87ce-749e1d7d6e72" providerId="ADAL" clId="{F64E047D-D894-FB43-BA58-A5B829A28D81}" dt="2021-01-20T13:40:06.120" v="71"/>
          <ac:spMkLst>
            <pc:docMk/>
            <pc:sldMk cId="438814055" sldId="266"/>
            <ac:spMk id="6" creationId="{B49D1232-3C24-CE45-AA7E-CC23016683CC}"/>
          </ac:spMkLst>
        </pc:spChg>
      </pc:sldChg>
      <pc:sldChg chg="addSp delSp modSp">
        <pc:chgData name="Davis, James C" userId="84778d94-b1cc-4a48-87ce-749e1d7d6e72" providerId="ADAL" clId="{F64E047D-D894-FB43-BA58-A5B829A28D81}" dt="2021-01-20T13:40:06.120" v="71"/>
        <pc:sldMkLst>
          <pc:docMk/>
          <pc:sldMk cId="2677217343" sldId="267"/>
        </pc:sldMkLst>
        <pc:spChg chg="del">
          <ac:chgData name="Davis, James C" userId="84778d94-b1cc-4a48-87ce-749e1d7d6e72" providerId="ADAL" clId="{F64E047D-D894-FB43-BA58-A5B829A28D81}" dt="2021-01-20T13:36:03.186" v="4"/>
          <ac:spMkLst>
            <pc:docMk/>
            <pc:sldMk cId="2677217343" sldId="267"/>
            <ac:spMk id="4" creationId="{957242C7-4E02-7346-9C72-0510920661AF}"/>
          </ac:spMkLst>
        </pc:spChg>
        <pc:spChg chg="add mod">
          <ac:chgData name="Davis, James C" userId="84778d94-b1cc-4a48-87ce-749e1d7d6e72" providerId="ADAL" clId="{F64E047D-D894-FB43-BA58-A5B829A28D81}" dt="2021-01-20T13:40:06.120" v="71"/>
          <ac:spMkLst>
            <pc:docMk/>
            <pc:sldMk cId="2677217343" sldId="267"/>
            <ac:spMk id="6" creationId="{F92042F9-6E30-A84B-8701-31EE1D500859}"/>
          </ac:spMkLst>
        </pc:spChg>
        <pc:spChg chg="add mod">
          <ac:chgData name="Davis, James C" userId="84778d94-b1cc-4a48-87ce-749e1d7d6e72" providerId="ADAL" clId="{F64E047D-D894-FB43-BA58-A5B829A28D81}" dt="2021-01-20T13:40:06.120" v="71"/>
          <ac:spMkLst>
            <pc:docMk/>
            <pc:sldMk cId="2677217343" sldId="267"/>
            <ac:spMk id="7" creationId="{B06CFFA2-DA1E-B343-9C77-947BF8D6CEAE}"/>
          </ac:spMkLst>
        </pc:spChg>
      </pc:sldChg>
      <pc:sldChg chg="addSp delSp modSp">
        <pc:chgData name="Davis, James C" userId="84778d94-b1cc-4a48-87ce-749e1d7d6e72" providerId="ADAL" clId="{F64E047D-D894-FB43-BA58-A5B829A28D81}" dt="2021-01-20T13:40:06.120" v="71"/>
        <pc:sldMkLst>
          <pc:docMk/>
          <pc:sldMk cId="1662926313" sldId="268"/>
        </pc:sldMkLst>
        <pc:spChg chg="del">
          <ac:chgData name="Davis, James C" userId="84778d94-b1cc-4a48-87ce-749e1d7d6e72" providerId="ADAL" clId="{F64E047D-D894-FB43-BA58-A5B829A28D81}" dt="2021-01-20T13:36:03.186" v="4"/>
          <ac:spMkLst>
            <pc:docMk/>
            <pc:sldMk cId="1662926313" sldId="268"/>
            <ac:spMk id="4" creationId="{957242C7-4E02-7346-9C72-0510920661AF}"/>
          </ac:spMkLst>
        </pc:spChg>
        <pc:spChg chg="add mod">
          <ac:chgData name="Davis, James C" userId="84778d94-b1cc-4a48-87ce-749e1d7d6e72" providerId="ADAL" clId="{F64E047D-D894-FB43-BA58-A5B829A28D81}" dt="2021-01-20T13:40:06.120" v="71"/>
          <ac:spMkLst>
            <pc:docMk/>
            <pc:sldMk cId="1662926313" sldId="268"/>
            <ac:spMk id="5" creationId="{7D93F685-B37E-A548-A191-B190528FFD10}"/>
          </ac:spMkLst>
        </pc:spChg>
        <pc:spChg chg="add mod">
          <ac:chgData name="Davis, James C" userId="84778d94-b1cc-4a48-87ce-749e1d7d6e72" providerId="ADAL" clId="{F64E047D-D894-FB43-BA58-A5B829A28D81}" dt="2021-01-20T13:40:06.120" v="71"/>
          <ac:spMkLst>
            <pc:docMk/>
            <pc:sldMk cId="1662926313" sldId="268"/>
            <ac:spMk id="6" creationId="{8347D28A-2CD5-6842-A3E2-E0FED956E535}"/>
          </ac:spMkLst>
        </pc:spChg>
      </pc:sldChg>
      <pc:sldChg chg="addSp delSp modSp">
        <pc:chgData name="Davis, James C" userId="84778d94-b1cc-4a48-87ce-749e1d7d6e72" providerId="ADAL" clId="{F64E047D-D894-FB43-BA58-A5B829A28D81}" dt="2021-01-20T13:40:06.120" v="71"/>
        <pc:sldMkLst>
          <pc:docMk/>
          <pc:sldMk cId="38258049" sldId="269"/>
        </pc:sldMkLst>
        <pc:spChg chg="del">
          <ac:chgData name="Davis, James C" userId="84778d94-b1cc-4a48-87ce-749e1d7d6e72" providerId="ADAL" clId="{F64E047D-D894-FB43-BA58-A5B829A28D81}" dt="2021-01-20T13:36:03.186" v="4"/>
          <ac:spMkLst>
            <pc:docMk/>
            <pc:sldMk cId="38258049" sldId="269"/>
            <ac:spMk id="4" creationId="{957242C7-4E02-7346-9C72-0510920661AF}"/>
          </ac:spMkLst>
        </pc:spChg>
        <pc:spChg chg="add mod">
          <ac:chgData name="Davis, James C" userId="84778d94-b1cc-4a48-87ce-749e1d7d6e72" providerId="ADAL" clId="{F64E047D-D894-FB43-BA58-A5B829A28D81}" dt="2021-01-20T13:40:06.120" v="71"/>
          <ac:spMkLst>
            <pc:docMk/>
            <pc:sldMk cId="38258049" sldId="269"/>
            <ac:spMk id="5" creationId="{026B4902-3A64-5940-93DA-66BD7DD1C1BC}"/>
          </ac:spMkLst>
        </pc:spChg>
        <pc:spChg chg="add mod">
          <ac:chgData name="Davis, James C" userId="84778d94-b1cc-4a48-87ce-749e1d7d6e72" providerId="ADAL" clId="{F64E047D-D894-FB43-BA58-A5B829A28D81}" dt="2021-01-20T13:40:06.120" v="71"/>
          <ac:spMkLst>
            <pc:docMk/>
            <pc:sldMk cId="38258049" sldId="269"/>
            <ac:spMk id="6" creationId="{F4E592DE-B81F-DD47-9350-5927C8FF660E}"/>
          </ac:spMkLst>
        </pc:spChg>
      </pc:sldChg>
      <pc:sldChg chg="addSp delSp modSp">
        <pc:chgData name="Davis, James C" userId="84778d94-b1cc-4a48-87ce-749e1d7d6e72" providerId="ADAL" clId="{F64E047D-D894-FB43-BA58-A5B829A28D81}" dt="2021-01-20T13:40:06.120" v="71"/>
        <pc:sldMkLst>
          <pc:docMk/>
          <pc:sldMk cId="3153948506" sldId="270"/>
        </pc:sldMkLst>
        <pc:spChg chg="add mod">
          <ac:chgData name="Davis, James C" userId="84778d94-b1cc-4a48-87ce-749e1d7d6e72" providerId="ADAL" clId="{F64E047D-D894-FB43-BA58-A5B829A28D81}" dt="2021-01-20T13:40:06.120" v="71"/>
          <ac:spMkLst>
            <pc:docMk/>
            <pc:sldMk cId="3153948506" sldId="270"/>
            <ac:spMk id="2" creationId="{373B7D98-50AF-8A42-BC4D-A26797751115}"/>
          </ac:spMkLst>
        </pc:spChg>
        <pc:spChg chg="del">
          <ac:chgData name="Davis, James C" userId="84778d94-b1cc-4a48-87ce-749e1d7d6e72" providerId="ADAL" clId="{F64E047D-D894-FB43-BA58-A5B829A28D81}" dt="2021-01-20T13:36:03.186" v="4"/>
          <ac:spMkLst>
            <pc:docMk/>
            <pc:sldMk cId="3153948506" sldId="270"/>
            <ac:spMk id="4" creationId="{D2C65421-C5FA-4048-9A25-A77A59D0F0BC}"/>
          </ac:spMkLst>
        </pc:spChg>
        <pc:spChg chg="add mod">
          <ac:chgData name="Davis, James C" userId="84778d94-b1cc-4a48-87ce-749e1d7d6e72" providerId="ADAL" clId="{F64E047D-D894-FB43-BA58-A5B829A28D81}" dt="2021-01-20T13:40:06.120" v="71"/>
          <ac:spMkLst>
            <pc:docMk/>
            <pc:sldMk cId="3153948506" sldId="270"/>
            <ac:spMk id="7" creationId="{E24A1C77-221C-604E-8CFA-B28959B77A97}"/>
          </ac:spMkLst>
        </pc:spChg>
      </pc:sldChg>
      <pc:sldChg chg="addSp delSp modSp">
        <pc:chgData name="Davis, James C" userId="84778d94-b1cc-4a48-87ce-749e1d7d6e72" providerId="ADAL" clId="{F64E047D-D894-FB43-BA58-A5B829A28D81}" dt="2021-01-20T13:40:06.120" v="71"/>
        <pc:sldMkLst>
          <pc:docMk/>
          <pc:sldMk cId="3105053862" sldId="271"/>
        </pc:sldMkLst>
        <pc:spChg chg="del">
          <ac:chgData name="Davis, James C" userId="84778d94-b1cc-4a48-87ce-749e1d7d6e72" providerId="ADAL" clId="{F64E047D-D894-FB43-BA58-A5B829A28D81}" dt="2021-01-20T13:36:03.186" v="4"/>
          <ac:spMkLst>
            <pc:docMk/>
            <pc:sldMk cId="3105053862" sldId="271"/>
            <ac:spMk id="4" creationId="{957242C7-4E02-7346-9C72-0510920661AF}"/>
          </ac:spMkLst>
        </pc:spChg>
        <pc:spChg chg="add mod">
          <ac:chgData name="Davis, James C" userId="84778d94-b1cc-4a48-87ce-749e1d7d6e72" providerId="ADAL" clId="{F64E047D-D894-FB43-BA58-A5B829A28D81}" dt="2021-01-20T13:40:06.120" v="71"/>
          <ac:spMkLst>
            <pc:docMk/>
            <pc:sldMk cId="3105053862" sldId="271"/>
            <ac:spMk id="5" creationId="{421C8077-677D-7C47-B4EC-4D0B88B8DB17}"/>
          </ac:spMkLst>
        </pc:spChg>
        <pc:spChg chg="add mod">
          <ac:chgData name="Davis, James C" userId="84778d94-b1cc-4a48-87ce-749e1d7d6e72" providerId="ADAL" clId="{F64E047D-D894-FB43-BA58-A5B829A28D81}" dt="2021-01-20T13:40:06.120" v="71"/>
          <ac:spMkLst>
            <pc:docMk/>
            <pc:sldMk cId="3105053862" sldId="271"/>
            <ac:spMk id="6" creationId="{7FF96FBC-4F98-4E45-AD23-8B4F21A24CE2}"/>
          </ac:spMkLst>
        </pc:spChg>
      </pc:sldChg>
      <pc:sldChg chg="addSp delSp modSp">
        <pc:chgData name="Davis, James C" userId="84778d94-b1cc-4a48-87ce-749e1d7d6e72" providerId="ADAL" clId="{F64E047D-D894-FB43-BA58-A5B829A28D81}" dt="2021-01-20T13:40:06.120" v="71"/>
        <pc:sldMkLst>
          <pc:docMk/>
          <pc:sldMk cId="1272424385" sldId="272"/>
        </pc:sldMkLst>
        <pc:spChg chg="del">
          <ac:chgData name="Davis, James C" userId="84778d94-b1cc-4a48-87ce-749e1d7d6e72" providerId="ADAL" clId="{F64E047D-D894-FB43-BA58-A5B829A28D81}" dt="2021-01-20T13:36:03.186" v="4"/>
          <ac:spMkLst>
            <pc:docMk/>
            <pc:sldMk cId="1272424385" sldId="272"/>
            <ac:spMk id="4" creationId="{957242C7-4E02-7346-9C72-0510920661AF}"/>
          </ac:spMkLst>
        </pc:spChg>
        <pc:spChg chg="add mod">
          <ac:chgData name="Davis, James C" userId="84778d94-b1cc-4a48-87ce-749e1d7d6e72" providerId="ADAL" clId="{F64E047D-D894-FB43-BA58-A5B829A28D81}" dt="2021-01-20T13:40:06.120" v="71"/>
          <ac:spMkLst>
            <pc:docMk/>
            <pc:sldMk cId="1272424385" sldId="272"/>
            <ac:spMk id="5" creationId="{D96F492F-2A5F-4243-8A18-B8D157E24CA5}"/>
          </ac:spMkLst>
        </pc:spChg>
        <pc:spChg chg="add mod">
          <ac:chgData name="Davis, James C" userId="84778d94-b1cc-4a48-87ce-749e1d7d6e72" providerId="ADAL" clId="{F64E047D-D894-FB43-BA58-A5B829A28D81}" dt="2021-01-20T13:40:06.120" v="71"/>
          <ac:spMkLst>
            <pc:docMk/>
            <pc:sldMk cId="1272424385" sldId="272"/>
            <ac:spMk id="6" creationId="{15AF9833-6418-2A4D-8CD4-FFDC4729B44C}"/>
          </ac:spMkLst>
        </pc:spChg>
      </pc:sldChg>
      <pc:sldMasterChg chg="addSp delSp modSp mod modSldLayout">
        <pc:chgData name="Davis, James C" userId="84778d94-b1cc-4a48-87ce-749e1d7d6e72" providerId="ADAL" clId="{F64E047D-D894-FB43-BA58-A5B829A28D81}" dt="2021-01-20T13:39:52.106" v="70"/>
        <pc:sldMasterMkLst>
          <pc:docMk/>
          <pc:sldMasterMk cId="3595336832" sldId="2147483708"/>
        </pc:sldMasterMkLst>
        <pc:spChg chg="add mod">
          <ac:chgData name="Davis, James C" userId="84778d94-b1cc-4a48-87ce-749e1d7d6e72" providerId="ADAL" clId="{F64E047D-D894-FB43-BA58-A5B829A28D81}" dt="2021-01-20T13:39:23.459" v="55" actId="20577"/>
          <ac:spMkLst>
            <pc:docMk/>
            <pc:sldMasterMk cId="3595336832" sldId="2147483708"/>
            <ac:spMk id="4" creationId="{ED2C2BF6-1E4A-5E43-AD74-73E00B5111F5}"/>
          </ac:spMkLst>
        </pc:spChg>
        <pc:spChg chg="add mod">
          <ac:chgData name="Davis, James C" userId="84778d94-b1cc-4a48-87ce-749e1d7d6e72" providerId="ADAL" clId="{F64E047D-D894-FB43-BA58-A5B829A28D81}" dt="2021-01-20T13:39:15.590" v="34"/>
          <ac:spMkLst>
            <pc:docMk/>
            <pc:sldMasterMk cId="3595336832" sldId="2147483708"/>
            <ac:spMk id="5" creationId="{00ABD288-7B20-F443-BAE8-CBAAD13A4649}"/>
          </ac:spMkLst>
        </pc:spChg>
        <pc:spChg chg="del mod">
          <ac:chgData name="Davis, James C" userId="84778d94-b1cc-4a48-87ce-749e1d7d6e72" providerId="ADAL" clId="{F64E047D-D894-FB43-BA58-A5B829A28D81}" dt="2021-01-20T13:36:06.840" v="5" actId="478"/>
          <ac:spMkLst>
            <pc:docMk/>
            <pc:sldMasterMk cId="3595336832" sldId="2147483708"/>
            <ac:spMk id="6" creationId="{00000000-0000-0000-0000-000000000000}"/>
          </ac:spMkLst>
        </pc:spChg>
        <pc:picChg chg="mod">
          <ac:chgData name="Davis, James C" userId="84778d94-b1cc-4a48-87ce-749e1d7d6e72" providerId="ADAL" clId="{F64E047D-D894-FB43-BA58-A5B829A28D81}" dt="2021-01-20T13:37:46.639" v="32" actId="1076"/>
          <ac:picMkLst>
            <pc:docMk/>
            <pc:sldMasterMk cId="3595336832" sldId="2147483708"/>
            <ac:picMk id="8" creationId="{C6965342-B6F4-4E4D-AE27-465DB42B2B52}"/>
          </ac:picMkLst>
        </pc:picChg>
        <pc:sldLayoutChg chg="addSp delSp mod">
          <pc:chgData name="Davis, James C" userId="84778d94-b1cc-4a48-87ce-749e1d7d6e72" providerId="ADAL" clId="{F64E047D-D894-FB43-BA58-A5B829A28D81}" dt="2021-01-20T13:36:59.748" v="25" actId="478"/>
          <pc:sldLayoutMkLst>
            <pc:docMk/>
            <pc:sldMasterMk cId="3595336832" sldId="2147483708"/>
            <pc:sldLayoutMk cId="2463502173" sldId="2147483709"/>
          </pc:sldLayoutMkLst>
          <pc:spChg chg="del">
            <ac:chgData name="Davis, James C" userId="84778d94-b1cc-4a48-87ce-749e1d7d6e72" providerId="ADAL" clId="{F64E047D-D894-FB43-BA58-A5B829A28D81}" dt="2021-01-20T13:36:59.748" v="25" actId="478"/>
            <ac:spMkLst>
              <pc:docMk/>
              <pc:sldMasterMk cId="3595336832" sldId="2147483708"/>
              <pc:sldLayoutMk cId="2463502173" sldId="2147483709"/>
              <ac:spMk id="9" creationId="{00000000-0000-0000-0000-000000000000}"/>
            </ac:spMkLst>
          </pc:spChg>
          <pc:picChg chg="add del">
            <ac:chgData name="Davis, James C" userId="84778d94-b1cc-4a48-87ce-749e1d7d6e72" providerId="ADAL" clId="{F64E047D-D894-FB43-BA58-A5B829A28D81}" dt="2021-01-20T13:36:57.689" v="24" actId="478"/>
            <ac:picMkLst>
              <pc:docMk/>
              <pc:sldMasterMk cId="3595336832" sldId="2147483708"/>
              <pc:sldLayoutMk cId="2463502173" sldId="2147483709"/>
              <ac:picMk id="25" creationId="{B39FD579-3334-AA49-8C7F-768033BE0C6B}"/>
            </ac:picMkLst>
          </pc:picChg>
        </pc:sldLayoutChg>
        <pc:sldLayoutChg chg="addSp delSp modSp mod">
          <pc:chgData name="Davis, James C" userId="84778d94-b1cc-4a48-87ce-749e1d7d6e72" providerId="ADAL" clId="{F64E047D-D894-FB43-BA58-A5B829A28D81}" dt="2021-01-20T13:39:48.160" v="66"/>
          <pc:sldLayoutMkLst>
            <pc:docMk/>
            <pc:sldMasterMk cId="3595336832" sldId="2147483708"/>
            <pc:sldLayoutMk cId="1406754891" sldId="2147483720"/>
          </pc:sldLayoutMkLst>
          <pc:spChg chg="add mod">
            <ac:chgData name="Davis, James C" userId="84778d94-b1cc-4a48-87ce-749e1d7d6e72" providerId="ADAL" clId="{F64E047D-D894-FB43-BA58-A5B829A28D81}" dt="2021-01-20T13:39:48.160" v="66"/>
            <ac:spMkLst>
              <pc:docMk/>
              <pc:sldMasterMk cId="3595336832" sldId="2147483708"/>
              <pc:sldLayoutMk cId="1406754891" sldId="2147483720"/>
              <ac:spMk id="8" creationId="{B26B2E09-9A81-1042-9C6F-C9616B2F54FE}"/>
            </ac:spMkLst>
          </pc:spChg>
          <pc:spChg chg="add mod">
            <ac:chgData name="Davis, James C" userId="84778d94-b1cc-4a48-87ce-749e1d7d6e72" providerId="ADAL" clId="{F64E047D-D894-FB43-BA58-A5B829A28D81}" dt="2021-01-20T13:39:48.160" v="66"/>
            <ac:spMkLst>
              <pc:docMk/>
              <pc:sldMasterMk cId="3595336832" sldId="2147483708"/>
              <pc:sldLayoutMk cId="1406754891" sldId="2147483720"/>
              <ac:spMk id="9" creationId="{44A82EC6-E211-BD41-BE03-BC086B8288C7}"/>
            </ac:spMkLst>
          </pc:spChg>
          <pc:spChg chg="del">
            <ac:chgData name="Davis, James C" userId="84778d94-b1cc-4a48-87ce-749e1d7d6e72" providerId="ADAL" clId="{F64E047D-D894-FB43-BA58-A5B829A28D81}" dt="2021-01-20T13:37:02.277" v="26" actId="478"/>
            <ac:spMkLst>
              <pc:docMk/>
              <pc:sldMasterMk cId="3595336832" sldId="2147483708"/>
              <pc:sldLayoutMk cId="1406754891" sldId="2147483720"/>
              <ac:spMk id="29" creationId="{49E8753C-A442-034F-B0F4-92D22B3247FE}"/>
            </ac:spMkLst>
          </pc:spChg>
        </pc:sldLayoutChg>
        <pc:sldLayoutChg chg="addSp delSp modSp mod">
          <pc:chgData name="Davis, James C" userId="84778d94-b1cc-4a48-87ce-749e1d7d6e72" providerId="ADAL" clId="{F64E047D-D894-FB43-BA58-A5B829A28D81}" dt="2021-01-20T13:39:49.211" v="67"/>
          <pc:sldLayoutMkLst>
            <pc:docMk/>
            <pc:sldMasterMk cId="3595336832" sldId="2147483708"/>
            <pc:sldLayoutMk cId="1815464052" sldId="2147483721"/>
          </pc:sldLayoutMkLst>
          <pc:spChg chg="add mod">
            <ac:chgData name="Davis, James C" userId="84778d94-b1cc-4a48-87ce-749e1d7d6e72" providerId="ADAL" clId="{F64E047D-D894-FB43-BA58-A5B829A28D81}" dt="2021-01-20T13:39:49.211" v="67"/>
            <ac:spMkLst>
              <pc:docMk/>
              <pc:sldMasterMk cId="3595336832" sldId="2147483708"/>
              <pc:sldLayoutMk cId="1815464052" sldId="2147483721"/>
              <ac:spMk id="9" creationId="{604E88AE-4DDB-7848-8BFC-689AB08950FE}"/>
            </ac:spMkLst>
          </pc:spChg>
          <pc:spChg chg="add mod">
            <ac:chgData name="Davis, James C" userId="84778d94-b1cc-4a48-87ce-749e1d7d6e72" providerId="ADAL" clId="{F64E047D-D894-FB43-BA58-A5B829A28D81}" dt="2021-01-20T13:39:49.211" v="67"/>
            <ac:spMkLst>
              <pc:docMk/>
              <pc:sldMasterMk cId="3595336832" sldId="2147483708"/>
              <pc:sldLayoutMk cId="1815464052" sldId="2147483721"/>
              <ac:spMk id="11" creationId="{A80B4ADB-F607-2245-8FB1-ECFA5F9282E1}"/>
            </ac:spMkLst>
          </pc:spChg>
          <pc:spChg chg="del">
            <ac:chgData name="Davis, James C" userId="84778d94-b1cc-4a48-87ce-749e1d7d6e72" providerId="ADAL" clId="{F64E047D-D894-FB43-BA58-A5B829A28D81}" dt="2021-01-20T13:37:09.229" v="27" actId="478"/>
            <ac:spMkLst>
              <pc:docMk/>
              <pc:sldMasterMk cId="3595336832" sldId="2147483708"/>
              <pc:sldLayoutMk cId="1815464052" sldId="2147483721"/>
              <ac:spMk id="24" creationId="{50D54855-2B56-7D4D-BC1F-BBB8B58B9663}"/>
            </ac:spMkLst>
          </pc:spChg>
        </pc:sldLayoutChg>
        <pc:sldLayoutChg chg="addSp delSp modSp mod">
          <pc:chgData name="Davis, James C" userId="84778d94-b1cc-4a48-87ce-749e1d7d6e72" providerId="ADAL" clId="{F64E047D-D894-FB43-BA58-A5B829A28D81}" dt="2021-01-20T13:39:50.736" v="68"/>
          <pc:sldLayoutMkLst>
            <pc:docMk/>
            <pc:sldMasterMk cId="3595336832" sldId="2147483708"/>
            <pc:sldLayoutMk cId="4186258001" sldId="2147483722"/>
          </pc:sldLayoutMkLst>
          <pc:spChg chg="add mod">
            <ac:chgData name="Davis, James C" userId="84778d94-b1cc-4a48-87ce-749e1d7d6e72" providerId="ADAL" clId="{F64E047D-D894-FB43-BA58-A5B829A28D81}" dt="2021-01-20T13:39:50.736" v="68"/>
            <ac:spMkLst>
              <pc:docMk/>
              <pc:sldMasterMk cId="3595336832" sldId="2147483708"/>
              <pc:sldLayoutMk cId="4186258001" sldId="2147483722"/>
              <ac:spMk id="7" creationId="{2A56429C-6FAE-3948-90B5-12153EA6B79A}"/>
            </ac:spMkLst>
          </pc:spChg>
          <pc:spChg chg="add mod">
            <ac:chgData name="Davis, James C" userId="84778d94-b1cc-4a48-87ce-749e1d7d6e72" providerId="ADAL" clId="{F64E047D-D894-FB43-BA58-A5B829A28D81}" dt="2021-01-20T13:39:50.736" v="68"/>
            <ac:spMkLst>
              <pc:docMk/>
              <pc:sldMasterMk cId="3595336832" sldId="2147483708"/>
              <pc:sldLayoutMk cId="4186258001" sldId="2147483722"/>
              <ac:spMk id="8" creationId="{9E2E1FAD-26E8-1347-8D53-549E835DE206}"/>
            </ac:spMkLst>
          </pc:spChg>
          <pc:spChg chg="del">
            <ac:chgData name="Davis, James C" userId="84778d94-b1cc-4a48-87ce-749e1d7d6e72" providerId="ADAL" clId="{F64E047D-D894-FB43-BA58-A5B829A28D81}" dt="2021-01-20T13:37:11.472" v="28" actId="478"/>
            <ac:spMkLst>
              <pc:docMk/>
              <pc:sldMasterMk cId="3595336832" sldId="2147483708"/>
              <pc:sldLayoutMk cId="4186258001" sldId="2147483722"/>
              <ac:spMk id="21" creationId="{14A543BD-A296-7346-B649-5BA64898AF2C}"/>
            </ac:spMkLst>
          </pc:spChg>
        </pc:sldLayoutChg>
        <pc:sldLayoutChg chg="addSp delSp modSp mod">
          <pc:chgData name="Davis, James C" userId="84778d94-b1cc-4a48-87ce-749e1d7d6e72" providerId="ADAL" clId="{F64E047D-D894-FB43-BA58-A5B829A28D81}" dt="2021-01-20T13:39:51.452" v="69"/>
          <pc:sldLayoutMkLst>
            <pc:docMk/>
            <pc:sldMasterMk cId="3595336832" sldId="2147483708"/>
            <pc:sldLayoutMk cId="2707393526" sldId="2147483723"/>
          </pc:sldLayoutMkLst>
          <pc:spChg chg="add mod">
            <ac:chgData name="Davis, James C" userId="84778d94-b1cc-4a48-87ce-749e1d7d6e72" providerId="ADAL" clId="{F64E047D-D894-FB43-BA58-A5B829A28D81}" dt="2021-01-20T13:39:51.452" v="69"/>
            <ac:spMkLst>
              <pc:docMk/>
              <pc:sldMasterMk cId="3595336832" sldId="2147483708"/>
              <pc:sldLayoutMk cId="2707393526" sldId="2147483723"/>
              <ac:spMk id="10" creationId="{D069DDFF-7A5A-2F4E-B4E3-860E92D12BF8}"/>
            </ac:spMkLst>
          </pc:spChg>
          <pc:spChg chg="add mod">
            <ac:chgData name="Davis, James C" userId="84778d94-b1cc-4a48-87ce-749e1d7d6e72" providerId="ADAL" clId="{F64E047D-D894-FB43-BA58-A5B829A28D81}" dt="2021-01-20T13:39:51.452" v="69"/>
            <ac:spMkLst>
              <pc:docMk/>
              <pc:sldMasterMk cId="3595336832" sldId="2147483708"/>
              <pc:sldLayoutMk cId="2707393526" sldId="2147483723"/>
              <ac:spMk id="11" creationId="{014B5E51-5508-B040-A7DB-BEB27306C8CA}"/>
            </ac:spMkLst>
          </pc:spChg>
          <pc:spChg chg="del">
            <ac:chgData name="Davis, James C" userId="84778d94-b1cc-4a48-87ce-749e1d7d6e72" providerId="ADAL" clId="{F64E047D-D894-FB43-BA58-A5B829A28D81}" dt="2021-01-20T13:37:13.462" v="29" actId="478"/>
            <ac:spMkLst>
              <pc:docMk/>
              <pc:sldMasterMk cId="3595336832" sldId="2147483708"/>
              <pc:sldLayoutMk cId="2707393526" sldId="2147483723"/>
              <ac:spMk id="26" creationId="{8E13B548-F076-CF46-A887-15D7D4869738}"/>
            </ac:spMkLst>
          </pc:spChg>
        </pc:sldLayoutChg>
        <pc:sldLayoutChg chg="addSp delSp modSp mod">
          <pc:chgData name="Davis, James C" userId="84778d94-b1cc-4a48-87ce-749e1d7d6e72" providerId="ADAL" clId="{F64E047D-D894-FB43-BA58-A5B829A28D81}" dt="2021-01-20T13:39:52.106" v="70"/>
          <pc:sldLayoutMkLst>
            <pc:docMk/>
            <pc:sldMasterMk cId="3595336832" sldId="2147483708"/>
            <pc:sldLayoutMk cId="69532377" sldId="2147483724"/>
          </pc:sldLayoutMkLst>
          <pc:spChg chg="add mod">
            <ac:chgData name="Davis, James C" userId="84778d94-b1cc-4a48-87ce-749e1d7d6e72" providerId="ADAL" clId="{F64E047D-D894-FB43-BA58-A5B829A28D81}" dt="2021-01-20T13:39:52.106" v="70"/>
            <ac:spMkLst>
              <pc:docMk/>
              <pc:sldMasterMk cId="3595336832" sldId="2147483708"/>
              <pc:sldLayoutMk cId="69532377" sldId="2147483724"/>
              <ac:spMk id="8" creationId="{19A77649-773F-A440-9DB2-280E1D970BDF}"/>
            </ac:spMkLst>
          </pc:spChg>
          <pc:spChg chg="add mod">
            <ac:chgData name="Davis, James C" userId="84778d94-b1cc-4a48-87ce-749e1d7d6e72" providerId="ADAL" clId="{F64E047D-D894-FB43-BA58-A5B829A28D81}" dt="2021-01-20T13:39:52.106" v="70"/>
            <ac:spMkLst>
              <pc:docMk/>
              <pc:sldMasterMk cId="3595336832" sldId="2147483708"/>
              <pc:sldLayoutMk cId="69532377" sldId="2147483724"/>
              <ac:spMk id="9" creationId="{ED0EF5FB-C2A8-AC4E-A6D4-F04BB1C8DA88}"/>
            </ac:spMkLst>
          </pc:spChg>
          <pc:spChg chg="del">
            <ac:chgData name="Davis, James C" userId="84778d94-b1cc-4a48-87ce-749e1d7d6e72" providerId="ADAL" clId="{F64E047D-D894-FB43-BA58-A5B829A28D81}" dt="2021-01-20T13:37:15.741" v="30" actId="478"/>
            <ac:spMkLst>
              <pc:docMk/>
              <pc:sldMasterMk cId="3595336832" sldId="2147483708"/>
              <pc:sldLayoutMk cId="69532377" sldId="2147483724"/>
              <ac:spMk id="23" creationId="{ACFC5D5C-1C9B-F148-A910-72ADDA93ABF0}"/>
            </ac:spMkLst>
          </pc:spChg>
        </pc:sldLayoutChg>
        <pc:sldLayoutChg chg="addSp delSp modSp mod">
          <pc:chgData name="Davis, James C" userId="84778d94-b1cc-4a48-87ce-749e1d7d6e72" providerId="ADAL" clId="{F64E047D-D894-FB43-BA58-A5B829A28D81}" dt="2021-01-20T13:39:46.057" v="65"/>
          <pc:sldLayoutMkLst>
            <pc:docMk/>
            <pc:sldMasterMk cId="3595336832" sldId="2147483708"/>
            <pc:sldLayoutMk cId="574188406" sldId="2147483725"/>
          </pc:sldLayoutMkLst>
          <pc:spChg chg="add mod">
            <ac:chgData name="Davis, James C" userId="84778d94-b1cc-4a48-87ce-749e1d7d6e72" providerId="ADAL" clId="{F64E047D-D894-FB43-BA58-A5B829A28D81}" dt="2021-01-20T13:39:46.057" v="65"/>
            <ac:spMkLst>
              <pc:docMk/>
              <pc:sldMasterMk cId="3595336832" sldId="2147483708"/>
              <pc:sldLayoutMk cId="574188406" sldId="2147483725"/>
              <ac:spMk id="8" creationId="{16B6E011-40BE-8046-8468-0882C252FB11}"/>
            </ac:spMkLst>
          </pc:spChg>
          <pc:spChg chg="add mod">
            <ac:chgData name="Davis, James C" userId="84778d94-b1cc-4a48-87ce-749e1d7d6e72" providerId="ADAL" clId="{F64E047D-D894-FB43-BA58-A5B829A28D81}" dt="2021-01-20T13:39:46.057" v="65"/>
            <ac:spMkLst>
              <pc:docMk/>
              <pc:sldMasterMk cId="3595336832" sldId="2147483708"/>
              <pc:sldLayoutMk cId="574188406" sldId="2147483725"/>
              <ac:spMk id="9" creationId="{B9D6C85B-3217-C348-9016-4234B383851F}"/>
            </ac:spMkLst>
          </pc:spChg>
          <pc:spChg chg="add del mod">
            <ac:chgData name="Davis, James C" userId="84778d94-b1cc-4a48-87ce-749e1d7d6e72" providerId="ADAL" clId="{F64E047D-D894-FB43-BA58-A5B829A28D81}" dt="2021-01-20T13:36:48.701" v="20" actId="478"/>
            <ac:spMkLst>
              <pc:docMk/>
              <pc:sldMasterMk cId="3595336832" sldId="2147483708"/>
              <pc:sldLayoutMk cId="574188406" sldId="2147483725"/>
              <ac:spMk id="21" creationId="{14A543BD-A296-7346-B649-5BA64898AF2C}"/>
            </ac:spMkLst>
          </pc:spChg>
        </pc:sldLayoutChg>
        <pc:sldLayoutChg chg="addSp delSp modSp mod">
          <pc:chgData name="Davis, James C" userId="84778d94-b1cc-4a48-87ce-749e1d7d6e72" providerId="ADAL" clId="{F64E047D-D894-FB43-BA58-A5B829A28D81}" dt="2021-01-20T13:39:34.489" v="56"/>
          <pc:sldLayoutMkLst>
            <pc:docMk/>
            <pc:sldMasterMk cId="3595336832" sldId="2147483708"/>
            <pc:sldLayoutMk cId="4232609549" sldId="2147483726"/>
          </pc:sldLayoutMkLst>
          <pc:spChg chg="add mod">
            <ac:chgData name="Davis, James C" userId="84778d94-b1cc-4a48-87ce-749e1d7d6e72" providerId="ADAL" clId="{F64E047D-D894-FB43-BA58-A5B829A28D81}" dt="2021-01-20T13:39:34.489" v="56"/>
            <ac:spMkLst>
              <pc:docMk/>
              <pc:sldMasterMk cId="3595336832" sldId="2147483708"/>
              <pc:sldLayoutMk cId="4232609549" sldId="2147483726"/>
              <ac:spMk id="9" creationId="{7E98C3D8-3F18-294D-BC15-DAD7A71D10D0}"/>
            </ac:spMkLst>
          </pc:spChg>
          <pc:spChg chg="add mod">
            <ac:chgData name="Davis, James C" userId="84778d94-b1cc-4a48-87ce-749e1d7d6e72" providerId="ADAL" clId="{F64E047D-D894-FB43-BA58-A5B829A28D81}" dt="2021-01-20T13:39:34.489" v="56"/>
            <ac:spMkLst>
              <pc:docMk/>
              <pc:sldMasterMk cId="3595336832" sldId="2147483708"/>
              <pc:sldLayoutMk cId="4232609549" sldId="2147483726"/>
              <ac:spMk id="10" creationId="{5F3C42A2-A875-7F49-9930-886B64F2621A}"/>
            </ac:spMkLst>
          </pc:spChg>
          <pc:spChg chg="del">
            <ac:chgData name="Davis, James C" userId="84778d94-b1cc-4a48-87ce-749e1d7d6e72" providerId="ADAL" clId="{F64E047D-D894-FB43-BA58-A5B829A28D81}" dt="2021-01-20T13:36:22.695" v="7" actId="478"/>
            <ac:spMkLst>
              <pc:docMk/>
              <pc:sldMasterMk cId="3595336832" sldId="2147483708"/>
              <pc:sldLayoutMk cId="4232609549" sldId="2147483726"/>
              <ac:spMk id="16" creationId="{1991DBEA-463E-0543-8703-1617F14E9D1E}"/>
            </ac:spMkLst>
          </pc:spChg>
        </pc:sldLayoutChg>
        <pc:sldLayoutChg chg="addSp delSp modSp mod">
          <pc:chgData name="Davis, James C" userId="84778d94-b1cc-4a48-87ce-749e1d7d6e72" providerId="ADAL" clId="{F64E047D-D894-FB43-BA58-A5B829A28D81}" dt="2021-01-20T13:39:36.931" v="57"/>
          <pc:sldLayoutMkLst>
            <pc:docMk/>
            <pc:sldMasterMk cId="3595336832" sldId="2147483708"/>
            <pc:sldLayoutMk cId="3328718115" sldId="2147483728"/>
          </pc:sldLayoutMkLst>
          <pc:spChg chg="add mod">
            <ac:chgData name="Davis, James C" userId="84778d94-b1cc-4a48-87ce-749e1d7d6e72" providerId="ADAL" clId="{F64E047D-D894-FB43-BA58-A5B829A28D81}" dt="2021-01-20T13:39:36.931" v="57"/>
            <ac:spMkLst>
              <pc:docMk/>
              <pc:sldMasterMk cId="3595336832" sldId="2147483708"/>
              <pc:sldLayoutMk cId="3328718115" sldId="2147483728"/>
              <ac:spMk id="6" creationId="{730C1C66-EBAA-5D4F-83E8-D4883227002E}"/>
            </ac:spMkLst>
          </pc:spChg>
          <pc:spChg chg="add mod">
            <ac:chgData name="Davis, James C" userId="84778d94-b1cc-4a48-87ce-749e1d7d6e72" providerId="ADAL" clId="{F64E047D-D894-FB43-BA58-A5B829A28D81}" dt="2021-01-20T13:39:36.931" v="57"/>
            <ac:spMkLst>
              <pc:docMk/>
              <pc:sldMasterMk cId="3595336832" sldId="2147483708"/>
              <pc:sldLayoutMk cId="3328718115" sldId="2147483728"/>
              <ac:spMk id="7" creationId="{010635A2-0953-8C4C-807B-9F1EE80A1BFB}"/>
            </ac:spMkLst>
          </pc:spChg>
          <pc:spChg chg="del">
            <ac:chgData name="Davis, James C" userId="84778d94-b1cc-4a48-87ce-749e1d7d6e72" providerId="ADAL" clId="{F64E047D-D894-FB43-BA58-A5B829A28D81}" dt="2021-01-20T13:36:20.147" v="6" actId="478"/>
            <ac:spMkLst>
              <pc:docMk/>
              <pc:sldMasterMk cId="3595336832" sldId="2147483708"/>
              <pc:sldLayoutMk cId="3328718115" sldId="2147483728"/>
              <ac:spMk id="9" creationId="{4403002C-B894-EA4E-9F9C-C47945496723}"/>
            </ac:spMkLst>
          </pc:spChg>
        </pc:sldLayoutChg>
        <pc:sldLayoutChg chg="addSp delSp modSp mod">
          <pc:chgData name="Davis, James C" userId="84778d94-b1cc-4a48-87ce-749e1d7d6e72" providerId="ADAL" clId="{F64E047D-D894-FB43-BA58-A5B829A28D81}" dt="2021-01-20T13:39:37.934" v="58"/>
          <pc:sldLayoutMkLst>
            <pc:docMk/>
            <pc:sldMasterMk cId="3595336832" sldId="2147483708"/>
            <pc:sldLayoutMk cId="694698316" sldId="2147483729"/>
          </pc:sldLayoutMkLst>
          <pc:spChg chg="del">
            <ac:chgData name="Davis, James C" userId="84778d94-b1cc-4a48-87ce-749e1d7d6e72" providerId="ADAL" clId="{F64E047D-D894-FB43-BA58-A5B829A28D81}" dt="2021-01-20T13:36:26.445" v="8" actId="478"/>
            <ac:spMkLst>
              <pc:docMk/>
              <pc:sldMasterMk cId="3595336832" sldId="2147483708"/>
              <pc:sldLayoutMk cId="694698316" sldId="2147483729"/>
              <ac:spMk id="2" creationId="{63EE7B0E-2C93-BA42-B420-3285D7F3E908}"/>
            </ac:spMkLst>
          </pc:spChg>
          <pc:spChg chg="add mod">
            <ac:chgData name="Davis, James C" userId="84778d94-b1cc-4a48-87ce-749e1d7d6e72" providerId="ADAL" clId="{F64E047D-D894-FB43-BA58-A5B829A28D81}" dt="2021-01-20T13:39:37.934" v="58"/>
            <ac:spMkLst>
              <pc:docMk/>
              <pc:sldMasterMk cId="3595336832" sldId="2147483708"/>
              <pc:sldLayoutMk cId="694698316" sldId="2147483729"/>
              <ac:spMk id="8" creationId="{4C95A3D3-9422-F94B-88A6-DA6F752EBD36}"/>
            </ac:spMkLst>
          </pc:spChg>
          <pc:spChg chg="add mod">
            <ac:chgData name="Davis, James C" userId="84778d94-b1cc-4a48-87ce-749e1d7d6e72" providerId="ADAL" clId="{F64E047D-D894-FB43-BA58-A5B829A28D81}" dt="2021-01-20T13:39:37.934" v="58"/>
            <ac:spMkLst>
              <pc:docMk/>
              <pc:sldMasterMk cId="3595336832" sldId="2147483708"/>
              <pc:sldLayoutMk cId="694698316" sldId="2147483729"/>
              <ac:spMk id="9" creationId="{3596EAF3-2266-1C40-896A-50BCE8F3A592}"/>
            </ac:spMkLst>
          </pc:spChg>
        </pc:sldLayoutChg>
        <pc:sldLayoutChg chg="addSp modSp">
          <pc:chgData name="Davis, James C" userId="84778d94-b1cc-4a48-87ce-749e1d7d6e72" providerId="ADAL" clId="{F64E047D-D894-FB43-BA58-A5B829A28D81}" dt="2021-01-20T13:39:38.908" v="59"/>
          <pc:sldLayoutMkLst>
            <pc:docMk/>
            <pc:sldMasterMk cId="3595336832" sldId="2147483708"/>
            <pc:sldLayoutMk cId="2909255550" sldId="2147483730"/>
          </pc:sldLayoutMkLst>
          <pc:spChg chg="add mod">
            <ac:chgData name="Davis, James C" userId="84778d94-b1cc-4a48-87ce-749e1d7d6e72" providerId="ADAL" clId="{F64E047D-D894-FB43-BA58-A5B829A28D81}" dt="2021-01-20T13:39:38.908" v="59"/>
            <ac:spMkLst>
              <pc:docMk/>
              <pc:sldMasterMk cId="3595336832" sldId="2147483708"/>
              <pc:sldLayoutMk cId="2909255550" sldId="2147483730"/>
              <ac:spMk id="7" creationId="{CE221D15-9197-8147-A8D2-2E293BE6328C}"/>
            </ac:spMkLst>
          </pc:spChg>
          <pc:spChg chg="add mod">
            <ac:chgData name="Davis, James C" userId="84778d94-b1cc-4a48-87ce-749e1d7d6e72" providerId="ADAL" clId="{F64E047D-D894-FB43-BA58-A5B829A28D81}" dt="2021-01-20T13:39:38.908" v="59"/>
            <ac:spMkLst>
              <pc:docMk/>
              <pc:sldMasterMk cId="3595336832" sldId="2147483708"/>
              <pc:sldLayoutMk cId="2909255550" sldId="2147483730"/>
              <ac:spMk id="8" creationId="{8B85C08C-FD8D-C643-B13D-155D9A63D59A}"/>
            </ac:spMkLst>
          </pc:spChg>
        </pc:sldLayoutChg>
        <pc:sldLayoutChg chg="addSp delSp modSp mod">
          <pc:chgData name="Davis, James C" userId="84778d94-b1cc-4a48-87ce-749e1d7d6e72" providerId="ADAL" clId="{F64E047D-D894-FB43-BA58-A5B829A28D81}" dt="2021-01-20T13:39:39.965" v="60"/>
          <pc:sldLayoutMkLst>
            <pc:docMk/>
            <pc:sldMasterMk cId="3595336832" sldId="2147483708"/>
            <pc:sldLayoutMk cId="72169177" sldId="2147483731"/>
          </pc:sldLayoutMkLst>
          <pc:spChg chg="del">
            <ac:chgData name="Davis, James C" userId="84778d94-b1cc-4a48-87ce-749e1d7d6e72" providerId="ADAL" clId="{F64E047D-D894-FB43-BA58-A5B829A28D81}" dt="2021-01-20T13:36:29.993" v="9" actId="478"/>
            <ac:spMkLst>
              <pc:docMk/>
              <pc:sldMasterMk cId="3595336832" sldId="2147483708"/>
              <pc:sldLayoutMk cId="72169177" sldId="2147483731"/>
              <ac:spMk id="2" creationId="{62769056-9B24-3340-82FF-6C6B5739D9BC}"/>
            </ac:spMkLst>
          </pc:spChg>
          <pc:spChg chg="add mod">
            <ac:chgData name="Davis, James C" userId="84778d94-b1cc-4a48-87ce-749e1d7d6e72" providerId="ADAL" clId="{F64E047D-D894-FB43-BA58-A5B829A28D81}" dt="2021-01-20T13:39:39.965" v="60"/>
            <ac:spMkLst>
              <pc:docMk/>
              <pc:sldMasterMk cId="3595336832" sldId="2147483708"/>
              <pc:sldLayoutMk cId="72169177" sldId="2147483731"/>
              <ac:spMk id="10" creationId="{155B5403-0314-3347-9C77-E87B1B472AE1}"/>
            </ac:spMkLst>
          </pc:spChg>
          <pc:spChg chg="add mod">
            <ac:chgData name="Davis, James C" userId="84778d94-b1cc-4a48-87ce-749e1d7d6e72" providerId="ADAL" clId="{F64E047D-D894-FB43-BA58-A5B829A28D81}" dt="2021-01-20T13:39:39.965" v="60"/>
            <ac:spMkLst>
              <pc:docMk/>
              <pc:sldMasterMk cId="3595336832" sldId="2147483708"/>
              <pc:sldLayoutMk cId="72169177" sldId="2147483731"/>
              <ac:spMk id="11" creationId="{9B355AFC-141A-4E45-A581-13630ADD3A56}"/>
            </ac:spMkLst>
          </pc:spChg>
        </pc:sldLayoutChg>
        <pc:sldLayoutChg chg="addSp delSp modSp mod">
          <pc:chgData name="Davis, James C" userId="84778d94-b1cc-4a48-87ce-749e1d7d6e72" providerId="ADAL" clId="{F64E047D-D894-FB43-BA58-A5B829A28D81}" dt="2021-01-20T13:39:40.728" v="61"/>
          <pc:sldLayoutMkLst>
            <pc:docMk/>
            <pc:sldMasterMk cId="3595336832" sldId="2147483708"/>
            <pc:sldLayoutMk cId="1735298232" sldId="2147483732"/>
          </pc:sldLayoutMkLst>
          <pc:spChg chg="del">
            <ac:chgData name="Davis, James C" userId="84778d94-b1cc-4a48-87ce-749e1d7d6e72" providerId="ADAL" clId="{F64E047D-D894-FB43-BA58-A5B829A28D81}" dt="2021-01-20T13:36:33.070" v="10" actId="478"/>
            <ac:spMkLst>
              <pc:docMk/>
              <pc:sldMasterMk cId="3595336832" sldId="2147483708"/>
              <pc:sldLayoutMk cId="1735298232" sldId="2147483732"/>
              <ac:spMk id="2" creationId="{CE36F63A-CE5C-9B40-933E-022B0D8B1C6B}"/>
            </ac:spMkLst>
          </pc:spChg>
          <pc:spChg chg="add mod">
            <ac:chgData name="Davis, James C" userId="84778d94-b1cc-4a48-87ce-749e1d7d6e72" providerId="ADAL" clId="{F64E047D-D894-FB43-BA58-A5B829A28D81}" dt="2021-01-20T13:39:40.728" v="61"/>
            <ac:spMkLst>
              <pc:docMk/>
              <pc:sldMasterMk cId="3595336832" sldId="2147483708"/>
              <pc:sldLayoutMk cId="1735298232" sldId="2147483732"/>
              <ac:spMk id="5" creationId="{7C04EA8D-862F-A44A-A52B-443A80D8CBF3}"/>
            </ac:spMkLst>
          </pc:spChg>
          <pc:spChg chg="add mod">
            <ac:chgData name="Davis, James C" userId="84778d94-b1cc-4a48-87ce-749e1d7d6e72" providerId="ADAL" clId="{F64E047D-D894-FB43-BA58-A5B829A28D81}" dt="2021-01-20T13:39:40.728" v="61"/>
            <ac:spMkLst>
              <pc:docMk/>
              <pc:sldMasterMk cId="3595336832" sldId="2147483708"/>
              <pc:sldLayoutMk cId="1735298232" sldId="2147483732"/>
              <ac:spMk id="7" creationId="{6ABDBE64-F9E8-B742-A7A4-414B9EF73E5D}"/>
            </ac:spMkLst>
          </pc:spChg>
        </pc:sldLayoutChg>
        <pc:sldLayoutChg chg="addSp delSp modSp mod">
          <pc:chgData name="Davis, James C" userId="84778d94-b1cc-4a48-87ce-749e1d7d6e72" providerId="ADAL" clId="{F64E047D-D894-FB43-BA58-A5B829A28D81}" dt="2021-01-20T13:39:42.918" v="62"/>
          <pc:sldLayoutMkLst>
            <pc:docMk/>
            <pc:sldMasterMk cId="3595336832" sldId="2147483708"/>
            <pc:sldLayoutMk cId="2822395168" sldId="2147483733"/>
          </pc:sldLayoutMkLst>
          <pc:spChg chg="del">
            <ac:chgData name="Davis, James C" userId="84778d94-b1cc-4a48-87ce-749e1d7d6e72" providerId="ADAL" clId="{F64E047D-D894-FB43-BA58-A5B829A28D81}" dt="2021-01-20T13:36:35.207" v="11" actId="478"/>
            <ac:spMkLst>
              <pc:docMk/>
              <pc:sldMasterMk cId="3595336832" sldId="2147483708"/>
              <pc:sldLayoutMk cId="2822395168" sldId="2147483733"/>
              <ac:spMk id="2" creationId="{67FB7F21-D986-DE48-8D0B-E206BB744136}"/>
            </ac:spMkLst>
          </pc:spChg>
          <pc:spChg chg="add mod">
            <ac:chgData name="Davis, James C" userId="84778d94-b1cc-4a48-87ce-749e1d7d6e72" providerId="ADAL" clId="{F64E047D-D894-FB43-BA58-A5B829A28D81}" dt="2021-01-20T13:39:42.918" v="62"/>
            <ac:spMkLst>
              <pc:docMk/>
              <pc:sldMasterMk cId="3595336832" sldId="2147483708"/>
              <pc:sldLayoutMk cId="2822395168" sldId="2147483733"/>
              <ac:spMk id="13" creationId="{962F2F96-5767-394C-88B6-118C4FD40191}"/>
            </ac:spMkLst>
          </pc:spChg>
          <pc:spChg chg="add mod">
            <ac:chgData name="Davis, James C" userId="84778d94-b1cc-4a48-87ce-749e1d7d6e72" providerId="ADAL" clId="{F64E047D-D894-FB43-BA58-A5B829A28D81}" dt="2021-01-20T13:39:42.918" v="62"/>
            <ac:spMkLst>
              <pc:docMk/>
              <pc:sldMasterMk cId="3595336832" sldId="2147483708"/>
              <pc:sldLayoutMk cId="2822395168" sldId="2147483733"/>
              <ac:spMk id="14" creationId="{A66D64DC-EDD3-FD46-B93B-F8B818A43FD0}"/>
            </ac:spMkLst>
          </pc:spChg>
        </pc:sldLayoutChg>
        <pc:sldLayoutChg chg="addSp delSp modSp mod">
          <pc:chgData name="Davis, James C" userId="84778d94-b1cc-4a48-87ce-749e1d7d6e72" providerId="ADAL" clId="{F64E047D-D894-FB43-BA58-A5B829A28D81}" dt="2021-01-20T13:39:43.540" v="63"/>
          <pc:sldLayoutMkLst>
            <pc:docMk/>
            <pc:sldMasterMk cId="3595336832" sldId="2147483708"/>
            <pc:sldLayoutMk cId="669961557" sldId="2147483734"/>
          </pc:sldLayoutMkLst>
          <pc:spChg chg="del">
            <ac:chgData name="Davis, James C" userId="84778d94-b1cc-4a48-87ce-749e1d7d6e72" providerId="ADAL" clId="{F64E047D-D894-FB43-BA58-A5B829A28D81}" dt="2021-01-20T13:36:37.677" v="12" actId="478"/>
            <ac:spMkLst>
              <pc:docMk/>
              <pc:sldMasterMk cId="3595336832" sldId="2147483708"/>
              <pc:sldLayoutMk cId="669961557" sldId="2147483734"/>
              <ac:spMk id="9" creationId="{0A566D20-E8C7-904C-94FE-895061C60765}"/>
            </ac:spMkLst>
          </pc:spChg>
          <pc:spChg chg="add mod">
            <ac:chgData name="Davis, James C" userId="84778d94-b1cc-4a48-87ce-749e1d7d6e72" providerId="ADAL" clId="{F64E047D-D894-FB43-BA58-A5B829A28D81}" dt="2021-01-20T13:39:43.540" v="63"/>
            <ac:spMkLst>
              <pc:docMk/>
              <pc:sldMasterMk cId="3595336832" sldId="2147483708"/>
              <pc:sldLayoutMk cId="669961557" sldId="2147483734"/>
              <ac:spMk id="10" creationId="{B9698D2E-F613-8044-B802-D08B43548D18}"/>
            </ac:spMkLst>
          </pc:spChg>
          <pc:spChg chg="add mod">
            <ac:chgData name="Davis, James C" userId="84778d94-b1cc-4a48-87ce-749e1d7d6e72" providerId="ADAL" clId="{F64E047D-D894-FB43-BA58-A5B829A28D81}" dt="2021-01-20T13:39:43.540" v="63"/>
            <ac:spMkLst>
              <pc:docMk/>
              <pc:sldMasterMk cId="3595336832" sldId="2147483708"/>
              <pc:sldLayoutMk cId="669961557" sldId="2147483734"/>
              <ac:spMk id="11" creationId="{68A78BD7-835C-4B42-B0A0-24D4E1AA390B}"/>
            </ac:spMkLst>
          </pc:spChg>
        </pc:sldLayoutChg>
        <pc:sldLayoutChg chg="addSp delSp modSp mod">
          <pc:chgData name="Davis, James C" userId="84778d94-b1cc-4a48-87ce-749e1d7d6e72" providerId="ADAL" clId="{F64E047D-D894-FB43-BA58-A5B829A28D81}" dt="2021-01-20T13:39:44.337" v="64"/>
          <pc:sldLayoutMkLst>
            <pc:docMk/>
            <pc:sldMasterMk cId="3595336832" sldId="2147483708"/>
            <pc:sldLayoutMk cId="2625959151" sldId="2147483735"/>
          </pc:sldLayoutMkLst>
          <pc:spChg chg="add del">
            <ac:chgData name="Davis, James C" userId="84778d94-b1cc-4a48-87ce-749e1d7d6e72" providerId="ADAL" clId="{F64E047D-D894-FB43-BA58-A5B829A28D81}" dt="2021-01-20T13:36:46.269" v="19" actId="478"/>
            <ac:spMkLst>
              <pc:docMk/>
              <pc:sldMasterMk cId="3595336832" sldId="2147483708"/>
              <pc:sldLayoutMk cId="2625959151" sldId="2147483735"/>
              <ac:spMk id="2" creationId="{3DEA9EA1-F1A5-094D-9902-BECC17F58D5D}"/>
            </ac:spMkLst>
          </pc:spChg>
          <pc:spChg chg="add mod">
            <ac:chgData name="Davis, James C" userId="84778d94-b1cc-4a48-87ce-749e1d7d6e72" providerId="ADAL" clId="{F64E047D-D894-FB43-BA58-A5B829A28D81}" dt="2021-01-20T13:39:44.337" v="64"/>
            <ac:spMkLst>
              <pc:docMk/>
              <pc:sldMasterMk cId="3595336832" sldId="2147483708"/>
              <pc:sldLayoutMk cId="2625959151" sldId="2147483735"/>
              <ac:spMk id="12" creationId="{DD7C59FB-79EF-424C-94A9-B665EDD1C9A2}"/>
            </ac:spMkLst>
          </pc:spChg>
          <pc:spChg chg="add mod">
            <ac:chgData name="Davis, James C" userId="84778d94-b1cc-4a48-87ce-749e1d7d6e72" providerId="ADAL" clId="{F64E047D-D894-FB43-BA58-A5B829A28D81}" dt="2021-01-20T13:39:44.337" v="64"/>
            <ac:spMkLst>
              <pc:docMk/>
              <pc:sldMasterMk cId="3595336832" sldId="2147483708"/>
              <pc:sldLayoutMk cId="2625959151" sldId="2147483735"/>
              <ac:spMk id="13" creationId="{218A7F7C-A154-3640-88AE-9E855B94CC38}"/>
            </ac:spMkLst>
          </pc:spChg>
        </pc:sldLayoutChg>
      </pc:sldMasterChg>
    </pc:docChg>
  </pc:docChgLst>
  <pc:docChgLst>
    <pc:chgData name="Davis, James C" userId="84778d94-b1cc-4a48-87ce-749e1d7d6e72" providerId="ADAL" clId="{86766AFC-65D4-7042-B2F2-A1C7D778F58B}"/>
    <pc:docChg chg="modSld modMainMaster">
      <pc:chgData name="Davis, James C" userId="84778d94-b1cc-4a48-87ce-749e1d7d6e72" providerId="ADAL" clId="{86766AFC-65D4-7042-B2F2-A1C7D778F58B}" dt="2020-08-23T19:14:05.505" v="13" actId="208"/>
      <pc:docMkLst>
        <pc:docMk/>
      </pc:docMkLst>
      <pc:sldChg chg="addSp delSp modSp mod">
        <pc:chgData name="Davis, James C" userId="84778d94-b1cc-4a48-87ce-749e1d7d6e72" providerId="ADAL" clId="{86766AFC-65D4-7042-B2F2-A1C7D778F58B}" dt="2020-08-22T00:52:29.354" v="11"/>
        <pc:sldMkLst>
          <pc:docMk/>
          <pc:sldMk cId="681153070" sldId="263"/>
        </pc:sldMkLst>
        <pc:spChg chg="mod">
          <ac:chgData name="Davis, James C" userId="84778d94-b1cc-4a48-87ce-749e1d7d6e72" providerId="ADAL" clId="{86766AFC-65D4-7042-B2F2-A1C7D778F58B}" dt="2020-08-22T00:50:56.611" v="8" actId="20577"/>
          <ac:spMkLst>
            <pc:docMk/>
            <pc:sldMk cId="681153070" sldId="263"/>
            <ac:spMk id="3" creationId="{089D1F61-B74F-FD46-9676-D29849AD2577}"/>
          </ac:spMkLst>
        </pc:spChg>
        <pc:spChg chg="add del mod">
          <ac:chgData name="Davis, James C" userId="84778d94-b1cc-4a48-87ce-749e1d7d6e72" providerId="ADAL" clId="{86766AFC-65D4-7042-B2F2-A1C7D778F58B}" dt="2020-08-22T00:52:29.354" v="11"/>
          <ac:spMkLst>
            <pc:docMk/>
            <pc:sldMk cId="681153070" sldId="263"/>
            <ac:spMk id="4" creationId="{CB3A787E-D00E-A84A-A93A-572AAC9CD3EF}"/>
          </ac:spMkLst>
        </pc:spChg>
      </pc:sldChg>
      <pc:sldMasterChg chg="modSldLayout">
        <pc:chgData name="Davis, James C" userId="84778d94-b1cc-4a48-87ce-749e1d7d6e72" providerId="ADAL" clId="{86766AFC-65D4-7042-B2F2-A1C7D778F58B}" dt="2020-08-23T19:14:05.505" v="13" actId="208"/>
        <pc:sldMasterMkLst>
          <pc:docMk/>
          <pc:sldMasterMk cId="3595336832" sldId="2147483708"/>
        </pc:sldMasterMkLst>
        <pc:sldLayoutChg chg="modSp mod">
          <pc:chgData name="Davis, James C" userId="84778d94-b1cc-4a48-87ce-749e1d7d6e72" providerId="ADAL" clId="{86766AFC-65D4-7042-B2F2-A1C7D778F58B}" dt="2020-08-23T19:14:05.505" v="13" actId="208"/>
          <pc:sldLayoutMkLst>
            <pc:docMk/>
            <pc:sldMasterMk cId="3595336832" sldId="2147483708"/>
            <pc:sldLayoutMk cId="2909255550" sldId="2147483730"/>
          </pc:sldLayoutMkLst>
          <pc:spChg chg="mod">
            <ac:chgData name="Davis, James C" userId="84778d94-b1cc-4a48-87ce-749e1d7d6e72" providerId="ADAL" clId="{86766AFC-65D4-7042-B2F2-A1C7D778F58B}" dt="2020-08-23T19:14:05.505" v="13" actId="208"/>
            <ac:spMkLst>
              <pc:docMk/>
              <pc:sldMasterMk cId="3595336832" sldId="2147483708"/>
              <pc:sldLayoutMk cId="2909255550" sldId="2147483730"/>
              <ac:spMk id="5" creationId="{5A7CBECB-F891-1E49-A038-D12E9EBD544E}"/>
            </ac:spMkLst>
          </pc:spChg>
          <pc:spChg chg="mod">
            <ac:chgData name="Davis, James C" userId="84778d94-b1cc-4a48-87ce-749e1d7d6e72" providerId="ADAL" clId="{86766AFC-65D4-7042-B2F2-A1C7D778F58B}" dt="2020-08-23T19:14:05.505" v="13" actId="208"/>
            <ac:spMkLst>
              <pc:docMk/>
              <pc:sldMasterMk cId="3595336832" sldId="2147483708"/>
              <pc:sldLayoutMk cId="2909255550" sldId="2147483730"/>
              <ac:spMk id="6" creationId="{A0F4931F-670B-5345-A445-E4A05AED83C7}"/>
            </ac:spMkLst>
          </pc:spChg>
        </pc:sldLayoutChg>
        <pc:sldLayoutChg chg="modSp mod">
          <pc:chgData name="Davis, James C" userId="84778d94-b1cc-4a48-87ce-749e1d7d6e72" providerId="ADAL" clId="{86766AFC-65D4-7042-B2F2-A1C7D778F58B}" dt="2020-08-22T00:50:30.920" v="0" actId="208"/>
          <pc:sldLayoutMkLst>
            <pc:docMk/>
            <pc:sldMasterMk cId="3595336832" sldId="2147483708"/>
            <pc:sldLayoutMk cId="1735298232" sldId="2147483732"/>
          </pc:sldLayoutMkLst>
          <pc:spChg chg="mod">
            <ac:chgData name="Davis, James C" userId="84778d94-b1cc-4a48-87ce-749e1d7d6e72" providerId="ADAL" clId="{86766AFC-65D4-7042-B2F2-A1C7D778F58B}" dt="2020-08-22T00:50:30.920" v="0" actId="208"/>
            <ac:spMkLst>
              <pc:docMk/>
              <pc:sldMasterMk cId="3595336832" sldId="2147483708"/>
              <pc:sldLayoutMk cId="1735298232" sldId="2147483732"/>
              <ac:spMk id="4" creationId="{E355375E-B5F3-774A-87F7-3A95BA8BDF7B}"/>
            </ac:spMkLst>
          </pc:spChg>
          <pc:spChg chg="mod">
            <ac:chgData name="Davis, James C" userId="84778d94-b1cc-4a48-87ce-749e1d7d6e72" providerId="ADAL" clId="{86766AFC-65D4-7042-B2F2-A1C7D778F58B}" dt="2020-08-22T00:50:30.920" v="0" actId="208"/>
            <ac:spMkLst>
              <pc:docMk/>
              <pc:sldMasterMk cId="3595336832" sldId="2147483708"/>
              <pc:sldLayoutMk cId="1735298232" sldId="2147483732"/>
              <ac:spMk id="6" creationId="{5FBB5167-3962-F644-A1B0-164B48533467}"/>
            </ac:spMkLst>
          </pc:spChg>
        </pc:sldLayoutChg>
        <pc:sldLayoutChg chg="modSp mod">
          <pc:chgData name="Davis, James C" userId="84778d94-b1cc-4a48-87ce-749e1d7d6e72" providerId="ADAL" clId="{86766AFC-65D4-7042-B2F2-A1C7D778F58B}" dt="2020-08-22T00:50:36.215" v="1" actId="208"/>
          <pc:sldLayoutMkLst>
            <pc:docMk/>
            <pc:sldMasterMk cId="3595336832" sldId="2147483708"/>
            <pc:sldLayoutMk cId="2822395168" sldId="2147483733"/>
          </pc:sldLayoutMkLst>
          <pc:spChg chg="mod">
            <ac:chgData name="Davis, James C" userId="84778d94-b1cc-4a48-87ce-749e1d7d6e72" providerId="ADAL" clId="{86766AFC-65D4-7042-B2F2-A1C7D778F58B}" dt="2020-08-22T00:50:36.215" v="1" actId="208"/>
            <ac:spMkLst>
              <pc:docMk/>
              <pc:sldMasterMk cId="3595336832" sldId="2147483708"/>
              <pc:sldLayoutMk cId="2822395168" sldId="2147483733"/>
              <ac:spMk id="4" creationId="{E355375E-B5F3-774A-87F7-3A95BA8BDF7B}"/>
            </ac:spMkLst>
          </pc:spChg>
          <pc:spChg chg="mod">
            <ac:chgData name="Davis, James C" userId="84778d94-b1cc-4a48-87ce-749e1d7d6e72" providerId="ADAL" clId="{86766AFC-65D4-7042-B2F2-A1C7D778F58B}" dt="2020-08-22T00:50:36.215" v="1" actId="208"/>
            <ac:spMkLst>
              <pc:docMk/>
              <pc:sldMasterMk cId="3595336832" sldId="2147483708"/>
              <pc:sldLayoutMk cId="2822395168" sldId="2147483733"/>
              <ac:spMk id="6" creationId="{5FBB5167-3962-F644-A1B0-164B48533467}"/>
            </ac:spMkLst>
          </pc:spChg>
        </pc:sldLayoutChg>
        <pc:sldLayoutChg chg="modSp mod">
          <pc:chgData name="Davis, James C" userId="84778d94-b1cc-4a48-87ce-749e1d7d6e72" providerId="ADAL" clId="{86766AFC-65D4-7042-B2F2-A1C7D778F58B}" dt="2020-08-22T00:50:45.995" v="2" actId="208"/>
          <pc:sldLayoutMkLst>
            <pc:docMk/>
            <pc:sldMasterMk cId="3595336832" sldId="2147483708"/>
            <pc:sldLayoutMk cId="669961557" sldId="2147483734"/>
          </pc:sldLayoutMkLst>
          <pc:spChg chg="mod">
            <ac:chgData name="Davis, James C" userId="84778d94-b1cc-4a48-87ce-749e1d7d6e72" providerId="ADAL" clId="{86766AFC-65D4-7042-B2F2-A1C7D778F58B}" dt="2020-08-22T00:50:45.995" v="2" actId="208"/>
            <ac:spMkLst>
              <pc:docMk/>
              <pc:sldMasterMk cId="3595336832" sldId="2147483708"/>
              <pc:sldLayoutMk cId="669961557" sldId="2147483734"/>
              <ac:spMk id="7" creationId="{00379C94-9660-514E-8573-54286DE89411}"/>
            </ac:spMkLst>
          </pc:spChg>
          <pc:spChg chg="mod">
            <ac:chgData name="Davis, James C" userId="84778d94-b1cc-4a48-87ce-749e1d7d6e72" providerId="ADAL" clId="{86766AFC-65D4-7042-B2F2-A1C7D778F58B}" dt="2020-08-22T00:50:45.995" v="2" actId="208"/>
            <ac:spMkLst>
              <pc:docMk/>
              <pc:sldMasterMk cId="3595336832" sldId="2147483708"/>
              <pc:sldLayoutMk cId="669961557" sldId="2147483734"/>
              <ac:spMk id="8" creationId="{D15DDF22-1F41-F644-A1F1-7ADD56BDE3A3}"/>
            </ac:spMkLst>
          </pc:spChg>
        </pc:sldLayoutChg>
      </pc:sldMasterChg>
    </pc:docChg>
  </pc:docChgLst>
  <pc:docChgLst>
    <pc:chgData name="Davis, James C" userId="84778d94-b1cc-4a48-87ce-749e1d7d6e72" providerId="ADAL" clId="{F34A572B-B339-3E4C-9E1D-418C02B7A68D}"/>
    <pc:docChg chg="undo redo custSel addSld delSld modSld">
      <pc:chgData name="Davis, James C" userId="84778d94-b1cc-4a48-87ce-749e1d7d6e72" providerId="ADAL" clId="{F34A572B-B339-3E4C-9E1D-418C02B7A68D}" dt="2021-01-22T19:19:26.824" v="10590" actId="20577"/>
      <pc:docMkLst>
        <pc:docMk/>
      </pc:docMkLst>
      <pc:sldChg chg="modSp mod">
        <pc:chgData name="Davis, James C" userId="84778d94-b1cc-4a48-87ce-749e1d7d6e72" providerId="ADAL" clId="{F34A572B-B339-3E4C-9E1D-418C02B7A68D}" dt="2021-01-22T18:55:39.882" v="8784" actId="20577"/>
        <pc:sldMkLst>
          <pc:docMk/>
          <pc:sldMk cId="3667608206" sldId="279"/>
        </pc:sldMkLst>
        <pc:spChg chg="mod">
          <ac:chgData name="Davis, James C" userId="84778d94-b1cc-4a48-87ce-749e1d7d6e72" providerId="ADAL" clId="{F34A572B-B339-3E4C-9E1D-418C02B7A68D}" dt="2021-01-22T18:55:39.882" v="8784" actId="20577"/>
          <ac:spMkLst>
            <pc:docMk/>
            <pc:sldMk cId="3667608206" sldId="279"/>
            <ac:spMk id="2" creationId="{1EBAB61F-537F-FC4D-BDFF-36A0819BCD5B}"/>
          </ac:spMkLst>
        </pc:spChg>
        <pc:spChg chg="mod">
          <ac:chgData name="Davis, James C" userId="84778d94-b1cc-4a48-87ce-749e1d7d6e72" providerId="ADAL" clId="{F34A572B-B339-3E4C-9E1D-418C02B7A68D}" dt="2021-01-21T20:05:22.288" v="341" actId="20577"/>
          <ac:spMkLst>
            <pc:docMk/>
            <pc:sldMk cId="3667608206" sldId="279"/>
            <ac:spMk id="3" creationId="{C9A584C7-FB3C-6D44-8B7E-26AB6FD58CB9}"/>
          </ac:spMkLst>
        </pc:spChg>
      </pc:sldChg>
      <pc:sldChg chg="modSp mod">
        <pc:chgData name="Davis, James C" userId="84778d94-b1cc-4a48-87ce-749e1d7d6e72" providerId="ADAL" clId="{F34A572B-B339-3E4C-9E1D-418C02B7A68D}" dt="2021-01-21T20:06:26.215" v="473" actId="20577"/>
        <pc:sldMkLst>
          <pc:docMk/>
          <pc:sldMk cId="1418201393" sldId="282"/>
        </pc:sldMkLst>
        <pc:spChg chg="mod">
          <ac:chgData name="Davis, James C" userId="84778d94-b1cc-4a48-87ce-749e1d7d6e72" providerId="ADAL" clId="{F34A572B-B339-3E4C-9E1D-418C02B7A68D}" dt="2021-01-21T20:06:26.215" v="473" actId="20577"/>
          <ac:spMkLst>
            <pc:docMk/>
            <pc:sldMk cId="1418201393" sldId="282"/>
            <ac:spMk id="2" creationId="{246150C2-24AA-9E43-A463-B984D7666A5B}"/>
          </ac:spMkLst>
        </pc:spChg>
      </pc:sldChg>
      <pc:sldChg chg="modSp modAnim">
        <pc:chgData name="Davis, James C" userId="84778d94-b1cc-4a48-87ce-749e1d7d6e72" providerId="ADAL" clId="{F34A572B-B339-3E4C-9E1D-418C02B7A68D}" dt="2021-01-21T20:22:10.338" v="748" actId="20577"/>
        <pc:sldMkLst>
          <pc:docMk/>
          <pc:sldMk cId="2581208006" sldId="283"/>
        </pc:sldMkLst>
        <pc:spChg chg="mod">
          <ac:chgData name="Davis, James C" userId="84778d94-b1cc-4a48-87ce-749e1d7d6e72" providerId="ADAL" clId="{F34A572B-B339-3E4C-9E1D-418C02B7A68D}" dt="2021-01-21T20:22:10.338" v="748" actId="20577"/>
          <ac:spMkLst>
            <pc:docMk/>
            <pc:sldMk cId="2581208006" sldId="283"/>
            <ac:spMk id="8" creationId="{FF45325E-7143-2D4E-8C98-B33B651D7675}"/>
          </ac:spMkLst>
        </pc:spChg>
      </pc:sldChg>
      <pc:sldChg chg="modSp mod">
        <pc:chgData name="Davis, James C" userId="84778d94-b1cc-4a48-87ce-749e1d7d6e72" providerId="ADAL" clId="{F34A572B-B339-3E4C-9E1D-418C02B7A68D}" dt="2021-01-20T18:59:39.277" v="334" actId="6549"/>
        <pc:sldMkLst>
          <pc:docMk/>
          <pc:sldMk cId="363774714" sldId="284"/>
        </pc:sldMkLst>
        <pc:spChg chg="mod">
          <ac:chgData name="Davis, James C" userId="84778d94-b1cc-4a48-87ce-749e1d7d6e72" providerId="ADAL" clId="{F34A572B-B339-3E4C-9E1D-418C02B7A68D}" dt="2021-01-20T18:59:39.277" v="334" actId="6549"/>
          <ac:spMkLst>
            <pc:docMk/>
            <pc:sldMk cId="363774714" sldId="284"/>
            <ac:spMk id="2" creationId="{1EBAB61F-537F-FC4D-BDFF-36A0819BCD5B}"/>
          </ac:spMkLst>
        </pc:spChg>
      </pc:sldChg>
      <pc:sldChg chg="addSp modSp mod modAnim">
        <pc:chgData name="Davis, James C" userId="84778d94-b1cc-4a48-87ce-749e1d7d6e72" providerId="ADAL" clId="{F34A572B-B339-3E4C-9E1D-418C02B7A68D}" dt="2021-01-20T18:59:22.768" v="282"/>
        <pc:sldMkLst>
          <pc:docMk/>
          <pc:sldMk cId="3869765905" sldId="287"/>
        </pc:sldMkLst>
        <pc:spChg chg="mod">
          <ac:chgData name="Davis, James C" userId="84778d94-b1cc-4a48-87ce-749e1d7d6e72" providerId="ADAL" clId="{F34A572B-B339-3E4C-9E1D-418C02B7A68D}" dt="2021-01-20T18:58:49.702" v="272" actId="1076"/>
          <ac:spMkLst>
            <pc:docMk/>
            <pc:sldMk cId="3869765905" sldId="287"/>
            <ac:spMk id="5" creationId="{015D9B40-1A57-924A-8E49-1FC0E96112C4}"/>
          </ac:spMkLst>
        </pc:spChg>
        <pc:spChg chg="add mod">
          <ac:chgData name="Davis, James C" userId="84778d94-b1cc-4a48-87ce-749e1d7d6e72" providerId="ADAL" clId="{F34A572B-B339-3E4C-9E1D-418C02B7A68D}" dt="2021-01-20T18:59:16.603" v="281" actId="20577"/>
          <ac:spMkLst>
            <pc:docMk/>
            <pc:sldMk cId="3869765905" sldId="287"/>
            <ac:spMk id="6" creationId="{0CFD2FF7-EC0A-0940-8332-6B8FAE9D5751}"/>
          </ac:spMkLst>
        </pc:spChg>
        <pc:picChg chg="mod">
          <ac:chgData name="Davis, James C" userId="84778d94-b1cc-4a48-87ce-749e1d7d6e72" providerId="ADAL" clId="{F34A572B-B339-3E4C-9E1D-418C02B7A68D}" dt="2021-01-20T18:58:49.702" v="272" actId="1076"/>
          <ac:picMkLst>
            <pc:docMk/>
            <pc:sldMk cId="3869765905" sldId="287"/>
            <ac:picMk id="4" creationId="{BBCF0933-9280-E343-9C66-50C2DD5637C5}"/>
          </ac:picMkLst>
        </pc:picChg>
      </pc:sldChg>
      <pc:sldChg chg="modSp">
        <pc:chgData name="Davis, James C" userId="84778d94-b1cc-4a48-87ce-749e1d7d6e72" providerId="ADAL" clId="{F34A572B-B339-3E4C-9E1D-418C02B7A68D}" dt="2021-01-20T18:57:58.740" v="265" actId="20577"/>
        <pc:sldMkLst>
          <pc:docMk/>
          <pc:sldMk cId="903108232" sldId="295"/>
        </pc:sldMkLst>
        <pc:spChg chg="mod">
          <ac:chgData name="Davis, James C" userId="84778d94-b1cc-4a48-87ce-749e1d7d6e72" providerId="ADAL" clId="{F34A572B-B339-3E4C-9E1D-418C02B7A68D}" dt="2021-01-20T18:57:58.740" v="265" actId="20577"/>
          <ac:spMkLst>
            <pc:docMk/>
            <pc:sldMk cId="903108232" sldId="295"/>
            <ac:spMk id="17" creationId="{0464978D-AA86-3441-8E01-4943CC152612}"/>
          </ac:spMkLst>
        </pc:spChg>
      </pc:sldChg>
      <pc:sldChg chg="modSp add mod modNotesTx">
        <pc:chgData name="Davis, James C" userId="84778d94-b1cc-4a48-87ce-749e1d7d6e72" providerId="ADAL" clId="{F34A572B-B339-3E4C-9E1D-418C02B7A68D}" dt="2021-01-20T16:37:06.985" v="220" actId="20577"/>
        <pc:sldMkLst>
          <pc:docMk/>
          <pc:sldMk cId="554715540" sldId="296"/>
        </pc:sldMkLst>
        <pc:spChg chg="mod">
          <ac:chgData name="Davis, James C" userId="84778d94-b1cc-4a48-87ce-749e1d7d6e72" providerId="ADAL" clId="{F34A572B-B339-3E4C-9E1D-418C02B7A68D}" dt="2021-01-20T16:37:06.985" v="220" actId="20577"/>
          <ac:spMkLst>
            <pc:docMk/>
            <pc:sldMk cId="554715540" sldId="296"/>
            <ac:spMk id="2" creationId="{1EBAB61F-537F-FC4D-BDFF-36A0819BCD5B}"/>
          </ac:spMkLst>
        </pc:spChg>
      </pc:sldChg>
      <pc:sldChg chg="modSp add del mod">
        <pc:chgData name="Davis, James C" userId="84778d94-b1cc-4a48-87ce-749e1d7d6e72" providerId="ADAL" clId="{F34A572B-B339-3E4C-9E1D-418C02B7A68D}" dt="2021-01-20T16:36:25.565" v="125" actId="2696"/>
        <pc:sldMkLst>
          <pc:docMk/>
          <pc:sldMk cId="3744933738" sldId="296"/>
        </pc:sldMkLst>
        <pc:spChg chg="mod">
          <ac:chgData name="Davis, James C" userId="84778d94-b1cc-4a48-87ce-749e1d7d6e72" providerId="ADAL" clId="{F34A572B-B339-3E4C-9E1D-418C02B7A68D}" dt="2021-01-20T16:36:20.646" v="124" actId="20577"/>
          <ac:spMkLst>
            <pc:docMk/>
            <pc:sldMk cId="3744933738" sldId="296"/>
            <ac:spMk id="2" creationId="{1EBAB61F-537F-FC4D-BDFF-36A0819BCD5B}"/>
          </ac:spMkLst>
        </pc:spChg>
        <pc:spChg chg="mod">
          <ac:chgData name="Davis, James C" userId="84778d94-b1cc-4a48-87ce-749e1d7d6e72" providerId="ADAL" clId="{F34A572B-B339-3E4C-9E1D-418C02B7A68D}" dt="2021-01-20T16:36:03.541" v="22" actId="20577"/>
          <ac:spMkLst>
            <pc:docMk/>
            <pc:sldMk cId="3744933738" sldId="296"/>
            <ac:spMk id="3" creationId="{C9A584C7-FB3C-6D44-8B7E-26AB6FD58CB9}"/>
          </ac:spMkLst>
        </pc:spChg>
      </pc:sldChg>
      <pc:sldChg chg="modSp add mod">
        <pc:chgData name="Davis, James C" userId="84778d94-b1cc-4a48-87ce-749e1d7d6e72" providerId="ADAL" clId="{F34A572B-B339-3E4C-9E1D-418C02B7A68D}" dt="2021-01-21T20:50:13.530" v="2801" actId="14100"/>
        <pc:sldMkLst>
          <pc:docMk/>
          <pc:sldMk cId="1154032174" sldId="297"/>
        </pc:sldMkLst>
        <pc:spChg chg="mod">
          <ac:chgData name="Davis, James C" userId="84778d94-b1cc-4a48-87ce-749e1d7d6e72" providerId="ADAL" clId="{F34A572B-B339-3E4C-9E1D-418C02B7A68D}" dt="2021-01-21T20:50:13.530" v="2801" actId="14100"/>
          <ac:spMkLst>
            <pc:docMk/>
            <pc:sldMk cId="1154032174" sldId="297"/>
            <ac:spMk id="2" creationId="{246150C2-24AA-9E43-A463-B984D7666A5B}"/>
          </ac:spMkLst>
        </pc:spChg>
      </pc:sldChg>
      <pc:sldChg chg="addSp delSp modSp add mod">
        <pc:chgData name="Davis, James C" userId="84778d94-b1cc-4a48-87ce-749e1d7d6e72" providerId="ADAL" clId="{F34A572B-B339-3E4C-9E1D-418C02B7A68D}" dt="2021-01-22T19:03:44.413" v="9022"/>
        <pc:sldMkLst>
          <pc:docMk/>
          <pc:sldMk cId="2732403294" sldId="298"/>
        </pc:sldMkLst>
        <pc:spChg chg="mod">
          <ac:chgData name="Davis, James C" userId="84778d94-b1cc-4a48-87ce-749e1d7d6e72" providerId="ADAL" clId="{F34A572B-B339-3E4C-9E1D-418C02B7A68D}" dt="2021-01-22T18:40:04.123" v="7788" actId="1076"/>
          <ac:spMkLst>
            <pc:docMk/>
            <pc:sldMk cId="2732403294" sldId="298"/>
            <ac:spMk id="2" creationId="{246150C2-24AA-9E43-A463-B984D7666A5B}"/>
          </ac:spMkLst>
        </pc:spChg>
        <pc:spChg chg="add del mod">
          <ac:chgData name="Davis, James C" userId="84778d94-b1cc-4a48-87ce-749e1d7d6e72" providerId="ADAL" clId="{F34A572B-B339-3E4C-9E1D-418C02B7A68D}" dt="2021-01-22T19:03:44.413" v="9022"/>
          <ac:spMkLst>
            <pc:docMk/>
            <pc:sldMk cId="2732403294" sldId="298"/>
            <ac:spMk id="5" creationId="{3C74C590-9381-404A-832D-12E5B6A10CF2}"/>
          </ac:spMkLst>
        </pc:spChg>
      </pc:sldChg>
      <pc:sldChg chg="addSp delSp modSp add mod delAnim modAnim modNotesTx">
        <pc:chgData name="Davis, James C" userId="84778d94-b1cc-4a48-87ce-749e1d7d6e72" providerId="ADAL" clId="{F34A572B-B339-3E4C-9E1D-418C02B7A68D}" dt="2021-01-21T21:04:25.504" v="4582" actId="20577"/>
        <pc:sldMkLst>
          <pc:docMk/>
          <pc:sldMk cId="3573893736" sldId="299"/>
        </pc:sldMkLst>
        <pc:spChg chg="add del mod">
          <ac:chgData name="Davis, James C" userId="84778d94-b1cc-4a48-87ce-749e1d7d6e72" providerId="ADAL" clId="{F34A572B-B339-3E4C-9E1D-418C02B7A68D}" dt="2021-01-21T20:08:20.817" v="682" actId="478"/>
          <ac:spMkLst>
            <pc:docMk/>
            <pc:sldMk cId="3573893736" sldId="299"/>
            <ac:spMk id="3" creationId="{59F41FB5-43AD-7B40-B892-399D35437FEE}"/>
          </ac:spMkLst>
        </pc:spChg>
        <pc:spChg chg="add mod">
          <ac:chgData name="Davis, James C" userId="84778d94-b1cc-4a48-87ce-749e1d7d6e72" providerId="ADAL" clId="{F34A572B-B339-3E4C-9E1D-418C02B7A68D}" dt="2021-01-21T20:27:07.437" v="1431" actId="1076"/>
          <ac:spMkLst>
            <pc:docMk/>
            <pc:sldMk cId="3573893736" sldId="299"/>
            <ac:spMk id="4" creationId="{8FD4F5EE-F04A-EB4E-B34A-0BA411347C64}"/>
          </ac:spMkLst>
        </pc:spChg>
        <pc:spChg chg="mod">
          <ac:chgData name="Davis, James C" userId="84778d94-b1cc-4a48-87ce-749e1d7d6e72" providerId="ADAL" clId="{F34A572B-B339-3E4C-9E1D-418C02B7A68D}" dt="2021-01-21T20:33:47.308" v="1628" actId="1076"/>
          <ac:spMkLst>
            <pc:docMk/>
            <pc:sldMk cId="3573893736" sldId="299"/>
            <ac:spMk id="5" creationId="{4C0C250F-9E35-9B45-82CF-3AC64D04E9FE}"/>
          </ac:spMkLst>
        </pc:spChg>
        <pc:spChg chg="mod">
          <ac:chgData name="Davis, James C" userId="84778d94-b1cc-4a48-87ce-749e1d7d6e72" providerId="ADAL" clId="{F34A572B-B339-3E4C-9E1D-418C02B7A68D}" dt="2021-01-21T20:33:50.581" v="1631" actId="1076"/>
          <ac:spMkLst>
            <pc:docMk/>
            <pc:sldMk cId="3573893736" sldId="299"/>
            <ac:spMk id="6" creationId="{B49D1232-3C24-CE45-AA7E-CC23016683CC}"/>
          </ac:spMkLst>
        </pc:spChg>
        <pc:spChg chg="mod">
          <ac:chgData name="Davis, James C" userId="84778d94-b1cc-4a48-87ce-749e1d7d6e72" providerId="ADAL" clId="{F34A572B-B339-3E4C-9E1D-418C02B7A68D}" dt="2021-01-21T20:07:50.209" v="616" actId="20577"/>
          <ac:spMkLst>
            <pc:docMk/>
            <pc:sldMk cId="3573893736" sldId="299"/>
            <ac:spMk id="7" creationId="{F8AE1030-6CA8-D94F-AEA2-FCE11A49B43C}"/>
          </ac:spMkLst>
        </pc:spChg>
        <pc:spChg chg="del">
          <ac:chgData name="Davis, James C" userId="84778d94-b1cc-4a48-87ce-749e1d7d6e72" providerId="ADAL" clId="{F34A572B-B339-3E4C-9E1D-418C02B7A68D}" dt="2021-01-21T20:07:42.726" v="587" actId="478"/>
          <ac:spMkLst>
            <pc:docMk/>
            <pc:sldMk cId="3573893736" sldId="299"/>
            <ac:spMk id="8" creationId="{FF45325E-7143-2D4E-8C98-B33B651D7675}"/>
          </ac:spMkLst>
        </pc:spChg>
        <pc:spChg chg="add mod">
          <ac:chgData name="Davis, James C" userId="84778d94-b1cc-4a48-87ce-749e1d7d6e72" providerId="ADAL" clId="{F34A572B-B339-3E4C-9E1D-418C02B7A68D}" dt="2021-01-21T20:27:03.792" v="1430" actId="1076"/>
          <ac:spMkLst>
            <pc:docMk/>
            <pc:sldMk cId="3573893736" sldId="299"/>
            <ac:spMk id="11" creationId="{D801CF41-C5DE-DD4F-98C4-1345E1059F60}"/>
          </ac:spMkLst>
        </pc:spChg>
        <pc:spChg chg="add mod">
          <ac:chgData name="Davis, James C" userId="84778d94-b1cc-4a48-87ce-749e1d7d6e72" providerId="ADAL" clId="{F34A572B-B339-3E4C-9E1D-418C02B7A68D}" dt="2021-01-21T20:33:26.070" v="1622" actId="20577"/>
          <ac:spMkLst>
            <pc:docMk/>
            <pc:sldMk cId="3573893736" sldId="299"/>
            <ac:spMk id="13" creationId="{9A0352EF-D7CF-B04C-BD23-6E8709A334CB}"/>
          </ac:spMkLst>
        </pc:spChg>
        <pc:spChg chg="add mod">
          <ac:chgData name="Davis, James C" userId="84778d94-b1cc-4a48-87ce-749e1d7d6e72" providerId="ADAL" clId="{F34A572B-B339-3E4C-9E1D-418C02B7A68D}" dt="2021-01-21T20:33:58.193" v="1633" actId="1076"/>
          <ac:spMkLst>
            <pc:docMk/>
            <pc:sldMk cId="3573893736" sldId="299"/>
            <ac:spMk id="14" creationId="{54AB5443-D029-0449-8EE4-89225FAF7931}"/>
          </ac:spMkLst>
        </pc:spChg>
        <pc:spChg chg="add mod">
          <ac:chgData name="Davis, James C" userId="84778d94-b1cc-4a48-87ce-749e1d7d6e72" providerId="ADAL" clId="{F34A572B-B339-3E4C-9E1D-418C02B7A68D}" dt="2021-01-21T20:33:55.515" v="1632" actId="1076"/>
          <ac:spMkLst>
            <pc:docMk/>
            <pc:sldMk cId="3573893736" sldId="299"/>
            <ac:spMk id="15" creationId="{D4CABFA9-F774-1143-A147-56BF04BD874A}"/>
          </ac:spMkLst>
        </pc:spChg>
        <pc:spChg chg="add del mod">
          <ac:chgData name="Davis, James C" userId="84778d94-b1cc-4a48-87ce-749e1d7d6e72" providerId="ADAL" clId="{F34A572B-B339-3E4C-9E1D-418C02B7A68D}" dt="2021-01-21T20:29:18.138" v="1478" actId="478"/>
          <ac:spMkLst>
            <pc:docMk/>
            <pc:sldMk cId="3573893736" sldId="299"/>
            <ac:spMk id="16" creationId="{7BBEBE15-246C-C147-B754-3D018E9385F3}"/>
          </ac:spMkLst>
        </pc:spChg>
        <pc:spChg chg="add mod">
          <ac:chgData name="Davis, James C" userId="84778d94-b1cc-4a48-87ce-749e1d7d6e72" providerId="ADAL" clId="{F34A572B-B339-3E4C-9E1D-418C02B7A68D}" dt="2021-01-21T20:33:45.536" v="1626" actId="1076"/>
          <ac:spMkLst>
            <pc:docMk/>
            <pc:sldMk cId="3573893736" sldId="299"/>
            <ac:spMk id="17" creationId="{3C501A54-14C8-C04D-878B-282A5EC31EBE}"/>
          </ac:spMkLst>
        </pc:spChg>
        <pc:spChg chg="add mod">
          <ac:chgData name="Davis, James C" userId="84778d94-b1cc-4a48-87ce-749e1d7d6e72" providerId="ADAL" clId="{F34A572B-B339-3E4C-9E1D-418C02B7A68D}" dt="2021-01-21T20:33:22.653" v="1617" actId="1076"/>
          <ac:spMkLst>
            <pc:docMk/>
            <pc:sldMk cId="3573893736" sldId="299"/>
            <ac:spMk id="42" creationId="{7A9B5841-4EE3-FB48-A4CF-F77F3266FD0B}"/>
          </ac:spMkLst>
        </pc:spChg>
        <pc:picChg chg="add mod">
          <ac:chgData name="Davis, James C" userId="84778d94-b1cc-4a48-87ce-749e1d7d6e72" providerId="ADAL" clId="{F34A572B-B339-3E4C-9E1D-418C02B7A68D}" dt="2021-01-21T20:27:00.753" v="1429" actId="1076"/>
          <ac:picMkLst>
            <pc:docMk/>
            <pc:sldMk cId="3573893736" sldId="299"/>
            <ac:picMk id="9" creationId="{9DC75E40-8529-A448-BD4B-91510E4F9349}"/>
          </ac:picMkLst>
        </pc:picChg>
        <pc:picChg chg="add mod">
          <ac:chgData name="Davis, James C" userId="84778d94-b1cc-4a48-87ce-749e1d7d6e72" providerId="ADAL" clId="{F34A572B-B339-3E4C-9E1D-418C02B7A68D}" dt="2021-01-21T20:26:59.876" v="1428" actId="1076"/>
          <ac:picMkLst>
            <pc:docMk/>
            <pc:sldMk cId="3573893736" sldId="299"/>
            <ac:picMk id="10" creationId="{02A52D53-99BB-6C4F-95DE-36E6BDE77890}"/>
          </ac:picMkLst>
        </pc:picChg>
        <pc:picChg chg="add mod">
          <ac:chgData name="Davis, James C" userId="84778d94-b1cc-4a48-87ce-749e1d7d6e72" providerId="ADAL" clId="{F34A572B-B339-3E4C-9E1D-418C02B7A68D}" dt="2021-01-21T20:30:29.771" v="1534" actId="14100"/>
          <ac:picMkLst>
            <pc:docMk/>
            <pc:sldMk cId="3573893736" sldId="299"/>
            <ac:picMk id="12" creationId="{F16EB0CF-AF7A-C54C-ADE7-26C777ACECFC}"/>
          </ac:picMkLst>
        </pc:picChg>
        <pc:cxnChg chg="add mod">
          <ac:chgData name="Davis, James C" userId="84778d94-b1cc-4a48-87ce-749e1d7d6e72" providerId="ADAL" clId="{F34A572B-B339-3E4C-9E1D-418C02B7A68D}" dt="2021-01-21T20:33:58.193" v="1633" actId="1076"/>
          <ac:cxnSpMkLst>
            <pc:docMk/>
            <pc:sldMk cId="3573893736" sldId="299"/>
            <ac:cxnSpMk id="19" creationId="{BB894F67-4029-C14F-8379-C7849388A316}"/>
          </ac:cxnSpMkLst>
        </pc:cxnChg>
        <pc:cxnChg chg="add mod">
          <ac:chgData name="Davis, James C" userId="84778d94-b1cc-4a48-87ce-749e1d7d6e72" providerId="ADAL" clId="{F34A572B-B339-3E4C-9E1D-418C02B7A68D}" dt="2021-01-21T20:33:55.515" v="1632" actId="1076"/>
          <ac:cxnSpMkLst>
            <pc:docMk/>
            <pc:sldMk cId="3573893736" sldId="299"/>
            <ac:cxnSpMk id="20" creationId="{5B30C99D-5E9C-3443-90F5-1A40DCFD3171}"/>
          </ac:cxnSpMkLst>
        </pc:cxnChg>
        <pc:cxnChg chg="add mod">
          <ac:chgData name="Davis, James C" userId="84778d94-b1cc-4a48-87ce-749e1d7d6e72" providerId="ADAL" clId="{F34A572B-B339-3E4C-9E1D-418C02B7A68D}" dt="2021-01-21T20:33:45.536" v="1626" actId="1076"/>
          <ac:cxnSpMkLst>
            <pc:docMk/>
            <pc:sldMk cId="3573893736" sldId="299"/>
            <ac:cxnSpMk id="23" creationId="{686A1235-F5F0-D34F-90C1-18D9EC37EA8B}"/>
          </ac:cxnSpMkLst>
        </pc:cxnChg>
        <pc:cxnChg chg="add mod">
          <ac:chgData name="Davis, James C" userId="84778d94-b1cc-4a48-87ce-749e1d7d6e72" providerId="ADAL" clId="{F34A572B-B339-3E4C-9E1D-418C02B7A68D}" dt="2021-01-21T20:33:22.653" v="1617" actId="1076"/>
          <ac:cxnSpMkLst>
            <pc:docMk/>
            <pc:sldMk cId="3573893736" sldId="299"/>
            <ac:cxnSpMk id="47" creationId="{8557AB6D-FA2E-9D40-A3FE-DD2F1DA27951}"/>
          </ac:cxnSpMkLst>
        </pc:cxnChg>
      </pc:sldChg>
      <pc:sldChg chg="modSp add mod">
        <pc:chgData name="Davis, James C" userId="84778d94-b1cc-4a48-87ce-749e1d7d6e72" providerId="ADAL" clId="{F34A572B-B339-3E4C-9E1D-418C02B7A68D}" dt="2021-01-21T20:08:16.634" v="681" actId="27636"/>
        <pc:sldMkLst>
          <pc:docMk/>
          <pc:sldMk cId="978654332" sldId="300"/>
        </pc:sldMkLst>
        <pc:spChg chg="mod">
          <ac:chgData name="Davis, James C" userId="84778d94-b1cc-4a48-87ce-749e1d7d6e72" providerId="ADAL" clId="{F34A572B-B339-3E4C-9E1D-418C02B7A68D}" dt="2021-01-21T20:08:16.634" v="681" actId="27636"/>
          <ac:spMkLst>
            <pc:docMk/>
            <pc:sldMk cId="978654332" sldId="300"/>
            <ac:spMk id="2" creationId="{246150C2-24AA-9E43-A463-B984D7666A5B}"/>
          </ac:spMkLst>
        </pc:spChg>
      </pc:sldChg>
      <pc:sldChg chg="modSp add del mod">
        <pc:chgData name="Davis, James C" userId="84778d94-b1cc-4a48-87ce-749e1d7d6e72" providerId="ADAL" clId="{F34A572B-B339-3E4C-9E1D-418C02B7A68D}" dt="2021-01-21T20:45:37.087" v="2631" actId="2696"/>
        <pc:sldMkLst>
          <pc:docMk/>
          <pc:sldMk cId="1726119903" sldId="301"/>
        </pc:sldMkLst>
        <pc:spChg chg="mod">
          <ac:chgData name="Davis, James C" userId="84778d94-b1cc-4a48-87ce-749e1d7d6e72" providerId="ADAL" clId="{F34A572B-B339-3E4C-9E1D-418C02B7A68D}" dt="2021-01-21T20:42:55.797" v="2590" actId="20577"/>
          <ac:spMkLst>
            <pc:docMk/>
            <pc:sldMk cId="1726119903" sldId="301"/>
            <ac:spMk id="2" creationId="{246150C2-24AA-9E43-A463-B984D7666A5B}"/>
          </ac:spMkLst>
        </pc:spChg>
      </pc:sldChg>
      <pc:sldChg chg="addSp delSp modSp new mod modClrScheme addAnim delAnim modAnim chgLayout modNotesTx">
        <pc:chgData name="Davis, James C" userId="84778d94-b1cc-4a48-87ce-749e1d7d6e72" providerId="ADAL" clId="{F34A572B-B339-3E4C-9E1D-418C02B7A68D}" dt="2021-01-22T19:14:11.139" v="10260"/>
        <pc:sldMkLst>
          <pc:docMk/>
          <pc:sldMk cId="3308660173" sldId="301"/>
        </pc:sldMkLst>
        <pc:spChg chg="del">
          <ac:chgData name="Davis, James C" userId="84778d94-b1cc-4a48-87ce-749e1d7d6e72" providerId="ADAL" clId="{F34A572B-B339-3E4C-9E1D-418C02B7A68D}" dt="2021-01-21T20:45:50.340" v="2636" actId="478"/>
          <ac:spMkLst>
            <pc:docMk/>
            <pc:sldMk cId="3308660173" sldId="301"/>
            <ac:spMk id="2" creationId="{8FDF7C44-9EA9-444C-A58C-4C61296EAA2A}"/>
          </ac:spMkLst>
        </pc:spChg>
        <pc:spChg chg="mod ord">
          <ac:chgData name="Davis, James C" userId="84778d94-b1cc-4a48-87ce-749e1d7d6e72" providerId="ADAL" clId="{F34A572B-B339-3E4C-9E1D-418C02B7A68D}" dt="2021-01-21T20:47:06.220" v="2650" actId="700"/>
          <ac:spMkLst>
            <pc:docMk/>
            <pc:sldMk cId="3308660173" sldId="301"/>
            <ac:spMk id="3" creationId="{5CAFCD66-D36F-B84D-8950-5F265B485791}"/>
          </ac:spMkLst>
        </pc:spChg>
        <pc:spChg chg="mod ord">
          <ac:chgData name="Davis, James C" userId="84778d94-b1cc-4a48-87ce-749e1d7d6e72" providerId="ADAL" clId="{F34A572B-B339-3E4C-9E1D-418C02B7A68D}" dt="2021-01-21T20:47:06.220" v="2650" actId="700"/>
          <ac:spMkLst>
            <pc:docMk/>
            <pc:sldMk cId="3308660173" sldId="301"/>
            <ac:spMk id="4" creationId="{BBFB514B-DFAE-4740-9B50-AD9466695628}"/>
          </ac:spMkLst>
        </pc:spChg>
        <pc:spChg chg="add mod ord">
          <ac:chgData name="Davis, James C" userId="84778d94-b1cc-4a48-87ce-749e1d7d6e72" providerId="ADAL" clId="{F34A572B-B339-3E4C-9E1D-418C02B7A68D}" dt="2021-01-21T21:06:43.030" v="4712" actId="20577"/>
          <ac:spMkLst>
            <pc:docMk/>
            <pc:sldMk cId="3308660173" sldId="301"/>
            <ac:spMk id="7" creationId="{4454FDAE-F0B9-7B40-981E-93AE6D19CEDE}"/>
          </ac:spMkLst>
        </pc:spChg>
        <pc:spChg chg="add del mod ord">
          <ac:chgData name="Davis, James C" userId="84778d94-b1cc-4a48-87ce-749e1d7d6e72" providerId="ADAL" clId="{F34A572B-B339-3E4C-9E1D-418C02B7A68D}" dt="2021-01-21T20:47:08.509" v="2652" actId="478"/>
          <ac:spMkLst>
            <pc:docMk/>
            <pc:sldMk cId="3308660173" sldId="301"/>
            <ac:spMk id="8" creationId="{0E0C66E8-7D65-6642-94D0-9F1F091DD91D}"/>
          </ac:spMkLst>
        </pc:spChg>
        <pc:spChg chg="add mod">
          <ac:chgData name="Davis, James C" userId="84778d94-b1cc-4a48-87ce-749e1d7d6e72" providerId="ADAL" clId="{F34A572B-B339-3E4C-9E1D-418C02B7A68D}" dt="2021-01-21T20:51:09.838" v="2847" actId="1076"/>
          <ac:spMkLst>
            <pc:docMk/>
            <pc:sldMk cId="3308660173" sldId="301"/>
            <ac:spMk id="9" creationId="{927402F7-3FC9-F546-80B7-9C235EE76B76}"/>
          </ac:spMkLst>
        </pc:spChg>
        <pc:spChg chg="add mod">
          <ac:chgData name="Davis, James C" userId="84778d94-b1cc-4a48-87ce-749e1d7d6e72" providerId="ADAL" clId="{F34A572B-B339-3E4C-9E1D-418C02B7A68D}" dt="2021-01-21T20:51:09.838" v="2847" actId="1076"/>
          <ac:spMkLst>
            <pc:docMk/>
            <pc:sldMk cId="3308660173" sldId="301"/>
            <ac:spMk id="10" creationId="{4AA64137-F30E-264C-9BA9-AA4606983738}"/>
          </ac:spMkLst>
        </pc:spChg>
        <pc:spChg chg="add mod">
          <ac:chgData name="Davis, James C" userId="84778d94-b1cc-4a48-87ce-749e1d7d6e72" providerId="ADAL" clId="{F34A572B-B339-3E4C-9E1D-418C02B7A68D}" dt="2021-01-21T20:51:09.838" v="2847" actId="1076"/>
          <ac:spMkLst>
            <pc:docMk/>
            <pc:sldMk cId="3308660173" sldId="301"/>
            <ac:spMk id="11" creationId="{D941F19F-845A-334C-BD8B-11AF4BF32831}"/>
          </ac:spMkLst>
        </pc:spChg>
        <pc:spChg chg="add mod">
          <ac:chgData name="Davis, James C" userId="84778d94-b1cc-4a48-87ce-749e1d7d6e72" providerId="ADAL" clId="{F34A572B-B339-3E4C-9E1D-418C02B7A68D}" dt="2021-01-21T20:51:09.838" v="2847" actId="1076"/>
          <ac:spMkLst>
            <pc:docMk/>
            <pc:sldMk cId="3308660173" sldId="301"/>
            <ac:spMk id="12" creationId="{7B995F1B-61AA-E34A-AFFA-92D509EA6F8B}"/>
          </ac:spMkLst>
        </pc:spChg>
        <pc:spChg chg="add del mod">
          <ac:chgData name="Davis, James C" userId="84778d94-b1cc-4a48-87ce-749e1d7d6e72" providerId="ADAL" clId="{F34A572B-B339-3E4C-9E1D-418C02B7A68D}" dt="2021-01-22T19:12:36.153" v="10146" actId="21"/>
          <ac:spMkLst>
            <pc:docMk/>
            <pc:sldMk cId="3308660173" sldId="301"/>
            <ac:spMk id="31" creationId="{5ACDD100-B638-9943-BC95-723A1B8B45AB}"/>
          </ac:spMkLst>
        </pc:spChg>
        <pc:spChg chg="add del mod">
          <ac:chgData name="Davis, James C" userId="84778d94-b1cc-4a48-87ce-749e1d7d6e72" providerId="ADAL" clId="{F34A572B-B339-3E4C-9E1D-418C02B7A68D}" dt="2021-01-22T19:14:02.448" v="10259" actId="1076"/>
          <ac:spMkLst>
            <pc:docMk/>
            <pc:sldMk cId="3308660173" sldId="301"/>
            <ac:spMk id="32" creationId="{102700E1-C03A-A24F-8EB3-A44FAFC0F14E}"/>
          </ac:spMkLst>
        </pc:spChg>
        <pc:spChg chg="add del mod">
          <ac:chgData name="Davis, James C" userId="84778d94-b1cc-4a48-87ce-749e1d7d6e72" providerId="ADAL" clId="{F34A572B-B339-3E4C-9E1D-418C02B7A68D}" dt="2021-01-21T21:06:24.869" v="4693" actId="478"/>
          <ac:spMkLst>
            <pc:docMk/>
            <pc:sldMk cId="3308660173" sldId="301"/>
            <ac:spMk id="33" creationId="{0D242CE8-CA4F-F44D-8003-D915B485E5F5}"/>
          </ac:spMkLst>
        </pc:spChg>
        <pc:spChg chg="add mod">
          <ac:chgData name="Davis, James C" userId="84778d94-b1cc-4a48-87ce-749e1d7d6e72" providerId="ADAL" clId="{F34A572B-B339-3E4C-9E1D-418C02B7A68D}" dt="2021-01-21T21:08:05.463" v="4821" actId="1076"/>
          <ac:spMkLst>
            <pc:docMk/>
            <pc:sldMk cId="3308660173" sldId="301"/>
            <ac:spMk id="34" creationId="{F8AFB0C0-B300-B248-BAC2-8A7FA55D29F5}"/>
          </ac:spMkLst>
        </pc:spChg>
        <pc:spChg chg="add mod">
          <ac:chgData name="Davis, James C" userId="84778d94-b1cc-4a48-87ce-749e1d7d6e72" providerId="ADAL" clId="{F34A572B-B339-3E4C-9E1D-418C02B7A68D}" dt="2021-01-21T21:08:12.123" v="4831" actId="114"/>
          <ac:spMkLst>
            <pc:docMk/>
            <pc:sldMk cId="3308660173" sldId="301"/>
            <ac:spMk id="35" creationId="{84A5DA6C-EF6D-7840-B277-240B4B9C311F}"/>
          </ac:spMkLst>
        </pc:spChg>
        <pc:picChg chg="add del mod">
          <ac:chgData name="Davis, James C" userId="84778d94-b1cc-4a48-87ce-749e1d7d6e72" providerId="ADAL" clId="{F34A572B-B339-3E4C-9E1D-418C02B7A68D}" dt="2021-01-21T21:05:53.512" v="4641" actId="478"/>
          <ac:picMkLst>
            <pc:docMk/>
            <pc:sldMk cId="3308660173" sldId="301"/>
            <ac:picMk id="5" creationId="{61C3B5D6-CCA4-A14A-A37F-D0BB3CD892E0}"/>
          </ac:picMkLst>
        </pc:picChg>
        <pc:picChg chg="add del mod">
          <ac:chgData name="Davis, James C" userId="84778d94-b1cc-4a48-87ce-749e1d7d6e72" providerId="ADAL" clId="{F34A572B-B339-3E4C-9E1D-418C02B7A68D}" dt="2021-01-21T21:11:10.577" v="4918" actId="21"/>
          <ac:picMkLst>
            <pc:docMk/>
            <pc:sldMk cId="3308660173" sldId="301"/>
            <ac:picMk id="6" creationId="{2C93872F-020D-FD43-AC67-95AD3A4F5D33}"/>
          </ac:picMkLst>
        </pc:picChg>
        <pc:picChg chg="add del mod">
          <ac:chgData name="Davis, James C" userId="84778d94-b1cc-4a48-87ce-749e1d7d6e72" providerId="ADAL" clId="{F34A572B-B339-3E4C-9E1D-418C02B7A68D}" dt="2021-01-21T21:01:23.165" v="4184" actId="478"/>
          <ac:picMkLst>
            <pc:docMk/>
            <pc:sldMk cId="3308660173" sldId="301"/>
            <ac:picMk id="27" creationId="{BD1D1F07-BEAB-EB41-B9B1-0CEBC440BED1}"/>
          </ac:picMkLst>
        </pc:picChg>
        <pc:picChg chg="add del mod">
          <ac:chgData name="Davis, James C" userId="84778d94-b1cc-4a48-87ce-749e1d7d6e72" providerId="ADAL" clId="{F34A572B-B339-3E4C-9E1D-418C02B7A68D}" dt="2021-01-21T21:08:49.929" v="4836" actId="478"/>
          <ac:picMkLst>
            <pc:docMk/>
            <pc:sldMk cId="3308660173" sldId="301"/>
            <ac:picMk id="28" creationId="{9923D352-53B4-8549-B2DA-BD494D9E5B40}"/>
          </ac:picMkLst>
        </pc:picChg>
        <pc:cxnChg chg="add del mod">
          <ac:chgData name="Davis, James C" userId="84778d94-b1cc-4a48-87ce-749e1d7d6e72" providerId="ADAL" clId="{F34A572B-B339-3E4C-9E1D-418C02B7A68D}" dt="2021-01-22T19:13:32.950" v="10194" actId="478"/>
          <ac:cxnSpMkLst>
            <pc:docMk/>
            <pc:sldMk cId="3308660173" sldId="301"/>
            <ac:cxnSpMk id="14" creationId="{2E8CC548-120E-9546-BE4E-4247D03D33F9}"/>
          </ac:cxnSpMkLst>
        </pc:cxnChg>
        <pc:cxnChg chg="add del mod">
          <ac:chgData name="Davis, James C" userId="84778d94-b1cc-4a48-87ce-749e1d7d6e72" providerId="ADAL" clId="{F34A572B-B339-3E4C-9E1D-418C02B7A68D}" dt="2021-01-22T19:13:32.506" v="10193" actId="478"/>
          <ac:cxnSpMkLst>
            <pc:docMk/>
            <pc:sldMk cId="3308660173" sldId="301"/>
            <ac:cxnSpMk id="15" creationId="{A6166F8E-4B6D-2E4D-9FB5-85E53A6AB403}"/>
          </ac:cxnSpMkLst>
        </pc:cxnChg>
        <pc:cxnChg chg="add del mod">
          <ac:chgData name="Davis, James C" userId="84778d94-b1cc-4a48-87ce-749e1d7d6e72" providerId="ADAL" clId="{F34A572B-B339-3E4C-9E1D-418C02B7A68D}" dt="2021-01-22T19:13:32.203" v="10192" actId="478"/>
          <ac:cxnSpMkLst>
            <pc:docMk/>
            <pc:sldMk cId="3308660173" sldId="301"/>
            <ac:cxnSpMk id="18" creationId="{AD0D10DE-ACC8-9241-88B4-E89D8BE7DC31}"/>
          </ac:cxnSpMkLst>
        </pc:cxnChg>
        <pc:cxnChg chg="add del">
          <ac:chgData name="Davis, James C" userId="84778d94-b1cc-4a48-87ce-749e1d7d6e72" providerId="ADAL" clId="{F34A572B-B339-3E4C-9E1D-418C02B7A68D}" dt="2021-01-22T19:12:36.153" v="10146" actId="21"/>
          <ac:cxnSpMkLst>
            <pc:docMk/>
            <pc:sldMk cId="3308660173" sldId="301"/>
            <ac:cxnSpMk id="30" creationId="{5C1FD93C-04F7-634C-9918-CAB7985F8F58}"/>
          </ac:cxnSpMkLst>
        </pc:cxnChg>
      </pc:sldChg>
      <pc:sldChg chg="addSp delSp modSp new mod modClrScheme modAnim chgLayout modNotesTx">
        <pc:chgData name="Davis, James C" userId="84778d94-b1cc-4a48-87ce-749e1d7d6e72" providerId="ADAL" clId="{F34A572B-B339-3E4C-9E1D-418C02B7A68D}" dt="2021-01-22T19:13:36.223" v="10196" actId="14100"/>
        <pc:sldMkLst>
          <pc:docMk/>
          <pc:sldMk cId="3581092609" sldId="302"/>
        </pc:sldMkLst>
        <pc:spChg chg="del">
          <ac:chgData name="Davis, James C" userId="84778d94-b1cc-4a48-87ce-749e1d7d6e72" providerId="ADAL" clId="{F34A572B-B339-3E4C-9E1D-418C02B7A68D}" dt="2021-01-21T21:09:41.956" v="4879" actId="478"/>
          <ac:spMkLst>
            <pc:docMk/>
            <pc:sldMk cId="3581092609" sldId="302"/>
            <ac:spMk id="2" creationId="{ACE09BA8-E549-4B42-8886-643B1F234481}"/>
          </ac:spMkLst>
        </pc:spChg>
        <pc:spChg chg="del">
          <ac:chgData name="Davis, James C" userId="84778d94-b1cc-4a48-87ce-749e1d7d6e72" providerId="ADAL" clId="{F34A572B-B339-3E4C-9E1D-418C02B7A68D}" dt="2021-01-21T21:09:51.627" v="4886" actId="478"/>
          <ac:spMkLst>
            <pc:docMk/>
            <pc:sldMk cId="3581092609" sldId="302"/>
            <ac:spMk id="3" creationId="{34268E20-53A4-D742-9797-4996A2126BC1}"/>
          </ac:spMkLst>
        </pc:spChg>
        <pc:spChg chg="del mod ord">
          <ac:chgData name="Davis, James C" userId="84778d94-b1cc-4a48-87ce-749e1d7d6e72" providerId="ADAL" clId="{F34A572B-B339-3E4C-9E1D-418C02B7A68D}" dt="2021-01-21T21:09:54.593" v="4887" actId="700"/>
          <ac:spMkLst>
            <pc:docMk/>
            <pc:sldMk cId="3581092609" sldId="302"/>
            <ac:spMk id="4" creationId="{64AFD2EA-B542-6B48-8CCB-10B29728F89C}"/>
          </ac:spMkLst>
        </pc:spChg>
        <pc:spChg chg="mod ord">
          <ac:chgData name="Davis, James C" userId="84778d94-b1cc-4a48-87ce-749e1d7d6e72" providerId="ADAL" clId="{F34A572B-B339-3E4C-9E1D-418C02B7A68D}" dt="2021-01-21T21:09:54.593" v="4887" actId="700"/>
          <ac:spMkLst>
            <pc:docMk/>
            <pc:sldMk cId="3581092609" sldId="302"/>
            <ac:spMk id="5" creationId="{BB2D2670-234F-2B4A-AD50-14B71772D7FC}"/>
          </ac:spMkLst>
        </pc:spChg>
        <pc:spChg chg="mod ord">
          <ac:chgData name="Davis, James C" userId="84778d94-b1cc-4a48-87ce-749e1d7d6e72" providerId="ADAL" clId="{F34A572B-B339-3E4C-9E1D-418C02B7A68D}" dt="2021-01-21T21:09:54.593" v="4887" actId="700"/>
          <ac:spMkLst>
            <pc:docMk/>
            <pc:sldMk cId="3581092609" sldId="302"/>
            <ac:spMk id="6" creationId="{30E2B7AA-D8ED-3E44-B72A-194A8BC3C4A4}"/>
          </ac:spMkLst>
        </pc:spChg>
        <pc:spChg chg="add mod ord">
          <ac:chgData name="Davis, James C" userId="84778d94-b1cc-4a48-87ce-749e1d7d6e72" providerId="ADAL" clId="{F34A572B-B339-3E4C-9E1D-418C02B7A68D}" dt="2021-01-21T21:11:14.163" v="4934" actId="20577"/>
          <ac:spMkLst>
            <pc:docMk/>
            <pc:sldMk cId="3581092609" sldId="302"/>
            <ac:spMk id="8" creationId="{B2D36616-ADC8-D242-A184-AF02CA243EBA}"/>
          </ac:spMkLst>
        </pc:spChg>
        <pc:spChg chg="add del mod ord">
          <ac:chgData name="Davis, James C" userId="84778d94-b1cc-4a48-87ce-749e1d7d6e72" providerId="ADAL" clId="{F34A572B-B339-3E4C-9E1D-418C02B7A68D}" dt="2021-01-21T21:09:55.517" v="4889" actId="478"/>
          <ac:spMkLst>
            <pc:docMk/>
            <pc:sldMk cId="3581092609" sldId="302"/>
            <ac:spMk id="9" creationId="{1C81D7F1-A832-A74C-AEAD-A4B572B6F791}"/>
          </ac:spMkLst>
        </pc:spChg>
        <pc:spChg chg="add mod">
          <ac:chgData name="Davis, James C" userId="84778d94-b1cc-4a48-87ce-749e1d7d6e72" providerId="ADAL" clId="{F34A572B-B339-3E4C-9E1D-418C02B7A68D}" dt="2021-01-22T19:12:59.243" v="10184" actId="20577"/>
          <ac:spMkLst>
            <pc:docMk/>
            <pc:sldMk cId="3581092609" sldId="302"/>
            <ac:spMk id="10" creationId="{0D534F44-A800-C34E-93A5-1B1454FED884}"/>
          </ac:spMkLst>
        </pc:spChg>
        <pc:spChg chg="add mod">
          <ac:chgData name="Davis, James C" userId="84778d94-b1cc-4a48-87ce-749e1d7d6e72" providerId="ADAL" clId="{F34A572B-B339-3E4C-9E1D-418C02B7A68D}" dt="2021-01-21T21:12:04.788" v="4969" actId="1076"/>
          <ac:spMkLst>
            <pc:docMk/>
            <pc:sldMk cId="3581092609" sldId="302"/>
            <ac:spMk id="12" creationId="{41B0027B-4F2F-FB40-BFC1-613BBFAA0CA2}"/>
          </ac:spMkLst>
        </pc:spChg>
        <pc:picChg chg="add mod">
          <ac:chgData name="Davis, James C" userId="84778d94-b1cc-4a48-87ce-749e1d7d6e72" providerId="ADAL" clId="{F34A572B-B339-3E4C-9E1D-418C02B7A68D}" dt="2021-01-22T19:12:39.295" v="10149" actId="1076"/>
          <ac:picMkLst>
            <pc:docMk/>
            <pc:sldMk cId="3581092609" sldId="302"/>
            <ac:picMk id="7" creationId="{C513316A-5A6D-0047-82E6-65AE235E893C}"/>
          </ac:picMkLst>
        </pc:picChg>
        <pc:picChg chg="add del mod">
          <ac:chgData name="Davis, James C" userId="84778d94-b1cc-4a48-87ce-749e1d7d6e72" providerId="ADAL" clId="{F34A572B-B339-3E4C-9E1D-418C02B7A68D}" dt="2021-01-21T21:11:04.499" v="4913" actId="478"/>
          <ac:picMkLst>
            <pc:docMk/>
            <pc:sldMk cId="3581092609" sldId="302"/>
            <ac:picMk id="10" creationId="{BFC0BE85-C76A-B44B-BA24-B9D42A36C1D2}"/>
          </ac:picMkLst>
        </pc:picChg>
        <pc:picChg chg="add mod">
          <ac:chgData name="Davis, James C" userId="84778d94-b1cc-4a48-87ce-749e1d7d6e72" providerId="ADAL" clId="{F34A572B-B339-3E4C-9E1D-418C02B7A68D}" dt="2021-01-21T21:11:11.675" v="4919"/>
          <ac:picMkLst>
            <pc:docMk/>
            <pc:sldMk cId="3581092609" sldId="302"/>
            <ac:picMk id="11" creationId="{DAD39956-4A1D-6747-BC0D-B8227385F159}"/>
          </ac:picMkLst>
        </pc:picChg>
        <pc:cxnChg chg="add mod">
          <ac:chgData name="Davis, James C" userId="84778d94-b1cc-4a48-87ce-749e1d7d6e72" providerId="ADAL" clId="{F34A572B-B339-3E4C-9E1D-418C02B7A68D}" dt="2021-01-22T19:13:36.223" v="10196" actId="14100"/>
          <ac:cxnSpMkLst>
            <pc:docMk/>
            <pc:sldMk cId="3581092609" sldId="302"/>
            <ac:cxnSpMk id="9" creationId="{3505242A-6FE4-6D4D-AE6E-BC1ABA025E30}"/>
          </ac:cxnSpMkLst>
        </pc:cxnChg>
      </pc:sldChg>
      <pc:sldChg chg="addSp delSp modSp add mod modAnim modNotesTx">
        <pc:chgData name="Davis, James C" userId="84778d94-b1cc-4a48-87ce-749e1d7d6e72" providerId="ADAL" clId="{F34A572B-B339-3E4C-9E1D-418C02B7A68D}" dt="2021-01-21T21:17:21.858" v="6014" actId="20577"/>
        <pc:sldMkLst>
          <pc:docMk/>
          <pc:sldMk cId="1658827965" sldId="303"/>
        </pc:sldMkLst>
        <pc:spChg chg="mod">
          <ac:chgData name="Davis, James C" userId="84778d94-b1cc-4a48-87ce-749e1d7d6e72" providerId="ADAL" clId="{F34A572B-B339-3E4C-9E1D-418C02B7A68D}" dt="2021-01-21T21:11:32.993" v="4960" actId="20577"/>
          <ac:spMkLst>
            <pc:docMk/>
            <pc:sldMk cId="1658827965" sldId="303"/>
            <ac:spMk id="8" creationId="{B2D36616-ADC8-D242-A184-AF02CA243EBA}"/>
          </ac:spMkLst>
        </pc:spChg>
        <pc:spChg chg="add mod">
          <ac:chgData name="Davis, James C" userId="84778d94-b1cc-4a48-87ce-749e1d7d6e72" providerId="ADAL" clId="{F34A572B-B339-3E4C-9E1D-418C02B7A68D}" dt="2021-01-21T21:11:51.751" v="4965" actId="1076"/>
          <ac:spMkLst>
            <pc:docMk/>
            <pc:sldMk cId="1658827965" sldId="303"/>
            <ac:spMk id="10" creationId="{B9FE4DF1-FE23-7043-8DAA-ECDE7C600CFA}"/>
          </ac:spMkLst>
        </pc:spChg>
        <pc:picChg chg="del mod">
          <ac:chgData name="Davis, James C" userId="84778d94-b1cc-4a48-87ce-749e1d7d6e72" providerId="ADAL" clId="{F34A572B-B339-3E4C-9E1D-418C02B7A68D}" dt="2021-01-21T21:11:30.251" v="4948" actId="478"/>
          <ac:picMkLst>
            <pc:docMk/>
            <pc:sldMk cId="1658827965" sldId="303"/>
            <ac:picMk id="7" creationId="{C513316A-5A6D-0047-82E6-65AE235E893C}"/>
          </ac:picMkLst>
        </pc:picChg>
        <pc:picChg chg="add mod">
          <ac:chgData name="Davis, James C" userId="84778d94-b1cc-4a48-87ce-749e1d7d6e72" providerId="ADAL" clId="{F34A572B-B339-3E4C-9E1D-418C02B7A68D}" dt="2021-01-21T21:11:36.438" v="4963" actId="1076"/>
          <ac:picMkLst>
            <pc:docMk/>
            <pc:sldMk cId="1658827965" sldId="303"/>
            <ac:picMk id="9" creationId="{42C5E078-7735-DB4E-AA52-A2AAF05F3C14}"/>
          </ac:picMkLst>
        </pc:picChg>
      </pc:sldChg>
      <pc:sldChg chg="addSp delSp modSp add mod delAnim modNotesTx">
        <pc:chgData name="Davis, James C" userId="84778d94-b1cc-4a48-87ce-749e1d7d6e72" providerId="ADAL" clId="{F34A572B-B339-3E4C-9E1D-418C02B7A68D}" dt="2021-01-22T18:44:42.758" v="7961" actId="20577"/>
        <pc:sldMkLst>
          <pc:docMk/>
          <pc:sldMk cId="3445153605" sldId="304"/>
        </pc:sldMkLst>
        <pc:spChg chg="add mod">
          <ac:chgData name="Davis, James C" userId="84778d94-b1cc-4a48-87ce-749e1d7d6e72" providerId="ADAL" clId="{F34A572B-B339-3E4C-9E1D-418C02B7A68D}" dt="2021-01-21T21:13:34.094" v="5082" actId="113"/>
          <ac:spMkLst>
            <pc:docMk/>
            <pc:sldMk cId="3445153605" sldId="304"/>
            <ac:spMk id="2" creationId="{5CDD277C-3430-7747-AF18-566E866B06F3}"/>
          </ac:spMkLst>
        </pc:spChg>
        <pc:spChg chg="mod">
          <ac:chgData name="Davis, James C" userId="84778d94-b1cc-4a48-87ce-749e1d7d6e72" providerId="ADAL" clId="{F34A572B-B339-3E4C-9E1D-418C02B7A68D}" dt="2021-01-21T21:12:55.381" v="4980" actId="20577"/>
          <ac:spMkLst>
            <pc:docMk/>
            <pc:sldMk cId="3445153605" sldId="304"/>
            <ac:spMk id="8" creationId="{B2D36616-ADC8-D242-A184-AF02CA243EBA}"/>
          </ac:spMkLst>
        </pc:spChg>
        <pc:spChg chg="add mod">
          <ac:chgData name="Davis, James C" userId="84778d94-b1cc-4a48-87ce-749e1d7d6e72" providerId="ADAL" clId="{F34A572B-B339-3E4C-9E1D-418C02B7A68D}" dt="2021-01-21T21:13:47.873" v="5097" actId="1076"/>
          <ac:spMkLst>
            <pc:docMk/>
            <pc:sldMk cId="3445153605" sldId="304"/>
            <ac:spMk id="10" creationId="{051CCDCC-3760-3646-9510-7D4D0BAF50C7}"/>
          </ac:spMkLst>
        </pc:spChg>
        <pc:spChg chg="del">
          <ac:chgData name="Davis, James C" userId="84778d94-b1cc-4a48-87ce-749e1d7d6e72" providerId="ADAL" clId="{F34A572B-B339-3E4C-9E1D-418C02B7A68D}" dt="2021-01-21T21:13:00.841" v="4981" actId="478"/>
          <ac:spMkLst>
            <pc:docMk/>
            <pc:sldMk cId="3445153605" sldId="304"/>
            <ac:spMk id="12" creationId="{41B0027B-4F2F-FB40-BFC1-613BBFAA0CA2}"/>
          </ac:spMkLst>
        </pc:spChg>
        <pc:picChg chg="mod">
          <ac:chgData name="Davis, James C" userId="84778d94-b1cc-4a48-87ce-749e1d7d6e72" providerId="ADAL" clId="{F34A572B-B339-3E4C-9E1D-418C02B7A68D}" dt="2021-01-21T21:13:31.228" v="5071" actId="1076"/>
          <ac:picMkLst>
            <pc:docMk/>
            <pc:sldMk cId="3445153605" sldId="304"/>
            <ac:picMk id="7" creationId="{C513316A-5A6D-0047-82E6-65AE235E893C}"/>
          </ac:picMkLst>
        </pc:picChg>
        <pc:picChg chg="add mod">
          <ac:chgData name="Davis, James C" userId="84778d94-b1cc-4a48-87ce-749e1d7d6e72" providerId="ADAL" clId="{F34A572B-B339-3E4C-9E1D-418C02B7A68D}" dt="2021-01-21T21:13:44.904" v="5096" actId="1076"/>
          <ac:picMkLst>
            <pc:docMk/>
            <pc:sldMk cId="3445153605" sldId="304"/>
            <ac:picMk id="9" creationId="{90124A4C-9465-534F-9542-D9E64EC4C2EE}"/>
          </ac:picMkLst>
        </pc:picChg>
      </pc:sldChg>
      <pc:sldChg chg="modSp new mod modAnim modNotesTx">
        <pc:chgData name="Davis, James C" userId="84778d94-b1cc-4a48-87ce-749e1d7d6e72" providerId="ADAL" clId="{F34A572B-B339-3E4C-9E1D-418C02B7A68D}" dt="2021-01-22T19:19:26.824" v="10590" actId="20577"/>
        <pc:sldMkLst>
          <pc:docMk/>
          <pc:sldMk cId="1462029921" sldId="305"/>
        </pc:sldMkLst>
        <pc:spChg chg="mod">
          <ac:chgData name="Davis, James C" userId="84778d94-b1cc-4a48-87ce-749e1d7d6e72" providerId="ADAL" clId="{F34A572B-B339-3E4C-9E1D-418C02B7A68D}" dt="2021-01-22T19:11:57.840" v="10144" actId="20577"/>
          <ac:spMkLst>
            <pc:docMk/>
            <pc:sldMk cId="1462029921" sldId="305"/>
            <ac:spMk id="2" creationId="{13ED418A-E8CF-A14E-8BBF-F82FB20C2E3E}"/>
          </ac:spMkLst>
        </pc:spChg>
        <pc:spChg chg="mod">
          <ac:chgData name="Davis, James C" userId="84778d94-b1cc-4a48-87ce-749e1d7d6e72" providerId="ADAL" clId="{F34A572B-B339-3E4C-9E1D-418C02B7A68D}" dt="2021-01-22T19:19:26.824" v="10590" actId="20577"/>
          <ac:spMkLst>
            <pc:docMk/>
            <pc:sldMk cId="1462029921" sldId="305"/>
            <ac:spMk id="3" creationId="{A98DC9BF-A569-6C47-BB10-B83C9401CEC5}"/>
          </ac:spMkLst>
        </pc:spChg>
      </pc:sldChg>
      <pc:sldChg chg="add del">
        <pc:chgData name="Davis, James C" userId="84778d94-b1cc-4a48-87ce-749e1d7d6e72" providerId="ADAL" clId="{F34A572B-B339-3E4C-9E1D-418C02B7A68D}" dt="2021-01-21T21:19:26.216" v="6563" actId="2696"/>
        <pc:sldMkLst>
          <pc:docMk/>
          <pc:sldMk cId="1498163711" sldId="305"/>
        </pc:sldMkLst>
      </pc:sldChg>
      <pc:sldChg chg="modSp add del mod">
        <pc:chgData name="Davis, James C" userId="84778d94-b1cc-4a48-87ce-749e1d7d6e72" providerId="ADAL" clId="{F34A572B-B339-3E4C-9E1D-418C02B7A68D}" dt="2021-01-22T18:45:11.878" v="7962" actId="2696"/>
        <pc:sldMkLst>
          <pc:docMk/>
          <pc:sldMk cId="830075932" sldId="306"/>
        </pc:sldMkLst>
        <pc:spChg chg="mod">
          <ac:chgData name="Davis, James C" userId="84778d94-b1cc-4a48-87ce-749e1d7d6e72" providerId="ADAL" clId="{F34A572B-B339-3E4C-9E1D-418C02B7A68D}" dt="2021-01-22T18:43:17.999" v="7829" actId="20577"/>
          <ac:spMkLst>
            <pc:docMk/>
            <pc:sldMk cId="830075932" sldId="306"/>
            <ac:spMk id="2" creationId="{246150C2-24AA-9E43-A463-B984D7666A5B}"/>
          </ac:spMkLst>
        </pc:spChg>
      </pc:sldChg>
      <pc:sldChg chg="modSp add mod">
        <pc:chgData name="Davis, James C" userId="84778d94-b1cc-4a48-87ce-749e1d7d6e72" providerId="ADAL" clId="{F34A572B-B339-3E4C-9E1D-418C02B7A68D}" dt="2021-01-22T18:55:27.887" v="8748" actId="20577"/>
        <pc:sldMkLst>
          <pc:docMk/>
          <pc:sldMk cId="1451706308" sldId="306"/>
        </pc:sldMkLst>
        <pc:spChg chg="mod">
          <ac:chgData name="Davis, James C" userId="84778d94-b1cc-4a48-87ce-749e1d7d6e72" providerId="ADAL" clId="{F34A572B-B339-3E4C-9E1D-418C02B7A68D}" dt="2021-01-22T18:55:27.887" v="8748" actId="20577"/>
          <ac:spMkLst>
            <pc:docMk/>
            <pc:sldMk cId="1451706308" sldId="306"/>
            <ac:spMk id="2" creationId="{246150C2-24AA-9E43-A463-B984D7666A5B}"/>
          </ac:spMkLst>
        </pc:spChg>
      </pc:sldChg>
      <pc:sldChg chg="add">
        <pc:chgData name="Davis, James C" userId="84778d94-b1cc-4a48-87ce-749e1d7d6e72" providerId="ADAL" clId="{F34A572B-B339-3E4C-9E1D-418C02B7A68D}" dt="2021-01-22T19:03:48.075" v="9024"/>
        <pc:sldMkLst>
          <pc:docMk/>
          <pc:sldMk cId="750829407" sldId="307"/>
        </pc:sldMkLst>
      </pc:sldChg>
      <pc:sldChg chg="modSp new del mod modAnim modNotesTx">
        <pc:chgData name="Davis, James C" userId="84778d94-b1cc-4a48-87ce-749e1d7d6e72" providerId="ADAL" clId="{F34A572B-B339-3E4C-9E1D-418C02B7A68D}" dt="2021-01-22T19:03:46.596" v="9023" actId="2696"/>
        <pc:sldMkLst>
          <pc:docMk/>
          <pc:sldMk cId="4052087615" sldId="307"/>
        </pc:sldMkLst>
        <pc:spChg chg="mod">
          <ac:chgData name="Davis, James C" userId="84778d94-b1cc-4a48-87ce-749e1d7d6e72" providerId="ADAL" clId="{F34A572B-B339-3E4C-9E1D-418C02B7A68D}" dt="2021-01-22T19:02:37.492" v="8991" actId="6549"/>
          <ac:spMkLst>
            <pc:docMk/>
            <pc:sldMk cId="4052087615" sldId="307"/>
            <ac:spMk id="2" creationId="{C43B86B3-D951-D84B-8364-1872BFE5DF71}"/>
          </ac:spMkLst>
        </pc:spChg>
        <pc:spChg chg="mod">
          <ac:chgData name="Davis, James C" userId="84778d94-b1cc-4a48-87ce-749e1d7d6e72" providerId="ADAL" clId="{F34A572B-B339-3E4C-9E1D-418C02B7A68D}" dt="2021-01-22T18:56:35.113" v="8859" actId="313"/>
          <ac:spMkLst>
            <pc:docMk/>
            <pc:sldMk cId="4052087615" sldId="307"/>
            <ac:spMk id="3" creationId="{234C9337-EFF9-C84C-A479-BC308CB3C181}"/>
          </ac:spMkLst>
        </pc:spChg>
      </pc:sldChg>
      <pc:sldChg chg="addSp delSp modSp new mod modClrScheme chgLayout modNotesTx">
        <pc:chgData name="Davis, James C" userId="84778d94-b1cc-4a48-87ce-749e1d7d6e72" providerId="ADAL" clId="{F34A572B-B339-3E4C-9E1D-418C02B7A68D}" dt="2021-01-22T19:08:05.649" v="9938" actId="20577"/>
        <pc:sldMkLst>
          <pc:docMk/>
          <pc:sldMk cId="442907299" sldId="308"/>
        </pc:sldMkLst>
        <pc:spChg chg="del">
          <ac:chgData name="Davis, James C" userId="84778d94-b1cc-4a48-87ce-749e1d7d6e72" providerId="ADAL" clId="{F34A572B-B339-3E4C-9E1D-418C02B7A68D}" dt="2021-01-22T18:59:10.650" v="8954" actId="700"/>
          <ac:spMkLst>
            <pc:docMk/>
            <pc:sldMk cId="442907299" sldId="308"/>
            <ac:spMk id="2" creationId="{05AF29A2-120D-0E40-82E7-0E4C6D122CE9}"/>
          </ac:spMkLst>
        </pc:spChg>
        <pc:spChg chg="del">
          <ac:chgData name="Davis, James C" userId="84778d94-b1cc-4a48-87ce-749e1d7d6e72" providerId="ADAL" clId="{F34A572B-B339-3E4C-9E1D-418C02B7A68D}" dt="2021-01-22T18:59:10.650" v="8954" actId="700"/>
          <ac:spMkLst>
            <pc:docMk/>
            <pc:sldMk cId="442907299" sldId="308"/>
            <ac:spMk id="3" creationId="{CB7E3E72-C593-944E-B03B-13A90F960CB2}"/>
          </ac:spMkLst>
        </pc:spChg>
        <pc:spChg chg="mod ord">
          <ac:chgData name="Davis, James C" userId="84778d94-b1cc-4a48-87ce-749e1d7d6e72" providerId="ADAL" clId="{F34A572B-B339-3E4C-9E1D-418C02B7A68D}" dt="2021-01-22T18:59:30.664" v="8962" actId="700"/>
          <ac:spMkLst>
            <pc:docMk/>
            <pc:sldMk cId="442907299" sldId="308"/>
            <ac:spMk id="4" creationId="{B7ADA823-C776-1F43-A1D8-1E9FA76459AB}"/>
          </ac:spMkLst>
        </pc:spChg>
        <pc:spChg chg="mod ord">
          <ac:chgData name="Davis, James C" userId="84778d94-b1cc-4a48-87ce-749e1d7d6e72" providerId="ADAL" clId="{F34A572B-B339-3E4C-9E1D-418C02B7A68D}" dt="2021-01-22T18:59:30.664" v="8962" actId="700"/>
          <ac:spMkLst>
            <pc:docMk/>
            <pc:sldMk cId="442907299" sldId="308"/>
            <ac:spMk id="5" creationId="{B75BEC66-9861-9F4C-9A3A-C06A813130E2}"/>
          </ac:spMkLst>
        </pc:spChg>
        <pc:spChg chg="add mod">
          <ac:chgData name="Davis, James C" userId="84778d94-b1cc-4a48-87ce-749e1d7d6e72" providerId="ADAL" clId="{F34A572B-B339-3E4C-9E1D-418C02B7A68D}" dt="2021-01-22T18:59:43.618" v="8966" actId="207"/>
          <ac:spMkLst>
            <pc:docMk/>
            <pc:sldMk cId="442907299" sldId="308"/>
            <ac:spMk id="6" creationId="{F713181E-B414-7D49-AB54-B534E91E082A}"/>
          </ac:spMkLst>
        </pc:spChg>
        <pc:spChg chg="add mod ord">
          <ac:chgData name="Davis, James C" userId="84778d94-b1cc-4a48-87ce-749e1d7d6e72" providerId="ADAL" clId="{F34A572B-B339-3E4C-9E1D-418C02B7A68D}" dt="2021-01-22T19:08:05.649" v="9938" actId="20577"/>
          <ac:spMkLst>
            <pc:docMk/>
            <pc:sldMk cId="442907299" sldId="308"/>
            <ac:spMk id="7" creationId="{4DFB9C59-6E6F-2D44-9B61-74CC61584029}"/>
          </ac:spMkLst>
        </pc:spChg>
        <pc:spChg chg="add del mod ord">
          <ac:chgData name="Davis, James C" userId="84778d94-b1cc-4a48-87ce-749e1d7d6e72" providerId="ADAL" clId="{F34A572B-B339-3E4C-9E1D-418C02B7A68D}" dt="2021-01-22T18:59:34.270" v="8964" actId="478"/>
          <ac:spMkLst>
            <pc:docMk/>
            <pc:sldMk cId="442907299" sldId="308"/>
            <ac:spMk id="8" creationId="{CBC3DF31-6515-A34B-A087-9E25FFB651A1}"/>
          </ac:spMkLst>
        </pc:spChg>
      </pc:sldChg>
      <pc:sldChg chg="modSp new mod">
        <pc:chgData name="Davis, James C" userId="84778d94-b1cc-4a48-87ce-749e1d7d6e72" providerId="ADAL" clId="{F34A572B-B339-3E4C-9E1D-418C02B7A68D}" dt="2021-01-22T19:03:54.802" v="9037" actId="20577"/>
        <pc:sldMkLst>
          <pc:docMk/>
          <pc:sldMk cId="1951953837" sldId="309"/>
        </pc:sldMkLst>
        <pc:spChg chg="mod">
          <ac:chgData name="Davis, James C" userId="84778d94-b1cc-4a48-87ce-749e1d7d6e72" providerId="ADAL" clId="{F34A572B-B339-3E4C-9E1D-418C02B7A68D}" dt="2021-01-22T19:03:54.802" v="9037" actId="20577"/>
          <ac:spMkLst>
            <pc:docMk/>
            <pc:sldMk cId="1951953837" sldId="309"/>
            <ac:spMk id="2" creationId="{FDBDABE1-B62C-074D-BA56-08FA7022DE25}"/>
          </ac:spMkLst>
        </pc:spChg>
      </pc:sldChg>
      <pc:sldChg chg="add del">
        <pc:chgData name="Davis, James C" userId="84778d94-b1cc-4a48-87ce-749e1d7d6e72" providerId="ADAL" clId="{F34A572B-B339-3E4C-9E1D-418C02B7A68D}" dt="2021-01-22T19:11:06.586" v="9955" actId="2696"/>
        <pc:sldMkLst>
          <pc:docMk/>
          <pc:sldMk cId="91497170" sldId="310"/>
        </pc:sldMkLst>
      </pc:sldChg>
      <pc:sldChg chg="delSp modSp add del mod">
        <pc:chgData name="Davis, James C" userId="84778d94-b1cc-4a48-87ce-749e1d7d6e72" providerId="ADAL" clId="{F34A572B-B339-3E4C-9E1D-418C02B7A68D}" dt="2021-01-22T19:11:03.198" v="9953" actId="2696"/>
        <pc:sldMkLst>
          <pc:docMk/>
          <pc:sldMk cId="1675391775" sldId="310"/>
        </pc:sldMkLst>
        <pc:spChg chg="del">
          <ac:chgData name="Davis, James C" userId="84778d94-b1cc-4a48-87ce-749e1d7d6e72" providerId="ADAL" clId="{F34A572B-B339-3E4C-9E1D-418C02B7A68D}" dt="2021-01-22T19:11:01.331" v="9952" actId="478"/>
          <ac:spMkLst>
            <pc:docMk/>
            <pc:sldMk cId="1675391775" sldId="310"/>
            <ac:spMk id="2" creationId="{5CDD277C-3430-7747-AF18-566E866B06F3}"/>
          </ac:spMkLst>
        </pc:spChg>
        <pc:spChg chg="mod">
          <ac:chgData name="Davis, James C" userId="84778d94-b1cc-4a48-87ce-749e1d7d6e72" providerId="ADAL" clId="{F34A572B-B339-3E4C-9E1D-418C02B7A68D}" dt="2021-01-22T19:10:56.144" v="9951" actId="20577"/>
          <ac:spMkLst>
            <pc:docMk/>
            <pc:sldMk cId="1675391775" sldId="310"/>
            <ac:spMk id="8" creationId="{B2D36616-ADC8-D242-A184-AF02CA243EBA}"/>
          </ac:spMkLst>
        </pc:spChg>
        <pc:spChg chg="del">
          <ac:chgData name="Davis, James C" userId="84778d94-b1cc-4a48-87ce-749e1d7d6e72" providerId="ADAL" clId="{F34A572B-B339-3E4C-9E1D-418C02B7A68D}" dt="2021-01-22T19:11:01.331" v="9952" actId="478"/>
          <ac:spMkLst>
            <pc:docMk/>
            <pc:sldMk cId="1675391775" sldId="310"/>
            <ac:spMk id="10" creationId="{051CCDCC-3760-3646-9510-7D4D0BAF50C7}"/>
          </ac:spMkLst>
        </pc:spChg>
        <pc:picChg chg="del">
          <ac:chgData name="Davis, James C" userId="84778d94-b1cc-4a48-87ce-749e1d7d6e72" providerId="ADAL" clId="{F34A572B-B339-3E4C-9E1D-418C02B7A68D}" dt="2021-01-22T19:11:01.331" v="9952" actId="478"/>
          <ac:picMkLst>
            <pc:docMk/>
            <pc:sldMk cId="1675391775" sldId="310"/>
            <ac:picMk id="7" creationId="{C513316A-5A6D-0047-82E6-65AE235E893C}"/>
          </ac:picMkLst>
        </pc:picChg>
        <pc:picChg chg="del">
          <ac:chgData name="Davis, James C" userId="84778d94-b1cc-4a48-87ce-749e1d7d6e72" providerId="ADAL" clId="{F34A572B-B339-3E4C-9E1D-418C02B7A68D}" dt="2021-01-22T19:11:01.331" v="9952" actId="478"/>
          <ac:picMkLst>
            <pc:docMk/>
            <pc:sldMk cId="1675391775" sldId="310"/>
            <ac:picMk id="9" creationId="{90124A4C-9465-534F-9542-D9E64EC4C2EE}"/>
          </ac:picMkLst>
        </pc:picChg>
      </pc:sldChg>
      <pc:sldChg chg="modSp new mod">
        <pc:chgData name="Davis, James C" userId="84778d94-b1cc-4a48-87ce-749e1d7d6e72" providerId="ADAL" clId="{F34A572B-B339-3E4C-9E1D-418C02B7A68D}" dt="2021-01-22T19:17:01.947" v="10276" actId="5793"/>
        <pc:sldMkLst>
          <pc:docMk/>
          <pc:sldMk cId="2228047200" sldId="310"/>
        </pc:sldMkLst>
        <pc:spChg chg="mod">
          <ac:chgData name="Davis, James C" userId="84778d94-b1cc-4a48-87ce-749e1d7d6e72" providerId="ADAL" clId="{F34A572B-B339-3E4C-9E1D-418C02B7A68D}" dt="2021-01-22T19:17:01.947" v="10276" actId="5793"/>
          <ac:spMkLst>
            <pc:docMk/>
            <pc:sldMk cId="2228047200" sldId="310"/>
            <ac:spMk id="2" creationId="{974E30AB-21D7-A343-A420-F039C828F1A1}"/>
          </ac:spMkLst>
        </pc:spChg>
      </pc:sldChg>
      <pc:sldChg chg="modSp new mod">
        <pc:chgData name="Davis, James C" userId="84778d94-b1cc-4a48-87ce-749e1d7d6e72" providerId="ADAL" clId="{F34A572B-B339-3E4C-9E1D-418C02B7A68D}" dt="2021-01-22T19:18:53.548" v="10567" actId="20577"/>
        <pc:sldMkLst>
          <pc:docMk/>
          <pc:sldMk cId="867689165" sldId="311"/>
        </pc:sldMkLst>
        <pc:spChg chg="mod">
          <ac:chgData name="Davis, James C" userId="84778d94-b1cc-4a48-87ce-749e1d7d6e72" providerId="ADAL" clId="{F34A572B-B339-3E4C-9E1D-418C02B7A68D}" dt="2021-01-22T19:18:53.548" v="10567" actId="20577"/>
          <ac:spMkLst>
            <pc:docMk/>
            <pc:sldMk cId="867689165" sldId="311"/>
            <ac:spMk id="2" creationId="{4F08D64B-9EA2-FE4A-AC21-A8CFD171BB1E}"/>
          </ac:spMkLst>
        </pc:spChg>
        <pc:spChg chg="mod">
          <ac:chgData name="Davis, James C" userId="84778d94-b1cc-4a48-87ce-749e1d7d6e72" providerId="ADAL" clId="{F34A572B-B339-3E4C-9E1D-418C02B7A68D}" dt="2021-01-22T19:17:23.872" v="10328" actId="20577"/>
          <ac:spMkLst>
            <pc:docMk/>
            <pc:sldMk cId="867689165" sldId="311"/>
            <ac:spMk id="3" creationId="{D73F6550-7291-1A47-A617-C9273348307F}"/>
          </ac:spMkLst>
        </pc:spChg>
      </pc:sldChg>
    </pc:docChg>
  </pc:docChgLst>
  <pc:docChgLst>
    <pc:chgData name="Davis, James C" userId="84778d94-b1cc-4a48-87ce-749e1d7d6e72" providerId="ADAL" clId="{C9060C31-8BDE-FF4D-8084-36F3C3CD9A1E}"/>
    <pc:docChg chg="undo custSel addSld delSld modSld">
      <pc:chgData name="Davis, James C" userId="84778d94-b1cc-4a48-87ce-749e1d7d6e72" providerId="ADAL" clId="{C9060C31-8BDE-FF4D-8084-36F3C3CD9A1E}" dt="2024-01-19T15:31:49.430" v="15018" actId="20577"/>
      <pc:docMkLst>
        <pc:docMk/>
      </pc:docMkLst>
      <pc:sldChg chg="modSp mod">
        <pc:chgData name="Davis, James C" userId="84778d94-b1cc-4a48-87ce-749e1d7d6e72" providerId="ADAL" clId="{C9060C31-8BDE-FF4D-8084-36F3C3CD9A1E}" dt="2024-01-19T01:53:02.054" v="959" actId="20577"/>
        <pc:sldMkLst>
          <pc:docMk/>
          <pc:sldMk cId="681153070" sldId="263"/>
        </pc:sldMkLst>
        <pc:spChg chg="mod">
          <ac:chgData name="Davis, James C" userId="84778d94-b1cc-4a48-87ce-749e1d7d6e72" providerId="ADAL" clId="{C9060C31-8BDE-FF4D-8084-36F3C3CD9A1E}" dt="2024-01-19T01:53:02.054" v="959" actId="20577"/>
          <ac:spMkLst>
            <pc:docMk/>
            <pc:sldMk cId="681153070" sldId="263"/>
            <ac:spMk id="2" creationId="{7A610390-B9F9-1640-9974-0C21350E01C9}"/>
          </ac:spMkLst>
        </pc:spChg>
      </pc:sldChg>
      <pc:sldChg chg="modSp new mod">
        <pc:chgData name="Davis, James C" userId="84778d94-b1cc-4a48-87ce-749e1d7d6e72" providerId="ADAL" clId="{C9060C31-8BDE-FF4D-8084-36F3C3CD9A1E}" dt="2024-01-19T15:31:49.430" v="15018" actId="20577"/>
        <pc:sldMkLst>
          <pc:docMk/>
          <pc:sldMk cId="1746181944" sldId="264"/>
        </pc:sldMkLst>
        <pc:spChg chg="mod">
          <ac:chgData name="Davis, James C" userId="84778d94-b1cc-4a48-87ce-749e1d7d6e72" providerId="ADAL" clId="{C9060C31-8BDE-FF4D-8084-36F3C3CD9A1E}" dt="2024-01-19T15:31:49.430" v="15018" actId="20577"/>
          <ac:spMkLst>
            <pc:docMk/>
            <pc:sldMk cId="1746181944" sldId="264"/>
            <ac:spMk id="2" creationId="{FEA57440-CA8D-4AC4-FCF2-D49AB4DCB98C}"/>
          </ac:spMkLst>
        </pc:spChg>
        <pc:spChg chg="mod">
          <ac:chgData name="Davis, James C" userId="84778d94-b1cc-4a48-87ce-749e1d7d6e72" providerId="ADAL" clId="{C9060C31-8BDE-FF4D-8084-36F3C3CD9A1E}" dt="2024-01-19T02:20:12.801" v="3178" actId="20577"/>
          <ac:spMkLst>
            <pc:docMk/>
            <pc:sldMk cId="1746181944" sldId="264"/>
            <ac:spMk id="3" creationId="{622133F2-43A7-2759-9044-3DCF35565738}"/>
          </ac:spMkLst>
        </pc:spChg>
      </pc:sldChg>
      <pc:sldChg chg="addSp delSp modSp new mod modAnim modNotesTx">
        <pc:chgData name="Davis, James C" userId="84778d94-b1cc-4a48-87ce-749e1d7d6e72" providerId="ADAL" clId="{C9060C31-8BDE-FF4D-8084-36F3C3CD9A1E}" dt="2024-01-19T02:12:02.205" v="2318" actId="14100"/>
        <pc:sldMkLst>
          <pc:docMk/>
          <pc:sldMk cId="3643547964" sldId="265"/>
        </pc:sldMkLst>
        <pc:spChg chg="del mod">
          <ac:chgData name="Davis, James C" userId="84778d94-b1cc-4a48-87ce-749e1d7d6e72" providerId="ADAL" clId="{C9060C31-8BDE-FF4D-8084-36F3C3CD9A1E}" dt="2024-01-19T01:52:10.653" v="943" actId="478"/>
          <ac:spMkLst>
            <pc:docMk/>
            <pc:sldMk cId="3643547964" sldId="265"/>
            <ac:spMk id="2" creationId="{FB72C9F6-BBF2-B425-0437-216D554EEF28}"/>
          </ac:spMkLst>
        </pc:spChg>
        <pc:spChg chg="mod">
          <ac:chgData name="Davis, James C" userId="84778d94-b1cc-4a48-87ce-749e1d7d6e72" providerId="ADAL" clId="{C9060C31-8BDE-FF4D-8084-36F3C3CD9A1E}" dt="2024-01-19T02:11:30.621" v="2305" actId="20577"/>
          <ac:spMkLst>
            <pc:docMk/>
            <pc:sldMk cId="3643547964" sldId="265"/>
            <ac:spMk id="3" creationId="{DB0E7AB7-0D44-DEFC-ED9A-27D72D9E351F}"/>
          </ac:spMkLst>
        </pc:spChg>
        <pc:spChg chg="add del mod">
          <ac:chgData name="Davis, James C" userId="84778d94-b1cc-4a48-87ce-749e1d7d6e72" providerId="ADAL" clId="{C9060C31-8BDE-FF4D-8084-36F3C3CD9A1E}" dt="2024-01-19T02:11:58.999" v="2316" actId="478"/>
          <ac:spMkLst>
            <pc:docMk/>
            <pc:sldMk cId="3643547964" sldId="265"/>
            <ac:spMk id="6" creationId="{9A90E7BB-429E-3D43-7EDF-7D7DE08A0C17}"/>
          </ac:spMkLst>
        </pc:spChg>
        <pc:picChg chg="add mod">
          <ac:chgData name="Davis, James C" userId="84778d94-b1cc-4a48-87ce-749e1d7d6e72" providerId="ADAL" clId="{C9060C31-8BDE-FF4D-8084-36F3C3CD9A1E}" dt="2024-01-19T02:12:02.205" v="2318" actId="14100"/>
          <ac:picMkLst>
            <pc:docMk/>
            <pc:sldMk cId="3643547964" sldId="265"/>
            <ac:picMk id="7" creationId="{89D5FBBF-E30B-8C78-184C-6B7C937C014A}"/>
          </ac:picMkLst>
        </pc:picChg>
        <pc:picChg chg="add del mod">
          <ac:chgData name="Davis, James C" userId="84778d94-b1cc-4a48-87ce-749e1d7d6e72" providerId="ADAL" clId="{C9060C31-8BDE-FF4D-8084-36F3C3CD9A1E}" dt="2024-01-19T01:47:51.210" v="803"/>
          <ac:picMkLst>
            <pc:docMk/>
            <pc:sldMk cId="3643547964" sldId="265"/>
            <ac:picMk id="1026" creationId="{6FE8F3D0-B7F9-7139-D903-E0079222A635}"/>
          </ac:picMkLst>
        </pc:picChg>
      </pc:sldChg>
      <pc:sldChg chg="modSp new mod">
        <pc:chgData name="Davis, James C" userId="84778d94-b1cc-4a48-87ce-749e1d7d6e72" providerId="ADAL" clId="{C9060C31-8BDE-FF4D-8084-36F3C3CD9A1E}" dt="2024-01-19T05:29:58.283" v="14743" actId="20577"/>
        <pc:sldMkLst>
          <pc:docMk/>
          <pc:sldMk cId="416503657" sldId="266"/>
        </pc:sldMkLst>
        <pc:spChg chg="mod">
          <ac:chgData name="Davis, James C" userId="84778d94-b1cc-4a48-87ce-749e1d7d6e72" providerId="ADAL" clId="{C9060C31-8BDE-FF4D-8084-36F3C3CD9A1E}" dt="2024-01-19T05:29:58.283" v="14743" actId="20577"/>
          <ac:spMkLst>
            <pc:docMk/>
            <pc:sldMk cId="416503657" sldId="266"/>
            <ac:spMk id="2" creationId="{FFB3DBEF-7364-AD0F-F13C-DACF0F33BCE1}"/>
          </ac:spMkLst>
        </pc:spChg>
        <pc:spChg chg="mod">
          <ac:chgData name="Davis, James C" userId="84778d94-b1cc-4a48-87ce-749e1d7d6e72" providerId="ADAL" clId="{C9060C31-8BDE-FF4D-8084-36F3C3CD9A1E}" dt="2024-01-19T01:55:46.014" v="1141" actId="20577"/>
          <ac:spMkLst>
            <pc:docMk/>
            <pc:sldMk cId="416503657" sldId="266"/>
            <ac:spMk id="3" creationId="{38C6243A-2D0E-98CF-65BC-EE2F11B76A95}"/>
          </ac:spMkLst>
        </pc:spChg>
      </pc:sldChg>
      <pc:sldChg chg="addSp delSp modSp new mod modClrScheme chgLayout modNotesTx">
        <pc:chgData name="Davis, James C" userId="84778d94-b1cc-4a48-87ce-749e1d7d6e72" providerId="ADAL" clId="{C9060C31-8BDE-FF4D-8084-36F3C3CD9A1E}" dt="2024-01-19T02:47:01.537" v="4810" actId="1076"/>
        <pc:sldMkLst>
          <pc:docMk/>
          <pc:sldMk cId="1120750873" sldId="267"/>
        </pc:sldMkLst>
        <pc:spChg chg="del">
          <ac:chgData name="Davis, James C" userId="84778d94-b1cc-4a48-87ce-749e1d7d6e72" providerId="ADAL" clId="{C9060C31-8BDE-FF4D-8084-36F3C3CD9A1E}" dt="2024-01-19T02:03:21.856" v="1526" actId="478"/>
          <ac:spMkLst>
            <pc:docMk/>
            <pc:sldMk cId="1120750873" sldId="267"/>
            <ac:spMk id="2" creationId="{77B43A3A-19F6-2E9F-D0C0-164815AC77DC}"/>
          </ac:spMkLst>
        </pc:spChg>
        <pc:spChg chg="del mod">
          <ac:chgData name="Davis, James C" userId="84778d94-b1cc-4a48-87ce-749e1d7d6e72" providerId="ADAL" clId="{C9060C31-8BDE-FF4D-8084-36F3C3CD9A1E}" dt="2024-01-19T02:03:24.471" v="1527" actId="700"/>
          <ac:spMkLst>
            <pc:docMk/>
            <pc:sldMk cId="1120750873" sldId="267"/>
            <ac:spMk id="3" creationId="{4187C3F0-7EB2-C1B0-683B-F1EC0110295D}"/>
          </ac:spMkLst>
        </pc:spChg>
        <pc:spChg chg="mod ord">
          <ac:chgData name="Davis, James C" userId="84778d94-b1cc-4a48-87ce-749e1d7d6e72" providerId="ADAL" clId="{C9060C31-8BDE-FF4D-8084-36F3C3CD9A1E}" dt="2024-01-19T02:03:24.471" v="1527" actId="700"/>
          <ac:spMkLst>
            <pc:docMk/>
            <pc:sldMk cId="1120750873" sldId="267"/>
            <ac:spMk id="4" creationId="{2F7B3B50-70E3-5719-28F8-461B7C8717EC}"/>
          </ac:spMkLst>
        </pc:spChg>
        <pc:spChg chg="add mod">
          <ac:chgData name="Davis, James C" userId="84778d94-b1cc-4a48-87ce-749e1d7d6e72" providerId="ADAL" clId="{C9060C31-8BDE-FF4D-8084-36F3C3CD9A1E}" dt="2024-01-19T02:47:01.537" v="4810" actId="1076"/>
          <ac:spMkLst>
            <pc:docMk/>
            <pc:sldMk cId="1120750873" sldId="267"/>
            <ac:spMk id="7" creationId="{9B4F32BF-887A-EE06-6FC8-B56CBD72017D}"/>
          </ac:spMkLst>
        </pc:spChg>
        <pc:spChg chg="add mod">
          <ac:chgData name="Davis, James C" userId="84778d94-b1cc-4a48-87ce-749e1d7d6e72" providerId="ADAL" clId="{C9060C31-8BDE-FF4D-8084-36F3C3CD9A1E}" dt="2024-01-19T02:28:13.831" v="3809" actId="1582"/>
          <ac:spMkLst>
            <pc:docMk/>
            <pc:sldMk cId="1120750873" sldId="267"/>
            <ac:spMk id="8" creationId="{6BA31395-B8E8-43A1-14C9-6AD8CF2F3CDB}"/>
          </ac:spMkLst>
        </pc:spChg>
        <pc:spChg chg="add mod">
          <ac:chgData name="Davis, James C" userId="84778d94-b1cc-4a48-87ce-749e1d7d6e72" providerId="ADAL" clId="{C9060C31-8BDE-FF4D-8084-36F3C3CD9A1E}" dt="2024-01-19T02:28:21.160" v="3812" actId="14100"/>
          <ac:spMkLst>
            <pc:docMk/>
            <pc:sldMk cId="1120750873" sldId="267"/>
            <ac:spMk id="9" creationId="{DA14AE9A-1C1A-916F-CFBC-2DE5615262A1}"/>
          </ac:spMkLst>
        </pc:spChg>
        <pc:spChg chg="add mod">
          <ac:chgData name="Davis, James C" userId="84778d94-b1cc-4a48-87ce-749e1d7d6e72" providerId="ADAL" clId="{C9060C31-8BDE-FF4D-8084-36F3C3CD9A1E}" dt="2024-01-19T02:28:29.966" v="3816" actId="14100"/>
          <ac:spMkLst>
            <pc:docMk/>
            <pc:sldMk cId="1120750873" sldId="267"/>
            <ac:spMk id="10" creationId="{83E04C1B-07BA-8E68-43E7-03BB0BB0044C}"/>
          </ac:spMkLst>
        </pc:spChg>
        <pc:spChg chg="add mod">
          <ac:chgData name="Davis, James C" userId="84778d94-b1cc-4a48-87ce-749e1d7d6e72" providerId="ADAL" clId="{C9060C31-8BDE-FF4D-8084-36F3C3CD9A1E}" dt="2024-01-19T02:28:40.859" v="3819" actId="14100"/>
          <ac:spMkLst>
            <pc:docMk/>
            <pc:sldMk cId="1120750873" sldId="267"/>
            <ac:spMk id="11" creationId="{7D34899F-513C-A0EA-719E-188FD5667ACE}"/>
          </ac:spMkLst>
        </pc:spChg>
        <pc:picChg chg="add mod modCrop">
          <ac:chgData name="Davis, James C" userId="84778d94-b1cc-4a48-87ce-749e1d7d6e72" providerId="ADAL" clId="{C9060C31-8BDE-FF4D-8084-36F3C3CD9A1E}" dt="2024-01-19T02:03:45.370" v="1589" actId="1076"/>
          <ac:picMkLst>
            <pc:docMk/>
            <pc:sldMk cId="1120750873" sldId="267"/>
            <ac:picMk id="5" creationId="{1C99FFEE-9768-3681-E62B-E81B7A72EDFB}"/>
          </ac:picMkLst>
        </pc:picChg>
        <pc:picChg chg="add del mod">
          <ac:chgData name="Davis, James C" userId="84778d94-b1cc-4a48-87ce-749e1d7d6e72" providerId="ADAL" clId="{C9060C31-8BDE-FF4D-8084-36F3C3CD9A1E}" dt="2024-01-19T02:02:38.363" v="1520" actId="478"/>
          <ac:picMkLst>
            <pc:docMk/>
            <pc:sldMk cId="1120750873" sldId="267"/>
            <ac:picMk id="6" creationId="{62BD4773-DF12-BF8D-6D45-6C39625D0A47}"/>
          </ac:picMkLst>
        </pc:picChg>
      </pc:sldChg>
      <pc:sldChg chg="addSp delSp modSp new mod modAnim modNotesTx">
        <pc:chgData name="Davis, James C" userId="84778d94-b1cc-4a48-87ce-749e1d7d6e72" providerId="ADAL" clId="{C9060C31-8BDE-FF4D-8084-36F3C3CD9A1E}" dt="2024-01-19T04:16:15.483" v="10169" actId="20577"/>
        <pc:sldMkLst>
          <pc:docMk/>
          <pc:sldMk cId="1170242388" sldId="268"/>
        </pc:sldMkLst>
        <pc:spChg chg="del">
          <ac:chgData name="Davis, James C" userId="84778d94-b1cc-4a48-87ce-749e1d7d6e72" providerId="ADAL" clId="{C9060C31-8BDE-FF4D-8084-36F3C3CD9A1E}" dt="2024-01-19T02:12:50.139" v="2320" actId="478"/>
          <ac:spMkLst>
            <pc:docMk/>
            <pc:sldMk cId="1170242388" sldId="268"/>
            <ac:spMk id="2" creationId="{15236D5D-01FD-4F3D-1A83-AADD44E129FE}"/>
          </ac:spMkLst>
        </pc:spChg>
        <pc:spChg chg="mod">
          <ac:chgData name="Davis, James C" userId="84778d94-b1cc-4a48-87ce-749e1d7d6e72" providerId="ADAL" clId="{C9060C31-8BDE-FF4D-8084-36F3C3CD9A1E}" dt="2024-01-19T02:11:53.449" v="2313" actId="21"/>
          <ac:spMkLst>
            <pc:docMk/>
            <pc:sldMk cId="1170242388" sldId="268"/>
            <ac:spMk id="3" creationId="{BFB66E20-DFB0-AD45-1648-EDEA476606A1}"/>
          </ac:spMkLst>
        </pc:spChg>
        <pc:spChg chg="add del">
          <ac:chgData name="Davis, James C" userId="84778d94-b1cc-4a48-87ce-749e1d7d6e72" providerId="ADAL" clId="{C9060C31-8BDE-FF4D-8084-36F3C3CD9A1E}" dt="2024-01-19T02:11:49.440" v="2309" actId="22"/>
          <ac:spMkLst>
            <pc:docMk/>
            <pc:sldMk cId="1170242388" sldId="268"/>
            <ac:spMk id="6" creationId="{85FD4D23-CAEE-0BF8-3CE4-B61236B3C014}"/>
          </ac:spMkLst>
        </pc:spChg>
        <pc:spChg chg="add mod">
          <ac:chgData name="Davis, James C" userId="84778d94-b1cc-4a48-87ce-749e1d7d6e72" providerId="ADAL" clId="{C9060C31-8BDE-FF4D-8084-36F3C3CD9A1E}" dt="2024-01-19T02:24:18.193" v="3320" actId="114"/>
          <ac:spMkLst>
            <pc:docMk/>
            <pc:sldMk cId="1170242388" sldId="268"/>
            <ac:spMk id="9" creationId="{F0DABA11-E9F0-6021-D86E-15B3D336743D}"/>
          </ac:spMkLst>
        </pc:spChg>
        <pc:picChg chg="add mod">
          <ac:chgData name="Davis, James C" userId="84778d94-b1cc-4a48-87ce-749e1d7d6e72" providerId="ADAL" clId="{C9060C31-8BDE-FF4D-8084-36F3C3CD9A1E}" dt="2024-01-19T02:12:56.166" v="2322" actId="14100"/>
          <ac:picMkLst>
            <pc:docMk/>
            <pc:sldMk cId="1170242388" sldId="268"/>
            <ac:picMk id="7" creationId="{DAD84979-34FF-511C-06F4-6276492D17AD}"/>
          </ac:picMkLst>
        </pc:picChg>
        <pc:picChg chg="add del mod">
          <ac:chgData name="Davis, James C" userId="84778d94-b1cc-4a48-87ce-749e1d7d6e72" providerId="ADAL" clId="{C9060C31-8BDE-FF4D-8084-36F3C3CD9A1E}" dt="2024-01-19T02:14:05.532" v="2329" actId="21"/>
          <ac:picMkLst>
            <pc:docMk/>
            <pc:sldMk cId="1170242388" sldId="268"/>
            <ac:picMk id="8" creationId="{593AA3A3-F217-31EE-9F31-5318F0AB31CB}"/>
          </ac:picMkLst>
        </pc:picChg>
      </pc:sldChg>
      <pc:sldChg chg="modSp new mod modAnim">
        <pc:chgData name="Davis, James C" userId="84778d94-b1cc-4a48-87ce-749e1d7d6e72" providerId="ADAL" clId="{C9060C31-8BDE-FF4D-8084-36F3C3CD9A1E}" dt="2024-01-19T02:25:59.846" v="3548"/>
        <pc:sldMkLst>
          <pc:docMk/>
          <pc:sldMk cId="3772973998" sldId="269"/>
        </pc:sldMkLst>
        <pc:spChg chg="mod">
          <ac:chgData name="Davis, James C" userId="84778d94-b1cc-4a48-87ce-749e1d7d6e72" providerId="ADAL" clId="{C9060C31-8BDE-FF4D-8084-36F3C3CD9A1E}" dt="2024-01-19T02:19:25.641" v="3168" actId="20577"/>
          <ac:spMkLst>
            <pc:docMk/>
            <pc:sldMk cId="3772973998" sldId="269"/>
            <ac:spMk id="2" creationId="{3DE14530-BFF8-6262-1600-C2474214BE43}"/>
          </ac:spMkLst>
        </pc:spChg>
        <pc:spChg chg="mod">
          <ac:chgData name="Davis, James C" userId="84778d94-b1cc-4a48-87ce-749e1d7d6e72" providerId="ADAL" clId="{C9060C31-8BDE-FF4D-8084-36F3C3CD9A1E}" dt="2024-01-19T02:17:56.838" v="2919" actId="20577"/>
          <ac:spMkLst>
            <pc:docMk/>
            <pc:sldMk cId="3772973998" sldId="269"/>
            <ac:spMk id="3" creationId="{A4098A9C-8B15-5E42-71E0-6B342B93578E}"/>
          </ac:spMkLst>
        </pc:spChg>
      </pc:sldChg>
      <pc:sldChg chg="addSp delSp modSp new mod modNotesTx">
        <pc:chgData name="Davis, James C" userId="84778d94-b1cc-4a48-87ce-749e1d7d6e72" providerId="ADAL" clId="{C9060C31-8BDE-FF4D-8084-36F3C3CD9A1E}" dt="2024-01-19T02:23:57.599" v="3313" actId="20577"/>
        <pc:sldMkLst>
          <pc:docMk/>
          <pc:sldMk cId="2432474957" sldId="270"/>
        </pc:sldMkLst>
        <pc:spChg chg="del">
          <ac:chgData name="Davis, James C" userId="84778d94-b1cc-4a48-87ce-749e1d7d6e72" providerId="ADAL" clId="{C9060C31-8BDE-FF4D-8084-36F3C3CD9A1E}" dt="2024-01-19T02:22:08.892" v="3188" actId="478"/>
          <ac:spMkLst>
            <pc:docMk/>
            <pc:sldMk cId="2432474957" sldId="270"/>
            <ac:spMk id="2" creationId="{DEF8A330-0DE7-B9CF-203B-29A83CFC6DA7}"/>
          </ac:spMkLst>
        </pc:spChg>
        <pc:spChg chg="mod">
          <ac:chgData name="Davis, James C" userId="84778d94-b1cc-4a48-87ce-749e1d7d6e72" providerId="ADAL" clId="{C9060C31-8BDE-FF4D-8084-36F3C3CD9A1E}" dt="2024-01-19T02:22:24.592" v="3207" actId="20577"/>
          <ac:spMkLst>
            <pc:docMk/>
            <pc:sldMk cId="2432474957" sldId="270"/>
            <ac:spMk id="3" creationId="{132B1B21-D8B4-2FDA-3A6B-D6C39DCEFD3B}"/>
          </ac:spMkLst>
        </pc:spChg>
        <pc:picChg chg="add del mod">
          <ac:chgData name="Davis, James C" userId="84778d94-b1cc-4a48-87ce-749e1d7d6e72" providerId="ADAL" clId="{C9060C31-8BDE-FF4D-8084-36F3C3CD9A1E}" dt="2024-01-19T02:21:27.501" v="3184" actId="478"/>
          <ac:picMkLst>
            <pc:docMk/>
            <pc:sldMk cId="2432474957" sldId="270"/>
            <ac:picMk id="2050" creationId="{0E0876C1-866D-3B6C-1789-811AF40E62AD}"/>
          </ac:picMkLst>
        </pc:picChg>
        <pc:picChg chg="add mod">
          <ac:chgData name="Davis, James C" userId="84778d94-b1cc-4a48-87ce-749e1d7d6e72" providerId="ADAL" clId="{C9060C31-8BDE-FF4D-8084-36F3C3CD9A1E}" dt="2024-01-19T02:23:32.992" v="3254" actId="166"/>
          <ac:picMkLst>
            <pc:docMk/>
            <pc:sldMk cId="2432474957" sldId="270"/>
            <ac:picMk id="2052" creationId="{BED5A206-5CA2-E267-2D74-C35E96452ECF}"/>
          </ac:picMkLst>
        </pc:picChg>
        <pc:picChg chg="add del">
          <ac:chgData name="Davis, James C" userId="84778d94-b1cc-4a48-87ce-749e1d7d6e72" providerId="ADAL" clId="{C9060C31-8BDE-FF4D-8084-36F3C3CD9A1E}" dt="2024-01-19T02:23:20.758" v="3249"/>
          <ac:picMkLst>
            <pc:docMk/>
            <pc:sldMk cId="2432474957" sldId="270"/>
            <ac:picMk id="2054" creationId="{DF370EBB-B6A9-81EC-F260-3EF3F44E7C05}"/>
          </ac:picMkLst>
        </pc:picChg>
        <pc:picChg chg="add mod">
          <ac:chgData name="Davis, James C" userId="84778d94-b1cc-4a48-87ce-749e1d7d6e72" providerId="ADAL" clId="{C9060C31-8BDE-FF4D-8084-36F3C3CD9A1E}" dt="2024-01-19T02:23:30.700" v="3252" actId="1076"/>
          <ac:picMkLst>
            <pc:docMk/>
            <pc:sldMk cId="2432474957" sldId="270"/>
            <ac:picMk id="2056" creationId="{E0565E04-DB96-47F0-0FDA-3D0EA7A4D4C9}"/>
          </ac:picMkLst>
        </pc:picChg>
        <pc:picChg chg="add mod">
          <ac:chgData name="Davis, James C" userId="84778d94-b1cc-4a48-87ce-749e1d7d6e72" providerId="ADAL" clId="{C9060C31-8BDE-FF4D-8084-36F3C3CD9A1E}" dt="2024-01-19T02:23:51.966" v="3276" actId="1076"/>
          <ac:picMkLst>
            <pc:docMk/>
            <pc:sldMk cId="2432474957" sldId="270"/>
            <ac:picMk id="2058" creationId="{690C7DC7-2710-E947-6191-3DA4341F0FE9}"/>
          </ac:picMkLst>
        </pc:picChg>
      </pc:sldChg>
      <pc:sldChg chg="addSp delSp modSp new mod modClrScheme chgLayout">
        <pc:chgData name="Davis, James C" userId="84778d94-b1cc-4a48-87ce-749e1d7d6e72" providerId="ADAL" clId="{C9060C31-8BDE-FF4D-8084-36F3C3CD9A1E}" dt="2024-01-19T02:26:32.798" v="3571" actId="20577"/>
        <pc:sldMkLst>
          <pc:docMk/>
          <pc:sldMk cId="3683080521" sldId="271"/>
        </pc:sldMkLst>
        <pc:spChg chg="del">
          <ac:chgData name="Davis, James C" userId="84778d94-b1cc-4a48-87ce-749e1d7d6e72" providerId="ADAL" clId="{C9060C31-8BDE-FF4D-8084-36F3C3CD9A1E}" dt="2024-01-19T02:26:29.813" v="3551" actId="700"/>
          <ac:spMkLst>
            <pc:docMk/>
            <pc:sldMk cId="3683080521" sldId="271"/>
            <ac:spMk id="2" creationId="{02AE2937-6EED-8608-AE85-A4FAD14AF410}"/>
          </ac:spMkLst>
        </pc:spChg>
        <pc:spChg chg="del mod ord">
          <ac:chgData name="Davis, James C" userId="84778d94-b1cc-4a48-87ce-749e1d7d6e72" providerId="ADAL" clId="{C9060C31-8BDE-FF4D-8084-36F3C3CD9A1E}" dt="2024-01-19T02:26:29.813" v="3551" actId="700"/>
          <ac:spMkLst>
            <pc:docMk/>
            <pc:sldMk cId="3683080521" sldId="271"/>
            <ac:spMk id="3" creationId="{DD5B492C-2080-8AC5-09D1-DD3AC30F9F97}"/>
          </ac:spMkLst>
        </pc:spChg>
        <pc:spChg chg="mod ord">
          <ac:chgData name="Davis, James C" userId="84778d94-b1cc-4a48-87ce-749e1d7d6e72" providerId="ADAL" clId="{C9060C31-8BDE-FF4D-8084-36F3C3CD9A1E}" dt="2024-01-19T02:26:29.813" v="3551" actId="700"/>
          <ac:spMkLst>
            <pc:docMk/>
            <pc:sldMk cId="3683080521" sldId="271"/>
            <ac:spMk id="4" creationId="{D07189C7-82F1-B8F9-4475-9B0E7D3B7AA0}"/>
          </ac:spMkLst>
        </pc:spChg>
        <pc:spChg chg="add mod ord">
          <ac:chgData name="Davis, James C" userId="84778d94-b1cc-4a48-87ce-749e1d7d6e72" providerId="ADAL" clId="{C9060C31-8BDE-FF4D-8084-36F3C3CD9A1E}" dt="2024-01-19T02:26:32.798" v="3571" actId="20577"/>
          <ac:spMkLst>
            <pc:docMk/>
            <pc:sldMk cId="3683080521" sldId="271"/>
            <ac:spMk id="5" creationId="{846BCE7F-BE67-715F-3914-0911F12AD006}"/>
          </ac:spMkLst>
        </pc:spChg>
      </pc:sldChg>
      <pc:sldChg chg="modSp add mod">
        <pc:chgData name="Davis, James C" userId="84778d94-b1cc-4a48-87ce-749e1d7d6e72" providerId="ADAL" clId="{C9060C31-8BDE-FF4D-8084-36F3C3CD9A1E}" dt="2024-01-19T02:26:43.110" v="3611" actId="20577"/>
        <pc:sldMkLst>
          <pc:docMk/>
          <pc:sldMk cId="2268806769" sldId="272"/>
        </pc:sldMkLst>
        <pc:spChg chg="mod">
          <ac:chgData name="Davis, James C" userId="84778d94-b1cc-4a48-87ce-749e1d7d6e72" providerId="ADAL" clId="{C9060C31-8BDE-FF4D-8084-36F3C3CD9A1E}" dt="2024-01-19T02:26:43.110" v="3611" actId="20577"/>
          <ac:spMkLst>
            <pc:docMk/>
            <pc:sldMk cId="2268806769" sldId="272"/>
            <ac:spMk id="5" creationId="{846BCE7F-BE67-715F-3914-0911F12AD006}"/>
          </ac:spMkLst>
        </pc:spChg>
      </pc:sldChg>
      <pc:sldChg chg="addSp modSp new mod modAnim modNotesTx">
        <pc:chgData name="Davis, James C" userId="84778d94-b1cc-4a48-87ce-749e1d7d6e72" providerId="ADAL" clId="{C9060C31-8BDE-FF4D-8084-36F3C3CD9A1E}" dt="2024-01-19T04:57:04.320" v="13197" actId="20577"/>
        <pc:sldMkLst>
          <pc:docMk/>
          <pc:sldMk cId="2960655872" sldId="273"/>
        </pc:sldMkLst>
        <pc:spChg chg="add mod">
          <ac:chgData name="Davis, James C" userId="84778d94-b1cc-4a48-87ce-749e1d7d6e72" providerId="ADAL" clId="{C9060C31-8BDE-FF4D-8084-36F3C3CD9A1E}" dt="2024-01-19T02:47:22.117" v="4843" actId="14100"/>
          <ac:spMkLst>
            <pc:docMk/>
            <pc:sldMk cId="2960655872" sldId="273"/>
            <ac:spMk id="4" creationId="{173C6159-ACA2-E1ED-4752-00091F31572E}"/>
          </ac:spMkLst>
        </pc:spChg>
        <pc:picChg chg="add">
          <ac:chgData name="Davis, James C" userId="84778d94-b1cc-4a48-87ce-749e1d7d6e72" providerId="ADAL" clId="{C9060C31-8BDE-FF4D-8084-36F3C3CD9A1E}" dt="2024-01-19T02:41:59.591" v="4015"/>
          <ac:picMkLst>
            <pc:docMk/>
            <pc:sldMk cId="2960655872" sldId="273"/>
            <ac:picMk id="3" creationId="{7F732EEB-9DC2-50B5-2793-1CE3D2DF8A96}"/>
          </ac:picMkLst>
        </pc:picChg>
        <pc:cxnChg chg="add mod">
          <ac:chgData name="Davis, James C" userId="84778d94-b1cc-4a48-87ce-749e1d7d6e72" providerId="ADAL" clId="{C9060C31-8BDE-FF4D-8084-36F3C3CD9A1E}" dt="2024-01-19T03:03:20.099" v="8426" actId="1582"/>
          <ac:cxnSpMkLst>
            <pc:docMk/>
            <pc:sldMk cId="2960655872" sldId="273"/>
            <ac:cxnSpMk id="6" creationId="{C7440FBF-DC1D-47EC-D3A8-88C5E81F8A9C}"/>
          </ac:cxnSpMkLst>
        </pc:cxnChg>
        <pc:cxnChg chg="add mod">
          <ac:chgData name="Davis, James C" userId="84778d94-b1cc-4a48-87ce-749e1d7d6e72" providerId="ADAL" clId="{C9060C31-8BDE-FF4D-8084-36F3C3CD9A1E}" dt="2024-01-19T03:03:24.031" v="8428" actId="1076"/>
          <ac:cxnSpMkLst>
            <pc:docMk/>
            <pc:sldMk cId="2960655872" sldId="273"/>
            <ac:cxnSpMk id="7" creationId="{5D74B233-D3E0-C508-3C54-40AAB9EBDADB}"/>
          </ac:cxnSpMkLst>
        </pc:cxnChg>
        <pc:cxnChg chg="add mod">
          <ac:chgData name="Davis, James C" userId="84778d94-b1cc-4a48-87ce-749e1d7d6e72" providerId="ADAL" clId="{C9060C31-8BDE-FF4D-8084-36F3C3CD9A1E}" dt="2024-01-19T03:03:27.456" v="8430" actId="1076"/>
          <ac:cxnSpMkLst>
            <pc:docMk/>
            <pc:sldMk cId="2960655872" sldId="273"/>
            <ac:cxnSpMk id="8" creationId="{E0A2817A-BF59-AAD2-20FD-4CA0535CE9C2}"/>
          </ac:cxnSpMkLst>
        </pc:cxnChg>
        <pc:cxnChg chg="add mod">
          <ac:chgData name="Davis, James C" userId="84778d94-b1cc-4a48-87ce-749e1d7d6e72" providerId="ADAL" clId="{C9060C31-8BDE-FF4D-8084-36F3C3CD9A1E}" dt="2024-01-19T03:03:30.084" v="8432" actId="1076"/>
          <ac:cxnSpMkLst>
            <pc:docMk/>
            <pc:sldMk cId="2960655872" sldId="273"/>
            <ac:cxnSpMk id="9" creationId="{55593736-8A06-0D46-9D0B-1457D2515312}"/>
          </ac:cxnSpMkLst>
        </pc:cxnChg>
        <pc:cxnChg chg="add mod">
          <ac:chgData name="Davis, James C" userId="84778d94-b1cc-4a48-87ce-749e1d7d6e72" providerId="ADAL" clId="{C9060C31-8BDE-FF4D-8084-36F3C3CD9A1E}" dt="2024-01-19T03:03:32.889" v="8434" actId="1076"/>
          <ac:cxnSpMkLst>
            <pc:docMk/>
            <pc:sldMk cId="2960655872" sldId="273"/>
            <ac:cxnSpMk id="10" creationId="{87AE2761-18F8-B844-698F-E2E12DE3377D}"/>
          </ac:cxnSpMkLst>
        </pc:cxnChg>
        <pc:cxnChg chg="add mod">
          <ac:chgData name="Davis, James C" userId="84778d94-b1cc-4a48-87ce-749e1d7d6e72" providerId="ADAL" clId="{C9060C31-8BDE-FF4D-8084-36F3C3CD9A1E}" dt="2024-01-19T03:03:37.456" v="8437" actId="14100"/>
          <ac:cxnSpMkLst>
            <pc:docMk/>
            <pc:sldMk cId="2960655872" sldId="273"/>
            <ac:cxnSpMk id="11" creationId="{171813B0-5FA1-E07D-CF50-2F80F2CD04BC}"/>
          </ac:cxnSpMkLst>
        </pc:cxnChg>
        <pc:cxnChg chg="add mod">
          <ac:chgData name="Davis, James C" userId="84778d94-b1cc-4a48-87ce-749e1d7d6e72" providerId="ADAL" clId="{C9060C31-8BDE-FF4D-8084-36F3C3CD9A1E}" dt="2024-01-19T03:03:40.885" v="8440" actId="14100"/>
          <ac:cxnSpMkLst>
            <pc:docMk/>
            <pc:sldMk cId="2960655872" sldId="273"/>
            <ac:cxnSpMk id="13" creationId="{67376746-10BF-9711-A754-3D1B4DF4E58F}"/>
          </ac:cxnSpMkLst>
        </pc:cxnChg>
        <pc:cxnChg chg="add mod">
          <ac:chgData name="Davis, James C" userId="84778d94-b1cc-4a48-87ce-749e1d7d6e72" providerId="ADAL" clId="{C9060C31-8BDE-FF4D-8084-36F3C3CD9A1E}" dt="2024-01-19T03:03:43.135" v="8442" actId="14100"/>
          <ac:cxnSpMkLst>
            <pc:docMk/>
            <pc:sldMk cId="2960655872" sldId="273"/>
            <ac:cxnSpMk id="16" creationId="{C7F9E9B5-4B6F-5BE3-2E46-1FDC10FA3BB3}"/>
          </ac:cxnSpMkLst>
        </pc:cxnChg>
        <pc:cxnChg chg="add mod">
          <ac:chgData name="Davis, James C" userId="84778d94-b1cc-4a48-87ce-749e1d7d6e72" providerId="ADAL" clId="{C9060C31-8BDE-FF4D-8084-36F3C3CD9A1E}" dt="2024-01-19T03:03:48.714" v="8446" actId="1076"/>
          <ac:cxnSpMkLst>
            <pc:docMk/>
            <pc:sldMk cId="2960655872" sldId="273"/>
            <ac:cxnSpMk id="18" creationId="{EFC6887E-B90F-035C-C00C-2D00B9C44822}"/>
          </ac:cxnSpMkLst>
        </pc:cxnChg>
        <pc:cxnChg chg="add mod">
          <ac:chgData name="Davis, James C" userId="84778d94-b1cc-4a48-87ce-749e1d7d6e72" providerId="ADAL" clId="{C9060C31-8BDE-FF4D-8084-36F3C3CD9A1E}" dt="2024-01-19T03:03:52.839" v="8449" actId="14100"/>
          <ac:cxnSpMkLst>
            <pc:docMk/>
            <pc:sldMk cId="2960655872" sldId="273"/>
            <ac:cxnSpMk id="20" creationId="{9E373C85-25FD-67F1-0626-622AE0B12EAE}"/>
          </ac:cxnSpMkLst>
        </pc:cxnChg>
        <pc:cxnChg chg="add mod">
          <ac:chgData name="Davis, James C" userId="84778d94-b1cc-4a48-87ce-749e1d7d6e72" providerId="ADAL" clId="{C9060C31-8BDE-FF4D-8084-36F3C3CD9A1E}" dt="2024-01-19T03:03:56.457" v="8452" actId="14100"/>
          <ac:cxnSpMkLst>
            <pc:docMk/>
            <pc:sldMk cId="2960655872" sldId="273"/>
            <ac:cxnSpMk id="23" creationId="{E7B959FD-B5B6-5E27-9F96-737B860EFCF2}"/>
          </ac:cxnSpMkLst>
        </pc:cxnChg>
        <pc:cxnChg chg="add mod">
          <ac:chgData name="Davis, James C" userId="84778d94-b1cc-4a48-87ce-749e1d7d6e72" providerId="ADAL" clId="{C9060C31-8BDE-FF4D-8084-36F3C3CD9A1E}" dt="2024-01-19T03:03:58.350" v="8454" actId="1076"/>
          <ac:cxnSpMkLst>
            <pc:docMk/>
            <pc:sldMk cId="2960655872" sldId="273"/>
            <ac:cxnSpMk id="25" creationId="{9F1755BB-CCB2-493B-80ED-90201FC12429}"/>
          </ac:cxnSpMkLst>
        </pc:cxnChg>
        <pc:cxnChg chg="add mod">
          <ac:chgData name="Davis, James C" userId="84778d94-b1cc-4a48-87ce-749e1d7d6e72" providerId="ADAL" clId="{C9060C31-8BDE-FF4D-8084-36F3C3CD9A1E}" dt="2024-01-19T03:04:00.309" v="8456" actId="1076"/>
          <ac:cxnSpMkLst>
            <pc:docMk/>
            <pc:sldMk cId="2960655872" sldId="273"/>
            <ac:cxnSpMk id="26" creationId="{7EA13820-8C3A-DCE0-9004-DE21C254733F}"/>
          </ac:cxnSpMkLst>
        </pc:cxnChg>
        <pc:cxnChg chg="add mod">
          <ac:chgData name="Davis, James C" userId="84778d94-b1cc-4a48-87ce-749e1d7d6e72" providerId="ADAL" clId="{C9060C31-8BDE-FF4D-8084-36F3C3CD9A1E}" dt="2024-01-19T03:04:04.341" v="8459" actId="14100"/>
          <ac:cxnSpMkLst>
            <pc:docMk/>
            <pc:sldMk cId="2960655872" sldId="273"/>
            <ac:cxnSpMk id="27" creationId="{0B72619A-0C50-CA07-6059-D79E8E9E8424}"/>
          </ac:cxnSpMkLst>
        </pc:cxnChg>
        <pc:cxnChg chg="add mod">
          <ac:chgData name="Davis, James C" userId="84778d94-b1cc-4a48-87ce-749e1d7d6e72" providerId="ADAL" clId="{C9060C31-8BDE-FF4D-8084-36F3C3CD9A1E}" dt="2024-01-19T03:04:08.081" v="8462" actId="14100"/>
          <ac:cxnSpMkLst>
            <pc:docMk/>
            <pc:sldMk cId="2960655872" sldId="273"/>
            <ac:cxnSpMk id="29" creationId="{F8555B0F-A5EC-2DEB-2F2D-C3469B050DBF}"/>
          </ac:cxnSpMkLst>
        </pc:cxnChg>
      </pc:sldChg>
      <pc:sldChg chg="add">
        <pc:chgData name="Davis, James C" userId="84778d94-b1cc-4a48-87ce-749e1d7d6e72" providerId="ADAL" clId="{C9060C31-8BDE-FF4D-8084-36F3C3CD9A1E}" dt="2024-01-19T05:29:48.784" v="14738"/>
        <pc:sldMkLst>
          <pc:docMk/>
          <pc:sldMk cId="589187519" sldId="274"/>
        </pc:sldMkLst>
      </pc:sldChg>
      <pc:sldChg chg="modSp add del mod modAnim modNotesTx">
        <pc:chgData name="Davis, James C" userId="84778d94-b1cc-4a48-87ce-749e1d7d6e72" providerId="ADAL" clId="{C9060C31-8BDE-FF4D-8084-36F3C3CD9A1E}" dt="2024-01-19T05:29:33.212" v="14730" actId="2696"/>
        <pc:sldMkLst>
          <pc:docMk/>
          <pc:sldMk cId="937212076" sldId="274"/>
        </pc:sldMkLst>
        <pc:spChg chg="mod">
          <ac:chgData name="Davis, James C" userId="84778d94-b1cc-4a48-87ce-749e1d7d6e72" providerId="ADAL" clId="{C9060C31-8BDE-FF4D-8084-36F3C3CD9A1E}" dt="2024-01-19T05:29:18.612" v="14729" actId="1076"/>
          <ac:spMkLst>
            <pc:docMk/>
            <pc:sldMk cId="937212076" sldId="274"/>
            <ac:spMk id="14" creationId="{AE9ACCC0-B979-CE2B-3869-4E6F0A60AD4A}"/>
          </ac:spMkLst>
        </pc:spChg>
        <pc:graphicFrameChg chg="modGraphic">
          <ac:chgData name="Davis, James C" userId="84778d94-b1cc-4a48-87ce-749e1d7d6e72" providerId="ADAL" clId="{C9060C31-8BDE-FF4D-8084-36F3C3CD9A1E}" dt="2024-01-19T04:42:59.428" v="11352" actId="20577"/>
          <ac:graphicFrameMkLst>
            <pc:docMk/>
            <pc:sldMk cId="937212076" sldId="274"/>
            <ac:graphicFrameMk id="9" creationId="{44163BC2-6D37-0C0D-50B5-A550E0ADF760}"/>
          </ac:graphicFrameMkLst>
        </pc:graphicFrameChg>
        <pc:graphicFrameChg chg="modGraphic">
          <ac:chgData name="Davis, James C" userId="84778d94-b1cc-4a48-87ce-749e1d7d6e72" providerId="ADAL" clId="{C9060C31-8BDE-FF4D-8084-36F3C3CD9A1E}" dt="2024-01-19T04:42:50.518" v="11337" actId="20577"/>
          <ac:graphicFrameMkLst>
            <pc:docMk/>
            <pc:sldMk cId="937212076" sldId="274"/>
            <ac:graphicFrameMk id="10" creationId="{63294977-0EA2-78D8-F364-5A1D43DD6EE6}"/>
          </ac:graphicFrameMkLst>
        </pc:graphicFrameChg>
      </pc:sldChg>
      <pc:sldChg chg="addSp delSp modSp new del mod modClrScheme modAnim chgLayout modNotesTx">
        <pc:chgData name="Davis, James C" userId="84778d94-b1cc-4a48-87ce-749e1d7d6e72" providerId="ADAL" clId="{C9060C31-8BDE-FF4D-8084-36F3C3CD9A1E}" dt="2024-01-19T04:40:14.570" v="11320" actId="2696"/>
        <pc:sldMkLst>
          <pc:docMk/>
          <pc:sldMk cId="2255852380" sldId="274"/>
        </pc:sldMkLst>
        <pc:spChg chg="mod ord">
          <ac:chgData name="Davis, James C" userId="84778d94-b1cc-4a48-87ce-749e1d7d6e72" providerId="ADAL" clId="{C9060C31-8BDE-FF4D-8084-36F3C3CD9A1E}" dt="2024-01-19T04:32:32.256" v="10738" actId="700"/>
          <ac:spMkLst>
            <pc:docMk/>
            <pc:sldMk cId="2255852380" sldId="274"/>
            <ac:spMk id="2" creationId="{03CFD544-07C1-36A7-01A5-F5C6E99C6A58}"/>
          </ac:spMkLst>
        </pc:spChg>
        <pc:spChg chg="add mod ord">
          <ac:chgData name="Davis, James C" userId="84778d94-b1cc-4a48-87ce-749e1d7d6e72" providerId="ADAL" clId="{C9060C31-8BDE-FF4D-8084-36F3C3CD9A1E}" dt="2024-01-19T04:32:32.256" v="10738" actId="700"/>
          <ac:spMkLst>
            <pc:docMk/>
            <pc:sldMk cId="2255852380" sldId="274"/>
            <ac:spMk id="3" creationId="{E6C45B6E-C9D7-9284-EC2C-C0ED375D70F4}"/>
          </ac:spMkLst>
        </pc:spChg>
        <pc:spChg chg="add del mod ord">
          <ac:chgData name="Davis, James C" userId="84778d94-b1cc-4a48-87ce-749e1d7d6e72" providerId="ADAL" clId="{C9060C31-8BDE-FF4D-8084-36F3C3CD9A1E}" dt="2024-01-19T04:32:32.256" v="10738" actId="700"/>
          <ac:spMkLst>
            <pc:docMk/>
            <pc:sldMk cId="2255852380" sldId="274"/>
            <ac:spMk id="4" creationId="{3C82A2C5-F698-E58B-1ED3-E92B9C52B0A4}"/>
          </ac:spMkLst>
        </pc:spChg>
        <pc:spChg chg="add del mod ord">
          <ac:chgData name="Davis, James C" userId="84778d94-b1cc-4a48-87ce-749e1d7d6e72" providerId="ADAL" clId="{C9060C31-8BDE-FF4D-8084-36F3C3CD9A1E}" dt="2024-01-19T04:38:37.249" v="11072" actId="478"/>
          <ac:spMkLst>
            <pc:docMk/>
            <pc:sldMk cId="2255852380" sldId="274"/>
            <ac:spMk id="5" creationId="{8DC38E0F-3F5C-A921-9C16-E887E745595F}"/>
          </ac:spMkLst>
        </pc:spChg>
        <pc:spChg chg="add del mod ord">
          <ac:chgData name="Davis, James C" userId="84778d94-b1cc-4a48-87ce-749e1d7d6e72" providerId="ADAL" clId="{C9060C31-8BDE-FF4D-8084-36F3C3CD9A1E}" dt="2024-01-19T04:32:50.750" v="10771" actId="478"/>
          <ac:spMkLst>
            <pc:docMk/>
            <pc:sldMk cId="2255852380" sldId="274"/>
            <ac:spMk id="6" creationId="{26EE6A33-B6DB-C921-2F0F-C3154D3A8935}"/>
          </ac:spMkLst>
        </pc:spChg>
        <pc:spChg chg="add mod ord">
          <ac:chgData name="Davis, James C" userId="84778d94-b1cc-4a48-87ce-749e1d7d6e72" providerId="ADAL" clId="{C9060C31-8BDE-FF4D-8084-36F3C3CD9A1E}" dt="2024-01-19T04:38:13.514" v="11063" actId="1076"/>
          <ac:spMkLst>
            <pc:docMk/>
            <pc:sldMk cId="2255852380" sldId="274"/>
            <ac:spMk id="7" creationId="{525F581F-8B92-C892-2675-2D9313F04245}"/>
          </ac:spMkLst>
        </pc:spChg>
        <pc:spChg chg="add del mod ord">
          <ac:chgData name="Davis, James C" userId="84778d94-b1cc-4a48-87ce-749e1d7d6e72" providerId="ADAL" clId="{C9060C31-8BDE-FF4D-8084-36F3C3CD9A1E}" dt="2024-01-19T04:32:57.380" v="10772" actId="3680"/>
          <ac:spMkLst>
            <pc:docMk/>
            <pc:sldMk cId="2255852380" sldId="274"/>
            <ac:spMk id="8" creationId="{1CE2290F-F97F-4215-C19C-85E1642368B3}"/>
          </ac:spMkLst>
        </pc:spChg>
        <pc:spChg chg="add del mod">
          <ac:chgData name="Davis, James C" userId="84778d94-b1cc-4a48-87ce-749e1d7d6e72" providerId="ADAL" clId="{C9060C31-8BDE-FF4D-8084-36F3C3CD9A1E}" dt="2024-01-19T04:38:40.376" v="11073" actId="478"/>
          <ac:spMkLst>
            <pc:docMk/>
            <pc:sldMk cId="2255852380" sldId="274"/>
            <ac:spMk id="12" creationId="{1D77220C-87ED-E2C5-3348-60718FDC923E}"/>
          </ac:spMkLst>
        </pc:spChg>
        <pc:spChg chg="add mod">
          <ac:chgData name="Davis, James C" userId="84778d94-b1cc-4a48-87ce-749e1d7d6e72" providerId="ADAL" clId="{C9060C31-8BDE-FF4D-8084-36F3C3CD9A1E}" dt="2024-01-19T04:39:08.858" v="11165" actId="27636"/>
          <ac:spMkLst>
            <pc:docMk/>
            <pc:sldMk cId="2255852380" sldId="274"/>
            <ac:spMk id="13" creationId="{4DE8CDE2-FA5C-6C7E-3EC0-0B670D487F34}"/>
          </ac:spMkLst>
        </pc:spChg>
        <pc:spChg chg="add mod">
          <ac:chgData name="Davis, James C" userId="84778d94-b1cc-4a48-87ce-749e1d7d6e72" providerId="ADAL" clId="{C9060C31-8BDE-FF4D-8084-36F3C3CD9A1E}" dt="2024-01-19T04:40:03.470" v="11318" actId="404"/>
          <ac:spMkLst>
            <pc:docMk/>
            <pc:sldMk cId="2255852380" sldId="274"/>
            <ac:spMk id="14" creationId="{AE9ACCC0-B979-CE2B-3869-4E6F0A60AD4A}"/>
          </ac:spMkLst>
        </pc:spChg>
        <pc:graphicFrameChg chg="add mod ord modGraphic">
          <ac:chgData name="Davis, James C" userId="84778d94-b1cc-4a48-87ce-749e1d7d6e72" providerId="ADAL" clId="{C9060C31-8BDE-FF4D-8084-36F3C3CD9A1E}" dt="2024-01-19T04:36:25.867" v="10990" actId="20577"/>
          <ac:graphicFrameMkLst>
            <pc:docMk/>
            <pc:sldMk cId="2255852380" sldId="274"/>
            <ac:graphicFrameMk id="9" creationId="{44163BC2-6D37-0C0D-50B5-A550E0ADF760}"/>
          </ac:graphicFrameMkLst>
        </pc:graphicFrameChg>
        <pc:graphicFrameChg chg="add mod modGraphic">
          <ac:chgData name="Davis, James C" userId="84778d94-b1cc-4a48-87ce-749e1d7d6e72" providerId="ADAL" clId="{C9060C31-8BDE-FF4D-8084-36F3C3CD9A1E}" dt="2024-01-19T04:37:54.510" v="11026" actId="20577"/>
          <ac:graphicFrameMkLst>
            <pc:docMk/>
            <pc:sldMk cId="2255852380" sldId="274"/>
            <ac:graphicFrameMk id="10" creationId="{63294977-0EA2-78D8-F364-5A1D43DD6EE6}"/>
          </ac:graphicFrameMkLst>
        </pc:graphicFrameChg>
      </pc:sldChg>
      <pc:sldChg chg="addSp modSp new mod modNotesTx">
        <pc:chgData name="Davis, James C" userId="84778d94-b1cc-4a48-87ce-749e1d7d6e72" providerId="ADAL" clId="{C9060C31-8BDE-FF4D-8084-36F3C3CD9A1E}" dt="2024-01-19T05:01:00.161" v="13535" actId="5793"/>
        <pc:sldMkLst>
          <pc:docMk/>
          <pc:sldMk cId="4176591448" sldId="275"/>
        </pc:sldMkLst>
        <pc:spChg chg="add mod">
          <ac:chgData name="Davis, James C" userId="84778d94-b1cc-4a48-87ce-749e1d7d6e72" providerId="ADAL" clId="{C9060C31-8BDE-FF4D-8084-36F3C3CD9A1E}" dt="2024-01-19T04:59:57.519" v="13255" actId="14100"/>
          <ac:spMkLst>
            <pc:docMk/>
            <pc:sldMk cId="4176591448" sldId="275"/>
            <ac:spMk id="4" creationId="{DE2862EF-31A9-DA82-685B-DCC9F049336E}"/>
          </ac:spMkLst>
        </pc:spChg>
        <pc:picChg chg="add mod">
          <ac:chgData name="Davis, James C" userId="84778d94-b1cc-4a48-87ce-749e1d7d6e72" providerId="ADAL" clId="{C9060C31-8BDE-FF4D-8084-36F3C3CD9A1E}" dt="2024-01-19T04:59:37.195" v="13202" actId="14100"/>
          <ac:picMkLst>
            <pc:docMk/>
            <pc:sldMk cId="4176591448" sldId="275"/>
            <ac:picMk id="3" creationId="{22762EDE-6053-AB1B-C118-D928EBCB53F0}"/>
          </ac:picMkLst>
        </pc:picChg>
      </pc:sldChg>
      <pc:sldChg chg="addSp delSp modSp new mod modClrScheme chgLayout modNotesTx">
        <pc:chgData name="Davis, James C" userId="84778d94-b1cc-4a48-87ce-749e1d7d6e72" providerId="ADAL" clId="{C9060C31-8BDE-FF4D-8084-36F3C3CD9A1E}" dt="2024-01-19T05:11:56.639" v="14194" actId="20577"/>
        <pc:sldMkLst>
          <pc:docMk/>
          <pc:sldMk cId="1924462530" sldId="276"/>
        </pc:sldMkLst>
        <pc:spChg chg="mod ord">
          <ac:chgData name="Davis, James C" userId="84778d94-b1cc-4a48-87ce-749e1d7d6e72" providerId="ADAL" clId="{C9060C31-8BDE-FF4D-8084-36F3C3CD9A1E}" dt="2024-01-19T05:05:20.984" v="13573" actId="700"/>
          <ac:spMkLst>
            <pc:docMk/>
            <pc:sldMk cId="1924462530" sldId="276"/>
            <ac:spMk id="2" creationId="{9FA6400E-A2E9-9C08-0793-1349BF246493}"/>
          </ac:spMkLst>
        </pc:spChg>
        <pc:spChg chg="add mod">
          <ac:chgData name="Davis, James C" userId="84778d94-b1cc-4a48-87ce-749e1d7d6e72" providerId="ADAL" clId="{C9060C31-8BDE-FF4D-8084-36F3C3CD9A1E}" dt="2024-01-19T05:03:13.263" v="13570" actId="403"/>
          <ac:spMkLst>
            <pc:docMk/>
            <pc:sldMk cId="1924462530" sldId="276"/>
            <ac:spMk id="4" creationId="{2E2AACCF-A830-6197-CC97-050EC0B79C0F}"/>
          </ac:spMkLst>
        </pc:spChg>
        <pc:spChg chg="add del mod ord">
          <ac:chgData name="Davis, James C" userId="84778d94-b1cc-4a48-87ce-749e1d7d6e72" providerId="ADAL" clId="{C9060C31-8BDE-FF4D-8084-36F3C3CD9A1E}" dt="2024-01-19T05:05:20.984" v="13573" actId="700"/>
          <ac:spMkLst>
            <pc:docMk/>
            <pc:sldMk cId="1924462530" sldId="276"/>
            <ac:spMk id="5" creationId="{4FBEC4FE-8163-0544-62B5-98A28C50C64B}"/>
          </ac:spMkLst>
        </pc:spChg>
        <pc:spChg chg="add del mod ord">
          <ac:chgData name="Davis, James C" userId="84778d94-b1cc-4a48-87ce-749e1d7d6e72" providerId="ADAL" clId="{C9060C31-8BDE-FF4D-8084-36F3C3CD9A1E}" dt="2024-01-19T05:05:20.984" v="13573" actId="700"/>
          <ac:spMkLst>
            <pc:docMk/>
            <pc:sldMk cId="1924462530" sldId="276"/>
            <ac:spMk id="6" creationId="{95BDD89A-91B3-05B4-43BA-7C405D9E9AFD}"/>
          </ac:spMkLst>
        </pc:spChg>
        <pc:picChg chg="add mod">
          <ac:chgData name="Davis, James C" userId="84778d94-b1cc-4a48-87ce-749e1d7d6e72" providerId="ADAL" clId="{C9060C31-8BDE-FF4D-8084-36F3C3CD9A1E}" dt="2024-01-19T05:01:41.603" v="13539" actId="1076"/>
          <ac:picMkLst>
            <pc:docMk/>
            <pc:sldMk cId="1924462530" sldId="276"/>
            <ac:picMk id="3" creationId="{2BB42FC5-8BA4-8DD1-13A2-D461C6CB8658}"/>
          </ac:picMkLst>
        </pc:picChg>
      </pc:sldChg>
      <pc:sldChg chg="addSp delSp modSp new mod modClrScheme chgLayout modNotesTx">
        <pc:chgData name="Davis, James C" userId="84778d94-b1cc-4a48-87ce-749e1d7d6e72" providerId="ADAL" clId="{C9060C31-8BDE-FF4D-8084-36F3C3CD9A1E}" dt="2024-01-19T05:31:27.326" v="15017" actId="20577"/>
        <pc:sldMkLst>
          <pc:docMk/>
          <pc:sldMk cId="3376396686" sldId="277"/>
        </pc:sldMkLst>
        <pc:spChg chg="mod ord">
          <ac:chgData name="Davis, James C" userId="84778d94-b1cc-4a48-87ce-749e1d7d6e72" providerId="ADAL" clId="{C9060C31-8BDE-FF4D-8084-36F3C3CD9A1E}" dt="2024-01-19T05:05:32.238" v="13575" actId="700"/>
          <ac:spMkLst>
            <pc:docMk/>
            <pc:sldMk cId="3376396686" sldId="277"/>
            <ac:spMk id="2" creationId="{059EB5DF-8534-85E4-EDE5-A750B43175DF}"/>
          </ac:spMkLst>
        </pc:spChg>
        <pc:spChg chg="add mod ord">
          <ac:chgData name="Davis, James C" userId="84778d94-b1cc-4a48-87ce-749e1d7d6e72" providerId="ADAL" clId="{C9060C31-8BDE-FF4D-8084-36F3C3CD9A1E}" dt="2024-01-19T05:09:53.877" v="13951" actId="113"/>
          <ac:spMkLst>
            <pc:docMk/>
            <pc:sldMk cId="3376396686" sldId="277"/>
            <ac:spMk id="3" creationId="{FE024C60-E35A-0064-B775-7135A624A949}"/>
          </ac:spMkLst>
        </pc:spChg>
        <pc:spChg chg="add del mod ord">
          <ac:chgData name="Davis, James C" userId="84778d94-b1cc-4a48-87ce-749e1d7d6e72" providerId="ADAL" clId="{C9060C31-8BDE-FF4D-8084-36F3C3CD9A1E}" dt="2024-01-19T05:05:47.206" v="13628" actId="478"/>
          <ac:spMkLst>
            <pc:docMk/>
            <pc:sldMk cId="3376396686" sldId="277"/>
            <ac:spMk id="4" creationId="{DA8EC4BF-142A-E704-A9C4-23DEA6B32DD8}"/>
          </ac:spMkLst>
        </pc:spChg>
        <pc:spChg chg="add mod">
          <ac:chgData name="Davis, James C" userId="84778d94-b1cc-4a48-87ce-749e1d7d6e72" providerId="ADAL" clId="{C9060C31-8BDE-FF4D-8084-36F3C3CD9A1E}" dt="2024-01-19T05:08:57.008" v="13924" actId="1076"/>
          <ac:spMkLst>
            <pc:docMk/>
            <pc:sldMk cId="3376396686" sldId="277"/>
            <ac:spMk id="6" creationId="{98705DE1-9F39-0911-83FA-C1C4924D5D01}"/>
          </ac:spMkLst>
        </pc:spChg>
        <pc:graphicFrameChg chg="add mod modGraphic">
          <ac:chgData name="Davis, James C" userId="84778d94-b1cc-4a48-87ce-749e1d7d6e72" providerId="ADAL" clId="{C9060C31-8BDE-FF4D-8084-36F3C3CD9A1E}" dt="2024-01-19T05:09:43.312" v="13945" actId="20577"/>
          <ac:graphicFrameMkLst>
            <pc:docMk/>
            <pc:sldMk cId="3376396686" sldId="277"/>
            <ac:graphicFrameMk id="5" creationId="{B6EB5CA6-4ACF-71D8-C820-CD5774275F98}"/>
          </ac:graphicFrameMkLst>
        </pc:graphicFrameChg>
      </pc:sldChg>
      <pc:sldChg chg="addSp delSp modSp new mod modClrScheme chgLayout">
        <pc:chgData name="Davis, James C" userId="84778d94-b1cc-4a48-87ce-749e1d7d6e72" providerId="ADAL" clId="{C9060C31-8BDE-FF4D-8084-36F3C3CD9A1E}" dt="2024-01-19T05:11:27.840" v="14090" actId="20577"/>
        <pc:sldMkLst>
          <pc:docMk/>
          <pc:sldMk cId="998455109" sldId="278"/>
        </pc:sldMkLst>
        <pc:spChg chg="del">
          <ac:chgData name="Davis, James C" userId="84778d94-b1cc-4a48-87ce-749e1d7d6e72" providerId="ADAL" clId="{C9060C31-8BDE-FF4D-8084-36F3C3CD9A1E}" dt="2024-01-19T05:10:35.128" v="13953" actId="478"/>
          <ac:spMkLst>
            <pc:docMk/>
            <pc:sldMk cId="998455109" sldId="278"/>
            <ac:spMk id="2" creationId="{29A68F75-56CF-6406-47AE-724EC1626F99}"/>
          </ac:spMkLst>
        </pc:spChg>
        <pc:spChg chg="del">
          <ac:chgData name="Davis, James C" userId="84778d94-b1cc-4a48-87ce-749e1d7d6e72" providerId="ADAL" clId="{C9060C31-8BDE-FF4D-8084-36F3C3CD9A1E}" dt="2024-01-19T05:10:38.047" v="13954" actId="700"/>
          <ac:spMkLst>
            <pc:docMk/>
            <pc:sldMk cId="998455109" sldId="278"/>
            <ac:spMk id="3" creationId="{6FA13E06-9B00-A3F1-BB70-A5740B96C14F}"/>
          </ac:spMkLst>
        </pc:spChg>
        <pc:spChg chg="mod ord">
          <ac:chgData name="Davis, James C" userId="84778d94-b1cc-4a48-87ce-749e1d7d6e72" providerId="ADAL" clId="{C9060C31-8BDE-FF4D-8084-36F3C3CD9A1E}" dt="2024-01-19T05:10:38.047" v="13954" actId="700"/>
          <ac:spMkLst>
            <pc:docMk/>
            <pc:sldMk cId="998455109" sldId="278"/>
            <ac:spMk id="4" creationId="{8E608D80-92BD-B6D3-684E-C98288FC0541}"/>
          </ac:spMkLst>
        </pc:spChg>
        <pc:spChg chg="add mod">
          <ac:chgData name="Davis, James C" userId="84778d94-b1cc-4a48-87ce-749e1d7d6e72" providerId="ADAL" clId="{C9060C31-8BDE-FF4D-8084-36F3C3CD9A1E}" dt="2024-01-19T05:11:27.840" v="14090" actId="20577"/>
          <ac:spMkLst>
            <pc:docMk/>
            <pc:sldMk cId="998455109" sldId="278"/>
            <ac:spMk id="6" creationId="{764FBA50-DADE-6360-C23E-460A97F6828E}"/>
          </ac:spMkLst>
        </pc:spChg>
        <pc:picChg chg="add mod">
          <ac:chgData name="Davis, James C" userId="84778d94-b1cc-4a48-87ce-749e1d7d6e72" providerId="ADAL" clId="{C9060C31-8BDE-FF4D-8084-36F3C3CD9A1E}" dt="2024-01-19T05:11:22.324" v="14062" actId="1076"/>
          <ac:picMkLst>
            <pc:docMk/>
            <pc:sldMk cId="998455109" sldId="278"/>
            <ac:picMk id="5" creationId="{654B55AA-4F39-DA06-42CB-B25E5A74A871}"/>
          </ac:picMkLst>
        </pc:picChg>
      </pc:sldChg>
      <pc:sldChg chg="del">
        <pc:chgData name="Davis, James C" userId="84778d94-b1cc-4a48-87ce-749e1d7d6e72" providerId="ADAL" clId="{C9060C31-8BDE-FF4D-8084-36F3C3CD9A1E}" dt="2024-01-19T01:40:35.738" v="39" actId="2696"/>
        <pc:sldMkLst>
          <pc:docMk/>
          <pc:sldMk cId="4283807312" sldId="279"/>
        </pc:sldMkLst>
      </pc:sldChg>
      <pc:sldChg chg="del">
        <pc:chgData name="Davis, James C" userId="84778d94-b1cc-4a48-87ce-749e1d7d6e72" providerId="ADAL" clId="{C9060C31-8BDE-FF4D-8084-36F3C3CD9A1E}" dt="2024-01-19T01:40:35.713" v="30" actId="2696"/>
        <pc:sldMkLst>
          <pc:docMk/>
          <pc:sldMk cId="3193249446" sldId="280"/>
        </pc:sldMkLst>
      </pc:sldChg>
      <pc:sldChg chg="del">
        <pc:chgData name="Davis, James C" userId="84778d94-b1cc-4a48-87ce-749e1d7d6e72" providerId="ADAL" clId="{C9060C31-8BDE-FF4D-8084-36F3C3CD9A1E}" dt="2024-01-19T01:40:35.719" v="32" actId="2696"/>
        <pc:sldMkLst>
          <pc:docMk/>
          <pc:sldMk cId="3178303344" sldId="327"/>
        </pc:sldMkLst>
      </pc:sldChg>
      <pc:sldChg chg="del">
        <pc:chgData name="Davis, James C" userId="84778d94-b1cc-4a48-87ce-749e1d7d6e72" providerId="ADAL" clId="{C9060C31-8BDE-FF4D-8084-36F3C3CD9A1E}" dt="2024-01-19T01:40:35.740" v="40" actId="2696"/>
        <pc:sldMkLst>
          <pc:docMk/>
          <pc:sldMk cId="2959045582" sldId="328"/>
        </pc:sldMkLst>
      </pc:sldChg>
      <pc:sldChg chg="del">
        <pc:chgData name="Davis, James C" userId="84778d94-b1cc-4a48-87ce-749e1d7d6e72" providerId="ADAL" clId="{C9060C31-8BDE-FF4D-8084-36F3C3CD9A1E}" dt="2024-01-19T01:40:35.834" v="44" actId="2696"/>
        <pc:sldMkLst>
          <pc:docMk/>
          <pc:sldMk cId="3842838845" sldId="329"/>
        </pc:sldMkLst>
      </pc:sldChg>
      <pc:sldChg chg="del">
        <pc:chgData name="Davis, James C" userId="84778d94-b1cc-4a48-87ce-749e1d7d6e72" providerId="ADAL" clId="{C9060C31-8BDE-FF4D-8084-36F3C3CD9A1E}" dt="2024-01-19T01:40:35.855" v="47" actId="2696"/>
        <pc:sldMkLst>
          <pc:docMk/>
          <pc:sldMk cId="2847513733" sldId="330"/>
        </pc:sldMkLst>
      </pc:sldChg>
      <pc:sldChg chg="del">
        <pc:chgData name="Davis, James C" userId="84778d94-b1cc-4a48-87ce-749e1d7d6e72" providerId="ADAL" clId="{C9060C31-8BDE-FF4D-8084-36F3C3CD9A1E}" dt="2024-01-19T01:40:35.733" v="37" actId="2696"/>
        <pc:sldMkLst>
          <pc:docMk/>
          <pc:sldMk cId="1543460795" sldId="331"/>
        </pc:sldMkLst>
      </pc:sldChg>
      <pc:sldChg chg="del">
        <pc:chgData name="Davis, James C" userId="84778d94-b1cc-4a48-87ce-749e1d7d6e72" providerId="ADAL" clId="{C9060C31-8BDE-FF4D-8084-36F3C3CD9A1E}" dt="2024-01-19T01:40:35.837" v="45" actId="2696"/>
        <pc:sldMkLst>
          <pc:docMk/>
          <pc:sldMk cId="728823716" sldId="332"/>
        </pc:sldMkLst>
      </pc:sldChg>
      <pc:sldChg chg="del">
        <pc:chgData name="Davis, James C" userId="84778d94-b1cc-4a48-87ce-749e1d7d6e72" providerId="ADAL" clId="{C9060C31-8BDE-FF4D-8084-36F3C3CD9A1E}" dt="2024-01-19T01:40:35.715" v="31" actId="2696"/>
        <pc:sldMkLst>
          <pc:docMk/>
          <pc:sldMk cId="4226973084" sldId="333"/>
        </pc:sldMkLst>
      </pc:sldChg>
      <pc:sldChg chg="del">
        <pc:chgData name="Davis, James C" userId="84778d94-b1cc-4a48-87ce-749e1d7d6e72" providerId="ADAL" clId="{C9060C31-8BDE-FF4D-8084-36F3C3CD9A1E}" dt="2024-01-19T01:40:35.727" v="35" actId="2696"/>
        <pc:sldMkLst>
          <pc:docMk/>
          <pc:sldMk cId="3700356998" sldId="335"/>
        </pc:sldMkLst>
      </pc:sldChg>
      <pc:sldChg chg="del">
        <pc:chgData name="Davis, James C" userId="84778d94-b1cc-4a48-87ce-749e1d7d6e72" providerId="ADAL" clId="{C9060C31-8BDE-FF4D-8084-36F3C3CD9A1E}" dt="2024-01-19T01:40:35.899" v="50" actId="2696"/>
        <pc:sldMkLst>
          <pc:docMk/>
          <pc:sldMk cId="3092474482" sldId="336"/>
        </pc:sldMkLst>
      </pc:sldChg>
      <pc:sldChg chg="del">
        <pc:chgData name="Davis, James C" userId="84778d94-b1cc-4a48-87ce-749e1d7d6e72" providerId="ADAL" clId="{C9060C31-8BDE-FF4D-8084-36F3C3CD9A1E}" dt="2024-01-19T01:40:35.729" v="36" actId="2696"/>
        <pc:sldMkLst>
          <pc:docMk/>
          <pc:sldMk cId="2275955638" sldId="337"/>
        </pc:sldMkLst>
      </pc:sldChg>
      <pc:sldChg chg="del">
        <pc:chgData name="Davis, James C" userId="84778d94-b1cc-4a48-87ce-749e1d7d6e72" providerId="ADAL" clId="{C9060C31-8BDE-FF4D-8084-36F3C3CD9A1E}" dt="2024-01-19T01:40:35.736" v="38" actId="2696"/>
        <pc:sldMkLst>
          <pc:docMk/>
          <pc:sldMk cId="2629607491" sldId="339"/>
        </pc:sldMkLst>
      </pc:sldChg>
      <pc:sldChg chg="del">
        <pc:chgData name="Davis, James C" userId="84778d94-b1cc-4a48-87ce-749e1d7d6e72" providerId="ADAL" clId="{C9060C31-8BDE-FF4D-8084-36F3C3CD9A1E}" dt="2024-01-19T01:40:35.864" v="48" actId="2696"/>
        <pc:sldMkLst>
          <pc:docMk/>
          <pc:sldMk cId="3487360237" sldId="340"/>
        </pc:sldMkLst>
      </pc:sldChg>
      <pc:sldChg chg="del">
        <pc:chgData name="Davis, James C" userId="84778d94-b1cc-4a48-87ce-749e1d7d6e72" providerId="ADAL" clId="{C9060C31-8BDE-FF4D-8084-36F3C3CD9A1E}" dt="2024-01-19T01:40:35.762" v="42" actId="2696"/>
        <pc:sldMkLst>
          <pc:docMk/>
          <pc:sldMk cId="2115629209" sldId="342"/>
        </pc:sldMkLst>
      </pc:sldChg>
      <pc:sldChg chg="del">
        <pc:chgData name="Davis, James C" userId="84778d94-b1cc-4a48-87ce-749e1d7d6e72" providerId="ADAL" clId="{C9060C31-8BDE-FF4D-8084-36F3C3CD9A1E}" dt="2024-01-19T01:40:35.725" v="34" actId="2696"/>
        <pc:sldMkLst>
          <pc:docMk/>
          <pc:sldMk cId="2360516860" sldId="343"/>
        </pc:sldMkLst>
      </pc:sldChg>
      <pc:sldChg chg="del">
        <pc:chgData name="Davis, James C" userId="84778d94-b1cc-4a48-87ce-749e1d7d6e72" providerId="ADAL" clId="{C9060C31-8BDE-FF4D-8084-36F3C3CD9A1E}" dt="2024-01-19T01:40:35.742" v="41" actId="2696"/>
        <pc:sldMkLst>
          <pc:docMk/>
          <pc:sldMk cId="122215338" sldId="344"/>
        </pc:sldMkLst>
      </pc:sldChg>
      <pc:sldChg chg="del">
        <pc:chgData name="Davis, James C" userId="84778d94-b1cc-4a48-87ce-749e1d7d6e72" providerId="ADAL" clId="{C9060C31-8BDE-FF4D-8084-36F3C3CD9A1E}" dt="2024-01-19T01:40:35.765" v="43" actId="2696"/>
        <pc:sldMkLst>
          <pc:docMk/>
          <pc:sldMk cId="663049466" sldId="345"/>
        </pc:sldMkLst>
      </pc:sldChg>
      <pc:sldChg chg="del">
        <pc:chgData name="Davis, James C" userId="84778d94-b1cc-4a48-87ce-749e1d7d6e72" providerId="ADAL" clId="{C9060C31-8BDE-FF4D-8084-36F3C3CD9A1E}" dt="2024-01-19T01:40:35.723" v="33" actId="2696"/>
        <pc:sldMkLst>
          <pc:docMk/>
          <pc:sldMk cId="3912616925" sldId="346"/>
        </pc:sldMkLst>
      </pc:sldChg>
      <pc:sldChg chg="del">
        <pc:chgData name="Davis, James C" userId="84778d94-b1cc-4a48-87ce-749e1d7d6e72" providerId="ADAL" clId="{C9060C31-8BDE-FF4D-8084-36F3C3CD9A1E}" dt="2024-01-19T01:40:35.838" v="46" actId="2696"/>
        <pc:sldMkLst>
          <pc:docMk/>
          <pc:sldMk cId="2446612601" sldId="348"/>
        </pc:sldMkLst>
      </pc:sldChg>
      <pc:sldChg chg="del">
        <pc:chgData name="Davis, James C" userId="84778d94-b1cc-4a48-87ce-749e1d7d6e72" providerId="ADAL" clId="{C9060C31-8BDE-FF4D-8084-36F3C3CD9A1E}" dt="2024-01-19T01:40:35.888" v="49" actId="2696"/>
        <pc:sldMkLst>
          <pc:docMk/>
          <pc:sldMk cId="3185985796" sldId="349"/>
        </pc:sldMkLst>
      </pc:sldChg>
      <pc:sldChg chg="add">
        <pc:chgData name="Davis, James C" userId="84778d94-b1cc-4a48-87ce-749e1d7d6e72" providerId="ADAL" clId="{C9060C31-8BDE-FF4D-8084-36F3C3CD9A1E}" dt="2024-01-19T05:22:02.838" v="14195"/>
        <pc:sldMkLst>
          <pc:docMk/>
          <pc:sldMk cId="810143067" sldId="350"/>
        </pc:sldMkLst>
      </pc:sldChg>
      <pc:sldChg chg="modSp add mod">
        <pc:chgData name="Davis, James C" userId="84778d94-b1cc-4a48-87ce-749e1d7d6e72" providerId="ADAL" clId="{C9060C31-8BDE-FF4D-8084-36F3C3CD9A1E}" dt="2024-01-19T05:22:14.370" v="14210" actId="20577"/>
        <pc:sldMkLst>
          <pc:docMk/>
          <pc:sldMk cId="480741218" sldId="351"/>
        </pc:sldMkLst>
        <pc:spChg chg="mod">
          <ac:chgData name="Davis, James C" userId="84778d94-b1cc-4a48-87ce-749e1d7d6e72" providerId="ADAL" clId="{C9060C31-8BDE-FF4D-8084-36F3C3CD9A1E}" dt="2024-01-19T05:22:14.370" v="14210" actId="20577"/>
          <ac:spMkLst>
            <pc:docMk/>
            <pc:sldMk cId="480741218" sldId="351"/>
            <ac:spMk id="5" creationId="{846BCE7F-BE67-715F-3914-0911F12AD006}"/>
          </ac:spMkLst>
        </pc:spChg>
      </pc:sldChg>
      <pc:sldChg chg="modSp new mod modNotesTx">
        <pc:chgData name="Davis, James C" userId="84778d94-b1cc-4a48-87ce-749e1d7d6e72" providerId="ADAL" clId="{C9060C31-8BDE-FF4D-8084-36F3C3CD9A1E}" dt="2024-01-19T05:24:27.917" v="14721" actId="20577"/>
        <pc:sldMkLst>
          <pc:docMk/>
          <pc:sldMk cId="485814614" sldId="352"/>
        </pc:sldMkLst>
        <pc:spChg chg="mod">
          <ac:chgData name="Davis, James C" userId="84778d94-b1cc-4a48-87ce-749e1d7d6e72" providerId="ADAL" clId="{C9060C31-8BDE-FF4D-8084-36F3C3CD9A1E}" dt="2024-01-19T05:24:02.061" v="14585" actId="21"/>
          <ac:spMkLst>
            <pc:docMk/>
            <pc:sldMk cId="485814614" sldId="352"/>
            <ac:spMk id="2" creationId="{486A1696-C741-0088-8DF1-4480234254F6}"/>
          </ac:spMkLst>
        </pc:spChg>
        <pc:spChg chg="mod">
          <ac:chgData name="Davis, James C" userId="84778d94-b1cc-4a48-87ce-749e1d7d6e72" providerId="ADAL" clId="{C9060C31-8BDE-FF4D-8084-36F3C3CD9A1E}" dt="2024-01-19T05:22:24.961" v="14247" actId="20577"/>
          <ac:spMkLst>
            <pc:docMk/>
            <pc:sldMk cId="485814614" sldId="352"/>
            <ac:spMk id="3" creationId="{76A412AD-418A-52CE-3B14-E2C26EEA1B9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E8B4C4-0720-F64E-9EEE-9472CF165DC6}" type="datetimeFigureOut">
              <a:t>9/9/26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209F92-05EE-6F4A-AD9C-ED35F0F76927}" type="slidenum">
              <a:t>‹#›</a:t>
            </a:fld>
            <a:endParaRPr lang="en-US"/>
          </a:p>
        </p:txBody>
      </p:sp>
    </p:spTree>
    <p:extLst>
      <p:ext uri="{BB962C8B-B14F-4D97-AF65-F5344CB8AC3E}">
        <p14:creationId xmlns:p14="http://schemas.microsoft.com/office/powerpoint/2010/main" val="5245567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Q: Who’s used ChatGPT or Claude as a chat interface?</a:t>
            </a:r>
            <a:br>
              <a:rPr lang="en-US" b="1" dirty="0"/>
            </a:br>
            <a:r>
              <a:rPr lang="en-US" b="1" dirty="0"/>
              <a:t>Q: Who’s used them “</a:t>
            </a:r>
            <a:r>
              <a:rPr lang="en-US" b="1" dirty="0" err="1"/>
              <a:t>agentically</a:t>
            </a:r>
            <a:r>
              <a:rPr lang="en-US" b="1"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Here is what you need to know.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AI is not a better stapler.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It is open-ended productive capacity.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The skill you need to develop is learning to engineer the task and environment around it—then letting it operate with supervised autonomy.</a:t>
            </a:r>
          </a:p>
        </p:txBody>
      </p:sp>
      <p:sp>
        <p:nvSpPr>
          <p:cNvPr id="4" name="Slide Number Placeholder 3"/>
          <p:cNvSpPr>
            <a:spLocks noGrp="1"/>
          </p:cNvSpPr>
          <p:nvPr>
            <p:ph type="sldNum" sz="quarter" idx="5"/>
          </p:nvPr>
        </p:nvSpPr>
        <p:spPr/>
        <p:txBody>
          <a:bodyPr/>
          <a:lstStyle/>
          <a:p>
            <a:fld id="{FF209F92-05EE-6F4A-AD9C-ED35F0F76927}" type="slidenum">
              <a:rPr lang="en-US" smtClean="0"/>
              <a:t>1</a:t>
            </a:fld>
            <a:endParaRPr lang="en-US"/>
          </a:p>
        </p:txBody>
      </p:sp>
    </p:spTree>
    <p:extLst>
      <p:ext uri="{BB962C8B-B14F-4D97-AF65-F5344CB8AC3E}">
        <p14:creationId xmlns:p14="http://schemas.microsoft.com/office/powerpoint/2010/main" val="4148991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br>
              <a:rPr lang="en-US" dirty="0"/>
            </a:br>
            <a:r>
              <a:rPr lang="en-US" dirty="0"/>
              <a:t>Explain the central MAGE shift: when realization can increasingly be delegated, the engineer’s primary leverage moves from directly producing the realization toward engineering the environment in which it is produced. Make “implementation” intelligible across engineering disciplines, not synonymous with source code.</a:t>
            </a:r>
          </a:p>
          <a:p>
            <a:r>
              <a:rPr lang="en-US" b="1" dirty="0"/>
              <a:t>Talk track:</a:t>
            </a:r>
            <a:endParaRPr lang="en-US" dirty="0"/>
          </a:p>
          <a:p>
            <a:r>
              <a:rPr lang="en-US" dirty="0"/>
              <a:t>Now take the picture from the previous slide and ask: where does the engineer put their effort?</a:t>
            </a:r>
          </a:p>
          <a:p>
            <a:r>
              <a:rPr lang="en-US" dirty="0"/>
              <a:t>I use the word </a:t>
            </a:r>
            <a:r>
              <a:rPr lang="en-US" i="1" dirty="0"/>
              <a:t>implementation</a:t>
            </a:r>
            <a:r>
              <a:rPr lang="en-US" dirty="0"/>
              <a:t> here very broadly. I’m a software engineer, so my natural example is code. But don’t get hung up on that word. Depending on your field, the realization might be a circuit, a structural design, a manufacturing plan, a control system, an analysis, a document, or something else entirely.</a:t>
            </a:r>
          </a:p>
          <a:p>
            <a:r>
              <a:rPr lang="en-US" dirty="0"/>
              <a:t>And, of course, many engineers don’t personally produce the implementation today. You may specify it, design it, review it, or govern its production while technicians, contractors, manufacturing systems, or other engineers actually realize it.</a:t>
            </a:r>
          </a:p>
          <a:p>
            <a:r>
              <a:rPr lang="en-US" b="1" dirty="0"/>
              <a:t>ANIMATE: classical row.</a:t>
            </a:r>
            <a:endParaRPr lang="en-US" dirty="0"/>
          </a:p>
          <a:p>
            <a:r>
              <a:rPr lang="en-US" dirty="0"/>
              <a:t>So this is the familiar picture. The engineer acts on the implementation—or at least the implementation is the primary engineered object—and that eventually produces the product.</a:t>
            </a:r>
          </a:p>
          <a:p>
            <a:r>
              <a:rPr lang="en-US" b="1" dirty="0"/>
              <a:t>ANIMATE: agentic row.</a:t>
            </a:r>
            <a:endParaRPr lang="en-US" dirty="0"/>
          </a:p>
          <a:p>
            <a:r>
              <a:rPr lang="en-US" dirty="0"/>
              <a:t>What changes with agents is that another implementor can increasingly sit between me and that realization. I can hand over substantial amounts of the production work.</a:t>
            </a:r>
          </a:p>
          <a:p>
            <a:r>
              <a:rPr lang="en-US" dirty="0"/>
              <a:t>So my engineering leverage moves upstream. I increasingly work on the </a:t>
            </a:r>
            <a:r>
              <a:rPr lang="en-US" b="1" dirty="0"/>
              <a:t>engineered environment</a:t>
            </a:r>
            <a:r>
              <a:rPr lang="en-US" dirty="0"/>
              <a:t> in which the agent operates: the models it can reason through, the obligations it has to satisfy, the evidence we collect, the controls around its actions, and the infrastructure it works within.</a:t>
            </a:r>
          </a:p>
          <a:p>
            <a:r>
              <a:rPr lang="en-US" dirty="0"/>
              <a:t>The claim is not that every physical implementation in every engineering discipline suddenly became cheap. The claim is conditional: </a:t>
            </a:r>
            <a:r>
              <a:rPr lang="en-US" b="1" dirty="0"/>
              <a:t>where realization gets cheaper to delegate, engineering effort shifts toward deciding what should happen and constructing the environment that makes acceptable realization more likely.</a:t>
            </a:r>
            <a:endParaRPr lang="en-US" dirty="0"/>
          </a:p>
          <a:p>
            <a:r>
              <a:rPr lang="en-US" dirty="0"/>
              <a:t>And that judgment did not suddenly become cheap.</a:t>
            </a:r>
          </a:p>
          <a:p>
            <a:r>
              <a:rPr lang="en-US" b="1" dirty="0"/>
              <a:t>Key emphasis:</a:t>
            </a:r>
            <a:br>
              <a:rPr lang="en-US" dirty="0"/>
            </a:br>
            <a:r>
              <a:rPr lang="en-US" dirty="0"/>
              <a:t>Do not define “implementation” narrowly. The important distinction is </a:t>
            </a:r>
            <a:r>
              <a:rPr lang="en-US" b="1" dirty="0"/>
              <a:t>engineering intent versus its realization</a:t>
            </a:r>
            <a:r>
              <a:rPr lang="en-US" dirty="0"/>
              <a:t>, regardless of who or what performs that realization.</a:t>
            </a:r>
          </a:p>
          <a:p>
            <a:r>
              <a:rPr lang="en-US" b="1" dirty="0"/>
              <a:t>Animation:</a:t>
            </a:r>
            <a:endParaRPr lang="en-US" dirty="0"/>
          </a:p>
          <a:p>
            <a:pPr lvl="0"/>
            <a:r>
              <a:rPr lang="en-US" dirty="0"/>
              <a:t>Classical row.</a:t>
            </a:r>
          </a:p>
          <a:p>
            <a:pPr lvl="0"/>
            <a:r>
              <a:rPr lang="en-US" dirty="0"/>
              <a:t>Agentic row.</a:t>
            </a:r>
          </a:p>
          <a:p>
            <a:pPr lvl="0"/>
            <a:r>
              <a:rPr lang="en-US" dirty="0"/>
              <a:t>Engineered-environment box and its contents.</a:t>
            </a:r>
          </a:p>
          <a:p>
            <a:pPr lvl="0"/>
            <a:r>
              <a:rPr lang="en-US" dirty="0"/>
              <a:t>If animated separately, highlight the shift from “primary engineered object” to “primary engineered lever.”</a:t>
            </a:r>
          </a:p>
          <a:p>
            <a:r>
              <a:rPr lang="en-US" b="1" dirty="0"/>
              <a:t>Transition:</a:t>
            </a:r>
            <a:endParaRPr lang="en-US" dirty="0"/>
          </a:p>
          <a:p>
            <a:r>
              <a:rPr lang="en-US" dirty="0"/>
              <a:t>So what belongs in that engineered environment? MAGE starts with two principles. The first is about what the implementor gets to know.</a:t>
            </a:r>
          </a:p>
          <a:p>
            <a:r>
              <a:rPr lang="en-US" b="1" dirty="0"/>
              <a:t>Timing:</a:t>
            </a:r>
            <a:r>
              <a:rPr lang="en-US" dirty="0"/>
              <a:t> ~1.5 minutes.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br>
              <a:rPr lang="en-US" dirty="0"/>
            </a:br>
            <a:r>
              <a:rPr lang="en-US" dirty="0"/>
              <a:t>State the first MAGE principle and make clear that “model” means an explicit, structured representation of engineering knowledge and intent—not necessarily UML, formal methods, or a particular notation. Connect directly back to the grading example.</a:t>
            </a:r>
          </a:p>
          <a:p>
            <a:r>
              <a:rPr lang="en-US" b="1" dirty="0"/>
              <a:t>Talk track:</a:t>
            </a:r>
            <a:endParaRPr lang="en-US" dirty="0"/>
          </a:p>
          <a:p>
            <a:r>
              <a:rPr lang="en-US" dirty="0"/>
              <a:t>The first is the </a:t>
            </a:r>
            <a:r>
              <a:rPr lang="en-US" b="1" dirty="0"/>
              <a:t>Modeling Principle</a:t>
            </a:r>
            <a:r>
              <a:rPr lang="en-US" dirty="0"/>
              <a:t>: </a:t>
            </a:r>
          </a:p>
          <a:p>
            <a:r>
              <a:rPr lang="en-US" b="1" dirty="0"/>
              <a:t>Externalize engineering knowledge and intent into explicit, structured models that both humans and agents can reason through.</a:t>
            </a:r>
            <a:endParaRPr lang="en-US" dirty="0"/>
          </a:p>
          <a:p>
            <a:r>
              <a:rPr lang="en-US" dirty="0"/>
              <a:t>The important word here is </a:t>
            </a:r>
            <a:r>
              <a:rPr lang="en-US" i="1" dirty="0"/>
              <a:t>externalize</a:t>
            </a:r>
            <a:r>
              <a:rPr lang="en-US" dirty="0"/>
              <a:t>.</a:t>
            </a:r>
          </a:p>
          <a:p>
            <a:r>
              <a:rPr lang="en-US" dirty="0"/>
              <a:t>If something consequential exists only in my head, then an agent doesn’t know it. It has to infer it. And a probabilistic implementor may infer it differently from me, or differently from one run to the next.</a:t>
            </a:r>
          </a:p>
          <a:p>
            <a:r>
              <a:rPr lang="en-US" dirty="0"/>
              <a:t>We actually already saw a simple example of this in the grading demonstration.</a:t>
            </a:r>
          </a:p>
          <a:p>
            <a:r>
              <a:rPr lang="en-US" dirty="0"/>
              <a:t>I didn’t say, “Here are nine submissions; figure out what good means.” I gave the agent </a:t>
            </a:r>
            <a:r>
              <a:rPr lang="en-US" b="1" dirty="0"/>
              <a:t>the rubric</a:t>
            </a:r>
            <a:r>
              <a:rPr lang="en-US" dirty="0"/>
              <a:t>. I gave it </a:t>
            </a:r>
            <a:r>
              <a:rPr lang="en-US" b="1" dirty="0"/>
              <a:t>a graded example</a:t>
            </a:r>
            <a:r>
              <a:rPr lang="en-US" dirty="0"/>
              <a:t>. Those artifacts externalized some of my judgment so that the agent had something concrete to reason against.</a:t>
            </a:r>
          </a:p>
          <a:p>
            <a:r>
              <a:rPr lang="en-US" dirty="0"/>
              <a:t>Models do not have to mean UML diagrams. A specification is a model. A rubric can be a model. A schema can be a model. An architecture can be a model. What matters is that consequential knowledge has been represented explicitly enough that the implementor can work against it.</a:t>
            </a:r>
          </a:p>
          <a:p>
            <a:r>
              <a:rPr lang="en-US" dirty="0"/>
              <a:t>This is one reason agentic engineering pushes us toward modeling. As implementation gets easier, repeatedly making the implementor rediscover knowledge we already possess becomes increasingly wasteful—and increasingly dangerous.</a:t>
            </a:r>
          </a:p>
          <a:p>
            <a:r>
              <a:rPr lang="en-US" b="1" dirty="0"/>
              <a:t>Don’t make the implementor infer what you already know.</a:t>
            </a:r>
            <a:endParaRPr lang="en-US" dirty="0"/>
          </a:p>
          <a:p>
            <a:r>
              <a:rPr lang="en-US" b="1" dirty="0"/>
              <a:t>Key emphasis:</a:t>
            </a:r>
            <a:br>
              <a:rPr lang="en-US" dirty="0"/>
            </a:br>
            <a:r>
              <a:rPr lang="en-US" dirty="0"/>
              <a:t>Do not turn this into “everything written down is a model.” The relevant representations encode </a:t>
            </a:r>
            <a:r>
              <a:rPr lang="en-US" b="1" dirty="0"/>
              <a:t>consequential engineering knowledge or intent</a:t>
            </a:r>
            <a:r>
              <a:rPr lang="en-US" dirty="0"/>
              <a:t> in a form that supports reasoning about the realization.</a:t>
            </a:r>
          </a:p>
          <a:p>
            <a:r>
              <a:rPr lang="en-US" b="1" dirty="0"/>
              <a:t>Animation:</a:t>
            </a:r>
            <a:br>
              <a:rPr lang="en-US" dirty="0"/>
            </a:br>
            <a:r>
              <a:rPr lang="en-US" dirty="0"/>
              <a:t>If the slide contains only the principle/figure, reveal the figure first and the formal principle second, or vice versa according to the existing build. Do not over-animate individual words.</a:t>
            </a:r>
          </a:p>
          <a:p>
            <a:r>
              <a:rPr lang="en-US" b="1" dirty="0"/>
              <a:t>Transition:</a:t>
            </a:r>
            <a:endParaRPr lang="en-US" dirty="0"/>
          </a:p>
          <a:p>
            <a:r>
              <a:rPr lang="en-US" dirty="0"/>
              <a:t>But there is an important limitation here. Writing down a requirement gives the implementor information. It does not guarantee that the requirement will remain true. That is the second principle.</a:t>
            </a:r>
          </a:p>
          <a:p>
            <a:r>
              <a:rPr lang="en-US" b="1" dirty="0"/>
              <a:t>Timing:</a:t>
            </a:r>
            <a:r>
              <a:rPr lang="en-US" dirty="0"/>
              <a:t> ~1.25–1.5 minutes. </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11</a:t>
            </a:fld>
            <a:endParaRPr lang="en-US"/>
          </a:p>
        </p:txBody>
      </p:sp>
    </p:spTree>
    <p:extLst>
      <p:ext uri="{BB962C8B-B14F-4D97-AF65-F5344CB8AC3E}">
        <p14:creationId xmlns:p14="http://schemas.microsoft.com/office/powerpoint/2010/main" val="1181672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br>
              <a:rPr lang="en-US" dirty="0"/>
            </a:br>
            <a:r>
              <a:rPr lang="en-US" dirty="0"/>
              <a:t>Explain the difference between merely informing an agent of an obligation and engineering mechanisms that constrain or evaluate realization against that obligation. Establish deterministic and probabilistic controls as complementary.</a:t>
            </a:r>
          </a:p>
          <a:p>
            <a:r>
              <a:rPr lang="en-US" b="1" dirty="0"/>
              <a:t>Talk track:</a:t>
            </a:r>
            <a:endParaRPr lang="en-US" dirty="0"/>
          </a:p>
          <a:p>
            <a:r>
              <a:rPr lang="en-US" dirty="0"/>
              <a:t>The second is the </a:t>
            </a:r>
            <a:r>
              <a:rPr lang="en-US" b="1" dirty="0"/>
              <a:t>Alignment Principle</a:t>
            </a:r>
            <a:r>
              <a:rPr lang="en-US" dirty="0"/>
              <a:t>:</a:t>
            </a:r>
          </a:p>
          <a:p>
            <a:r>
              <a:rPr lang="en-US" b="1" dirty="0"/>
              <a:t>Make engineering obligations enforceable by encoding them into deterministic and probabilistic mechanisms that constrain agentic action.</a:t>
            </a:r>
            <a:endParaRPr lang="en-US" dirty="0"/>
          </a:p>
          <a:p>
            <a:r>
              <a:rPr lang="en-US" dirty="0"/>
              <a:t>This is the difference between </a:t>
            </a:r>
            <a:r>
              <a:rPr lang="en-US" b="1" dirty="0"/>
              <a:t>telling</a:t>
            </a:r>
            <a:r>
              <a:rPr lang="en-US" dirty="0"/>
              <a:t> and </a:t>
            </a:r>
            <a:r>
              <a:rPr lang="en-US" b="1" dirty="0"/>
              <a:t>engineering</a:t>
            </a:r>
            <a:r>
              <a:rPr lang="en-US" dirty="0"/>
              <a:t>. </a:t>
            </a:r>
          </a:p>
          <a:p>
            <a:r>
              <a:rPr lang="en-US" dirty="0"/>
              <a:t>I can put a sentence in a prompt saying, “Never violate this requirement.” That is useful information. But the only thing making it true is the implementor following the instruction.</a:t>
            </a:r>
          </a:p>
          <a:p>
            <a:r>
              <a:rPr lang="en-US" dirty="0"/>
              <a:t>If the requirement is consequential, I would rather arrange the environment so that we can constrain or evaluate the realization against it.</a:t>
            </a:r>
          </a:p>
          <a:p>
            <a:r>
              <a:rPr lang="en-US" dirty="0"/>
              <a:t>Sometimes that mechanism can be deterministic. A type system can make some states impossible. A schema can reject malformed structure. A test can establish a property. A linter or policy rule can reject a known class of violation.</a:t>
            </a:r>
          </a:p>
          <a:p>
            <a:r>
              <a:rPr lang="en-US" dirty="0"/>
              <a:t>But not every engineering obligation can be reduced to a deterministic predicate. Some questions genuinely require judgment: Does this alternative text convey what matters in the figure? Does this analysis actually answer the question? Does this design satisfy the intent behind the requirement?</a:t>
            </a:r>
          </a:p>
          <a:p>
            <a:r>
              <a:rPr lang="en-US" dirty="0"/>
              <a:t>Those checks may themselves be probabilistic.</a:t>
            </a:r>
          </a:p>
          <a:p>
            <a:r>
              <a:rPr lang="en-US" dirty="0"/>
              <a:t>So the goal is </a:t>
            </a:r>
            <a:r>
              <a:rPr lang="en-US" b="1" dirty="0"/>
              <a:t>not to make everything deterministic</a:t>
            </a:r>
            <a:r>
              <a:rPr lang="en-US" dirty="0"/>
              <a:t>. The goal is to be deliberate about where probabilistic judgment belongs—and to use stronger controls where the property permits them.</a:t>
            </a:r>
          </a:p>
          <a:p>
            <a:r>
              <a:rPr lang="en-US" dirty="0"/>
              <a:t>A requirement in a prompt is information. </a:t>
            </a:r>
            <a:r>
              <a:rPr lang="en-US" b="1" dirty="0"/>
              <a:t>A requirement backed by a mechanism that can constrain or evaluate the realization is a control.</a:t>
            </a:r>
            <a:endParaRPr lang="en-US" dirty="0"/>
          </a:p>
          <a:p>
            <a:r>
              <a:rPr lang="en-US" b="1" dirty="0"/>
              <a:t>Key emphasis:</a:t>
            </a:r>
            <a:br>
              <a:rPr lang="en-US" dirty="0"/>
            </a:br>
            <a:r>
              <a:rPr lang="en-US" dirty="0"/>
              <a:t>Avoid implying that “alignment” means making an AI share human values in the generic AI-safety sense. Here it is an engineering concept: consequential obligations are encoded into mechanisms that can constrain/evaluate agentic realization.</a:t>
            </a:r>
          </a:p>
          <a:p>
            <a:r>
              <a:rPr lang="en-US" dirty="0"/>
              <a:t>Also avoid saying that every requirement can literally be prevented from failing. Probabilistic checks remain probabilistic.</a:t>
            </a:r>
          </a:p>
          <a:p>
            <a:r>
              <a:rPr lang="en-US" b="1" dirty="0"/>
              <a:t>Animation:</a:t>
            </a:r>
            <a:endParaRPr lang="en-US" dirty="0"/>
          </a:p>
          <a:p>
            <a:pPr lvl="0"/>
            <a:r>
              <a:rPr lang="en-US" dirty="0"/>
              <a:t>Principle / central assertion.</a:t>
            </a:r>
          </a:p>
          <a:p>
            <a:pPr lvl="0"/>
            <a:r>
              <a:rPr lang="en-US" dirty="0"/>
              <a:t>Deterministic mechanisms.</a:t>
            </a:r>
          </a:p>
          <a:p>
            <a:pPr lvl="0"/>
            <a:r>
              <a:rPr lang="en-US" dirty="0"/>
              <a:t>Probabilistic mechanisms.</a:t>
            </a:r>
          </a:p>
          <a:p>
            <a:pPr lvl="0"/>
            <a:r>
              <a:rPr lang="en-US" dirty="0"/>
              <a:t>If present, final contrast between information and control.</a:t>
            </a:r>
          </a:p>
          <a:p>
            <a:r>
              <a:rPr lang="en-US" b="1" dirty="0"/>
              <a:t>Transition:</a:t>
            </a:r>
            <a:endParaRPr lang="en-US" dirty="0"/>
          </a:p>
          <a:p>
            <a:r>
              <a:rPr lang="en-US" dirty="0"/>
              <a:t>And this raises the practical question: where do all of these models, obligations, and controls come from? We don’t know all of them in advance. A lot of them come from failure.</a:t>
            </a:r>
          </a:p>
          <a:p>
            <a:r>
              <a:rPr lang="en-US" b="1" dirty="0"/>
              <a:t>Timing:</a:t>
            </a:r>
            <a:r>
              <a:rPr lang="en-US" dirty="0"/>
              <a:t> ~1.5 minutes. </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12</a:t>
            </a:fld>
            <a:endParaRPr lang="en-US"/>
          </a:p>
        </p:txBody>
      </p:sp>
    </p:spTree>
    <p:extLst>
      <p:ext uri="{BB962C8B-B14F-4D97-AF65-F5344CB8AC3E}">
        <p14:creationId xmlns:p14="http://schemas.microsoft.com/office/powerpoint/2010/main" val="1527838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Purpose:</a:t>
            </a:r>
            <a:br>
              <a:rPr lang="en-US" dirty="0"/>
            </a:br>
            <a:r>
              <a:rPr lang="en-US" dirty="0"/>
              <a:t>Explain how an engineered environment accumulates engineering knowledge over time. Recurring failures are evidence of missing knowledge, constraints, or controls; MAGE converts that experience into durable structure rather than repeatedly repairing individual outputs or expanding prompts.</a:t>
            </a:r>
          </a:p>
          <a:p>
            <a:r>
              <a:rPr lang="en-US" b="1" dirty="0"/>
              <a:t>Talk track:</a:t>
            </a:r>
            <a:endParaRPr lang="en-US" dirty="0"/>
          </a:p>
          <a:p>
            <a:r>
              <a:rPr lang="en-US" dirty="0"/>
              <a:t>This is the feedback mechanism that makes the first two principles practical.</a:t>
            </a:r>
          </a:p>
          <a:p>
            <a:r>
              <a:rPr lang="en-US" dirty="0"/>
              <a:t>We are not going to anticipate every obligation, every failure mode, or every useful representation before the system does any work.</a:t>
            </a:r>
          </a:p>
          <a:p>
            <a:r>
              <a:rPr lang="en-US" dirty="0"/>
              <a:t>The agent works. Something goes wrong.</a:t>
            </a:r>
          </a:p>
          <a:p>
            <a:r>
              <a:rPr lang="en-US" dirty="0"/>
              <a:t>The first time, perhaps I just fix it.</a:t>
            </a:r>
          </a:p>
          <a:p>
            <a:r>
              <a:rPr lang="en-US" dirty="0"/>
              <a:t>But if the same class of failure keeps coming back, that is engineering information. It is telling me that something I care about is still missing from the environment.</a:t>
            </a:r>
          </a:p>
          <a:p>
            <a:r>
              <a:rPr lang="en-US" dirty="0"/>
              <a:t>Maybe the agent repeatedly flattens the heading structure in a document. I can respond by adding another sentence to the prompt: “Please preserve the heading levels.”</a:t>
            </a:r>
          </a:p>
          <a:p>
            <a:r>
              <a:rPr lang="en-US" dirty="0"/>
              <a:t>But if I actually know the heading contract, the stronger response is to </a:t>
            </a:r>
            <a:r>
              <a:rPr lang="en-US" b="1" dirty="0"/>
              <a:t>represent it explicitly and check it on every run</a:t>
            </a:r>
            <a:r>
              <a:rPr lang="en-US" dirty="0"/>
              <a:t>.</a:t>
            </a:r>
          </a:p>
          <a:p>
            <a:r>
              <a:rPr lang="en-US" dirty="0"/>
              <a:t>Now that lesson no longer depends on me remembering it, or on the next agent paying attention to paragraph seventeen of a prompt. It has become part of the engineering environment.</a:t>
            </a:r>
          </a:p>
          <a:p>
            <a:r>
              <a:rPr lang="en-US" dirty="0"/>
              <a:t>That is what I mean by </a:t>
            </a:r>
            <a:r>
              <a:rPr lang="en-US" b="1" dirty="0"/>
              <a:t>governance conversion</a:t>
            </a:r>
            <a:r>
              <a:rPr lang="en-US" dirty="0"/>
              <a:t>: recurring experience gets converted into more explicit models, obligations, evidence, or controls.</a:t>
            </a:r>
          </a:p>
          <a:p>
            <a:r>
              <a:rPr lang="en-US" dirty="0"/>
              <a:t>And notice the direction of travel. The system doesn’t improve because I progressively decide to trust the agent more. It improves because the environment accumulates engineering knowledge and removes some of the accidental freedom that produced failures.</a:t>
            </a:r>
          </a:p>
          <a:p>
            <a:r>
              <a:rPr lang="en-US" dirty="0"/>
              <a:t>This is also why I think a lot of what gets called “prompt engineering” is temporary scaffolding. If a sentence in a prompt captures a durable engineering lesson, the question should eventually become: </a:t>
            </a:r>
            <a:r>
              <a:rPr lang="en-US" b="1" dirty="0"/>
              <a:t>Can this become structure? Can I represent it more clearly? Can I check it more reliably?</a:t>
            </a:r>
            <a:endParaRPr lang="en-US" dirty="0"/>
          </a:p>
          <a:p>
            <a:r>
              <a:rPr lang="en-US" b="1" dirty="0"/>
              <a:t>Key emphasis:</a:t>
            </a:r>
            <a:br>
              <a:rPr lang="en-US" dirty="0"/>
            </a:br>
            <a:r>
              <a:rPr lang="en-US" dirty="0"/>
              <a:t>Do not claim that every failure should become a deterministic rule. Conversion can produce:</a:t>
            </a:r>
          </a:p>
          <a:p>
            <a:pPr lvl="0"/>
            <a:r>
              <a:rPr lang="en-US" dirty="0"/>
              <a:t>a better model;</a:t>
            </a:r>
          </a:p>
          <a:p>
            <a:pPr lvl="0"/>
            <a:r>
              <a:rPr lang="en-US" dirty="0"/>
              <a:t>an explicit obligation;</a:t>
            </a:r>
          </a:p>
          <a:p>
            <a:pPr lvl="0"/>
            <a:r>
              <a:rPr lang="en-US" dirty="0"/>
              <a:t>additional evidence;</a:t>
            </a:r>
          </a:p>
          <a:p>
            <a:pPr lvl="0"/>
            <a:r>
              <a:rPr lang="en-US" dirty="0"/>
              <a:t>a deterministic control;</a:t>
            </a:r>
          </a:p>
          <a:p>
            <a:pPr lvl="0"/>
            <a:r>
              <a:rPr lang="en-US" dirty="0"/>
              <a:t>a probabilistic check;</a:t>
            </a:r>
          </a:p>
          <a:p>
            <a:pPr lvl="0"/>
            <a:r>
              <a:rPr lang="en-US" dirty="0"/>
              <a:t>or a deliberate decision that some freedom should remain.</a:t>
            </a:r>
          </a:p>
          <a:p>
            <a:r>
              <a:rPr lang="en-US" dirty="0"/>
              <a:t>The principle is </a:t>
            </a:r>
            <a:r>
              <a:rPr lang="en-US" b="1" dirty="0"/>
              <a:t>durable engineering learning</a:t>
            </a:r>
            <a:r>
              <a:rPr lang="en-US" dirty="0"/>
              <a:t>, not “turn every mistake into a unit test.”</a:t>
            </a:r>
          </a:p>
          <a:p>
            <a:r>
              <a:rPr lang="en-US" b="1" dirty="0"/>
              <a:t>Animation:</a:t>
            </a:r>
            <a:br>
              <a:rPr lang="en-US" dirty="0"/>
            </a:br>
            <a:r>
              <a:rPr lang="en-US" dirty="0"/>
              <a:t>Build the conversion loop progressively:</a:t>
            </a:r>
          </a:p>
          <a:p>
            <a:pPr lvl="0"/>
            <a:r>
              <a:rPr lang="en-US" dirty="0"/>
              <a:t>Work / realization.</a:t>
            </a:r>
          </a:p>
          <a:p>
            <a:pPr lvl="0"/>
            <a:r>
              <a:rPr lang="en-US" dirty="0"/>
              <a:t>Failure becomes visible.</a:t>
            </a:r>
          </a:p>
          <a:p>
            <a:pPr lvl="0"/>
            <a:r>
              <a:rPr lang="en-US" dirty="0"/>
              <a:t>Diagnose what was missing.</a:t>
            </a:r>
          </a:p>
          <a:p>
            <a:pPr lvl="0"/>
            <a:r>
              <a:rPr lang="en-US" dirty="0"/>
              <a:t>Convert that lesson into structure.</a:t>
            </a:r>
          </a:p>
          <a:p>
            <a:pPr lvl="0"/>
            <a:r>
              <a:rPr lang="en-US" dirty="0"/>
              <a:t>Return to future work.</a:t>
            </a:r>
          </a:p>
          <a:p>
            <a:r>
              <a:rPr lang="en-US" dirty="0"/>
              <a:t>If the figure visually distinguishes increasing determinism, reveal that last.</a:t>
            </a:r>
          </a:p>
          <a:p>
            <a:r>
              <a:rPr lang="en-US" b="1" dirty="0"/>
              <a:t>Transition:</a:t>
            </a:r>
            <a:endParaRPr lang="en-US" dirty="0"/>
          </a:p>
          <a:p>
            <a:r>
              <a:rPr lang="en-US" dirty="0"/>
              <a:t>So those are the pieces: externalize what we know, make consequential obligations effective through controls, and convert recurring failures into more structure.</a:t>
            </a:r>
          </a:p>
          <a:p>
            <a:r>
              <a:rPr lang="en-US" b="1" dirty="0"/>
              <a:t>Now let me show you a system that was actually built this way.</a:t>
            </a:r>
            <a:endParaRPr lang="en-US" dirty="0"/>
          </a:p>
          <a:p>
            <a:r>
              <a:rPr lang="en-US" dirty="0"/>
              <a:t>Advance immediately to </a:t>
            </a:r>
            <a:r>
              <a:rPr lang="en-US" b="1" dirty="0"/>
              <a:t>“A system built this way — </a:t>
            </a:r>
            <a:r>
              <a:rPr lang="en-US" b="1" dirty="0" err="1"/>
              <a:t>DocAble</a:t>
            </a:r>
            <a:r>
              <a:rPr lang="en-US" b="1" dirty="0"/>
              <a:t>.”</a:t>
            </a:r>
            <a:endParaRPr lang="en-US" dirty="0"/>
          </a:p>
          <a:p>
            <a:r>
              <a:rPr lang="en-US" b="1" dirty="0"/>
              <a:t>Timing:</a:t>
            </a:r>
            <a:r>
              <a:rPr lang="en-US" dirty="0"/>
              <a:t> ~1.5 minutes.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Move from principle to a real system, and preview its shape so the demo and the architecture land as one thing.</a:t>
            </a:r>
          </a:p>
          <a:p>
            <a:pPr>
              <a:buNone/>
            </a:pPr>
            <a:r>
              <a:rPr lang="en-US" sz="1200" b="1" dirty="0"/>
              <a:t>Talk track: </a:t>
            </a:r>
            <a:r>
              <a:rPr lang="en-US" sz="1200" dirty="0"/>
              <a:t>Everything in the last section was abstract. This is a system I actually run, built the way I just described, and the reason its architecture looks the way it does is the argument, not an implementation detail.</a:t>
            </a:r>
          </a:p>
          <a:p>
            <a:pPr>
              <a:buNone/>
            </a:pPr>
            <a:r>
              <a:rPr lang="en-US" sz="1200" b="1" dirty="0"/>
              <a:t>Transition: </a:t>
            </a:r>
            <a:r>
              <a:rPr lang="en-US" sz="1200" dirty="0"/>
              <a:t>Start with why the obvious instruction is not a specification.</a:t>
            </a:r>
          </a:p>
          <a:p>
            <a:pPr>
              <a:buNone/>
            </a:pPr>
            <a:r>
              <a:rPr lang="en-US" sz="1200" b="1" dirty="0"/>
              <a:t>Timing: </a:t>
            </a:r>
            <a:r>
              <a:rPr lang="en-US" sz="1200" dirty="0"/>
              <a:t>~15 seconds.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Establish the DocAble problem: the instruction everyone would give is not a specification, and the gap is inspectable.</a:t>
            </a:r>
          </a:p>
          <a:p>
            <a:pPr>
              <a:buNone/>
            </a:pPr>
            <a:r>
              <a:rPr lang="en-US" sz="1200" b="1" dirty="0"/>
              <a:t>Talk track: </a:t>
            </a:r>
            <a:r>
              <a:rPr lang="en-US" sz="1200" dirty="0"/>
              <a:t>If I hand a document and that sentence to any capable system, the result depends entirely on what it assumes. Each of these items is a separate obligation, and they do not have the same character: some need semantic judgment about content, and many are properties of the file that a library can answer directly.</a:t>
            </a:r>
          </a:p>
          <a:p>
            <a:pPr>
              <a:buNone/>
            </a:pPr>
            <a:r>
              <a:rPr lang="en-US" sz="1200" b="1" dirty="0"/>
              <a:t>Do not: </a:t>
            </a:r>
            <a:r>
              <a:rPr lang="en-US" sz="1200" dirty="0"/>
              <a:t>Do not read the list as an accessibility checklist. It is there to show that one instruction hides many obligations.</a:t>
            </a:r>
          </a:p>
          <a:p>
            <a:pPr>
              <a:buNone/>
            </a:pPr>
            <a:r>
              <a:rPr lang="en-US" sz="1200" b="1" dirty="0"/>
              <a:t>Animation: </a:t>
            </a:r>
            <a:r>
              <a:rPr lang="en-US" sz="1200" dirty="0"/>
              <a:t>Flow first, then the obligations, then the judgment/determinable split, then the closing line.</a:t>
            </a:r>
          </a:p>
          <a:p>
            <a:pPr>
              <a:buNone/>
            </a:pPr>
            <a:r>
              <a:rPr lang="en-US" sz="1200" b="1" dirty="0"/>
              <a:t>Transition: </a:t>
            </a:r>
            <a:r>
              <a:rPr lang="en-US" sz="1200" dirty="0"/>
              <a:t>That split is the architecture of the system.</a:t>
            </a:r>
          </a:p>
          <a:p>
            <a:pPr>
              <a:buNone/>
            </a:pPr>
            <a:r>
              <a:rPr lang="en-US" sz="1200" b="1" dirty="0"/>
              <a:t>Timing: </a:t>
            </a:r>
            <a:r>
              <a:rPr lang="en-US" sz="1200" dirty="0"/>
              <a:t>~1.5 minutes.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Show AI as one component inside an engineered pipeline, and show the division of labour that makes the system trustworthy.</a:t>
            </a:r>
          </a:p>
          <a:p>
            <a:pPr>
              <a:buNone/>
            </a:pPr>
            <a:r>
              <a:rPr lang="en-US" sz="1200" b="1" dirty="0"/>
              <a:t>Talk track: </a:t>
            </a:r>
            <a:r>
              <a:rPr lang="en-US" sz="1200" dirty="0"/>
              <a:t>Read the pipeline top to bottom: a document comes in, we build a representation of it, we attach the obligations that apply, we transform, we check, and we emit both a document and evidence. I do not ask a model whether a PDF has a title when a library can answer that. I ask a model only the questions that genuinely require interpretation, and everything it proposes still has to pass a check.</a:t>
            </a:r>
          </a:p>
          <a:p>
            <a:pPr>
              <a:buNone/>
            </a:pPr>
            <a:r>
              <a:rPr lang="en-US" sz="1200" b="1" dirty="0"/>
              <a:t>If asked about implementation: </a:t>
            </a:r>
            <a:r>
              <a:rPr lang="en-US" sz="1200" dirty="0"/>
              <a:t>The remediation graph is the authoritative object for execution; transformations are applied against it rather than against free-form model output.</a:t>
            </a:r>
          </a:p>
          <a:p>
            <a:pPr>
              <a:buNone/>
            </a:pPr>
            <a:r>
              <a:rPr lang="en-US" sz="1200" b="1" dirty="0"/>
              <a:t>Animation: </a:t>
            </a:r>
            <a:r>
              <a:rPr lang="en-US" sz="1200" dirty="0"/>
              <a:t>Pipeline first, then the probabilistic column, then the deterministic column, then the closing note.</a:t>
            </a:r>
          </a:p>
          <a:p>
            <a:pPr>
              <a:buNone/>
            </a:pPr>
            <a:r>
              <a:rPr lang="en-US" sz="1200" b="1" dirty="0"/>
              <a:t>Transition: </a:t>
            </a:r>
            <a:r>
              <a:rPr lang="en-US" sz="1200" dirty="0"/>
              <a:t>Enough architecture. Let me show you it running.</a:t>
            </a:r>
          </a:p>
          <a:p>
            <a:pPr>
              <a:buNone/>
            </a:pPr>
            <a:r>
              <a:rPr lang="en-US" sz="1200" b="1" dirty="0"/>
              <a:t>Timing: </a:t>
            </a:r>
            <a:r>
              <a:rPr lang="en-US" sz="1200" dirty="0"/>
              <a:t>~2 minutes.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Establish that the system is real, usable, and that the output is inspectable. The demo is the content; the slide stays out of the way.</a:t>
            </a:r>
          </a:p>
          <a:p>
            <a:pPr>
              <a:buNone/>
            </a:pPr>
            <a:r>
              <a:rPr lang="en-US" sz="1200" b="1" dirty="0"/>
              <a:t>Demo discipline: </a:t>
            </a:r>
            <a:r>
              <a:rPr lang="en-US" sz="1200" dirty="0"/>
              <a:t>Three to four minutes, hard stop. One document chosen because its changes are visible and explainable. Answer four questions only: what do I give it, what does it do, what do I get back, how hard is it to use.</a:t>
            </a:r>
          </a:p>
          <a:p>
            <a:pPr>
              <a:buNone/>
            </a:pPr>
            <a:r>
              <a:rPr lang="en-US" sz="1200" b="1" dirty="0"/>
              <a:t>Talk track: </a:t>
            </a:r>
            <a:r>
              <a:rPr lang="en-US" sz="1200" dirty="0"/>
              <a:t>While it runs, say what it is doing in the terms of the previous slide: building the representation, attaching obligations, transforming, checking. Then open the result and show one change with the check that verified it.</a:t>
            </a:r>
          </a:p>
          <a:p>
            <a:pPr>
              <a:buNone/>
            </a:pPr>
            <a:r>
              <a:rPr lang="en-US" sz="1200" b="1" dirty="0"/>
              <a:t>Risk: </a:t>
            </a:r>
            <a:r>
              <a:rPr lang="en-US" sz="1200" dirty="0"/>
              <a:t>This is the largest timing risk in the talk. If anything stalls, cut to the recorded fallback and move on; the argument does not depend on the demo succeeding live.</a:t>
            </a:r>
          </a:p>
          <a:p>
            <a:pPr>
              <a:buNone/>
            </a:pPr>
            <a:r>
              <a:rPr lang="en-US" sz="1200" b="1" dirty="0"/>
              <a:t>Transition: </a:t>
            </a:r>
            <a:r>
              <a:rPr lang="en-US" sz="1200" dirty="0"/>
              <a:t>Then the question people actually ask me: how did one person build this?</a:t>
            </a:r>
          </a:p>
          <a:p>
            <a:pPr>
              <a:buNone/>
            </a:pPr>
            <a:r>
              <a:rPr lang="en-US" sz="1200" b="1" dirty="0"/>
              <a:t>Timing: </a:t>
            </a:r>
            <a:r>
              <a:rPr lang="en-US" sz="1200" dirty="0"/>
              <a:t>3–4 minutes.</a:t>
            </a:r>
          </a:p>
          <a:p>
            <a:endParaRPr lang="en-US" dirty="0"/>
          </a:p>
        </p:txBody>
      </p:sp>
      <p:sp>
        <p:nvSpPr>
          <p:cNvPr id="4" name="Slide Number Placeholder 3"/>
          <p:cNvSpPr>
            <a:spLocks noGrp="1"/>
          </p:cNvSpPr>
          <p:nvPr>
            <p:ph type="sldNum" sz="quarter" idx="5"/>
          </p:nvPr>
        </p:nvSpPr>
        <p:spPr/>
        <p:txBody>
          <a:bodyPr/>
          <a:lstStyle/>
          <a:p>
            <a:fld id="{FF209F92-05EE-6F4A-AD9C-ED35F0F76927}" type="slidenum">
              <a:rPr lang="en-US" smtClean="0"/>
              <a:t>17</a:t>
            </a:fld>
            <a:endParaRPr lang="en-US"/>
          </a:p>
        </p:txBody>
      </p:sp>
    </p:spTree>
    <p:extLst>
      <p:ext uri="{BB962C8B-B14F-4D97-AF65-F5344CB8AC3E}">
        <p14:creationId xmlns:p14="http://schemas.microsoft.com/office/powerpoint/2010/main" val="3033794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Kill the misleading story that someone prompted an AI and a large system appeared. Show the loop that actually produced it, and connect it to conversion.</a:t>
            </a:r>
          </a:p>
          <a:p>
            <a:pPr>
              <a:buNone/>
            </a:pPr>
            <a:r>
              <a:rPr lang="en-US" sz="1200" b="1" dirty="0"/>
              <a:t>Talk track: </a:t>
            </a:r>
            <a:r>
              <a:rPr lang="en-US" sz="1200" dirty="0"/>
              <a:t>Every turn of this loop looks the same. The agent does work, something goes wrong in a way I can see, and I respond by narrowing what is possible: a type, a test, a rule, an entry in the execution graph. The next turn happens inside a smaller space of wrong answers. That accumulated structure is why the system is bigger than what I could personally implement.</a:t>
            </a:r>
          </a:p>
          <a:p>
            <a:pPr>
              <a:buNone/>
            </a:pPr>
            <a:r>
              <a:rPr lang="en-US" sz="1200" b="1" dirty="0"/>
              <a:t>Do not: </a:t>
            </a:r>
            <a:r>
              <a:rPr lang="en-US" sz="1200" dirty="0"/>
              <a:t>Do not linger on statistics. The numbers are there to establish scale, not to impress.</a:t>
            </a:r>
          </a:p>
          <a:p>
            <a:pPr>
              <a:buNone/>
            </a:pPr>
            <a:r>
              <a:rPr lang="en-US" sz="1200" b="1" dirty="0"/>
              <a:t>Animation: </a:t>
            </a:r>
            <a:r>
              <a:rPr lang="en-US" sz="1200" dirty="0"/>
              <a:t>Reveal the loop one step at a time, then the scale facts, then the closing line.</a:t>
            </a:r>
          </a:p>
          <a:p>
            <a:pPr>
              <a:buNone/>
            </a:pPr>
            <a:r>
              <a:rPr lang="en-US" sz="1200" b="1" dirty="0"/>
              <a:t>Transition: </a:t>
            </a:r>
            <a:r>
              <a:rPr lang="en-US" sz="1200" dirty="0"/>
              <a:t>One more DocAble slide, then what all of this does to teaching.</a:t>
            </a:r>
          </a:p>
          <a:p>
            <a:pPr>
              <a:buNone/>
            </a:pPr>
            <a:r>
              <a:rPr lang="en-US" sz="1200" b="1" dirty="0"/>
              <a:t>Timing: </a:t>
            </a:r>
            <a:r>
              <a:rPr lang="en-US" sz="1200" dirty="0"/>
              <a:t>~2 minutes. This is one of the most important slides in the talk.</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Operational slide. Tell them what it does, where it is, and what to do when it breaks.</a:t>
            </a:r>
          </a:p>
          <a:p>
            <a:pPr>
              <a:buNone/>
            </a:pPr>
            <a:r>
              <a:rPr lang="en-US" sz="1200" b="1" dirty="0"/>
              <a:t>Talk track: </a:t>
            </a:r>
            <a:r>
              <a:rPr lang="en-US" sz="1200" dirty="0"/>
              <a:t>Keep this short and factual, not promotional. The one thing to emphasise is the failure path: silently abandoning it costs me the information I need most.</a:t>
            </a:r>
          </a:p>
          <a:p>
            <a:pPr>
              <a:buNone/>
            </a:pPr>
            <a:r>
              <a:rPr lang="en-US" sz="1200" b="1" dirty="0"/>
              <a:t>Why failures matter: </a:t>
            </a:r>
            <a:r>
              <a:rPr lang="en-US" sz="1200" dirty="0"/>
              <a:t>Connect back to conversion: a recurring failure is what gets turned into structure. Every report is a candidate for a new check rather than a one-off fix.</a:t>
            </a:r>
          </a:p>
          <a:p>
            <a:pPr>
              <a:buNone/>
            </a:pPr>
            <a:r>
              <a:rPr lang="en-US" sz="1200" b="1" dirty="0"/>
              <a:t>Animation: </a:t>
            </a:r>
            <a:r>
              <a:rPr lang="en-US" sz="1200" dirty="0"/>
              <a:t>Reveal the reporting band after the facts so it lands as the ask.</a:t>
            </a:r>
          </a:p>
          <a:p>
            <a:pPr>
              <a:buNone/>
            </a:pPr>
            <a:r>
              <a:rPr lang="en-US" sz="1200" b="1" dirty="0"/>
              <a:t>Transition: </a:t>
            </a:r>
            <a:r>
              <a:rPr lang="en-US" sz="1200" dirty="0"/>
              <a:t>Everything I have shown you is available to our students too. That is the next question.</a:t>
            </a:r>
          </a:p>
          <a:p>
            <a:pPr>
              <a:buNone/>
            </a:pPr>
            <a:r>
              <a:rPr lang="en-US" sz="1200" b="1" dirty="0"/>
              <a:t>Timing: </a:t>
            </a:r>
            <a:r>
              <a:rPr lang="en-US" sz="1200" dirty="0"/>
              <a:t>~45 seconds.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1 minute — Orient the room to the intellectual route, not an agenda.</a:t>
            </a:r>
          </a:p>
          <a:p>
            <a:endParaRPr dirty="0"/>
          </a:p>
          <a:p>
            <a:r>
              <a:rPr dirty="0"/>
              <a:t>- Name the four movements out loud; they are the PowerPoint Sections and the divider slides use the same words.</a:t>
            </a:r>
          </a:p>
          <a:p>
            <a:r>
              <a:rPr dirty="0"/>
              <a:t>- Movements 1 and 2 are the argument; 3 is the worked example; 4 is why this room should care.</a:t>
            </a:r>
          </a:p>
          <a:p>
            <a:r>
              <a:rPr dirty="0"/>
              <a:t>- Do not re-display this slide between sections.</a:t>
            </a:r>
          </a:p>
          <a:p>
            <a:endParaRPr dirty="0"/>
          </a:p>
          <a:p>
            <a:r>
              <a:rPr dirty="0"/>
              <a:t>=====</a:t>
            </a:r>
          </a:p>
          <a:p>
            <a:endParaRPr dirty="0"/>
          </a:p>
          <a:p>
            <a:r>
              <a:rPr dirty="0"/>
              <a:t>Four questions, in order. First, how much of the work can we actually hand over — and what starts going wrong as we hand over more. Second, given that, how do we keep control. Third, I will show you a real system built exactly that way. And fourth, what this means for us, because everything I am about to show you is already available to our students.</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Make the turn to teaching follow from the argument rather than switching topics.</a:t>
            </a:r>
          </a:p>
          <a:p>
            <a:pPr>
              <a:buNone/>
            </a:pPr>
            <a:r>
              <a:rPr lang="en-US" sz="1200" b="1" dirty="0"/>
              <a:t>Talk track: </a:t>
            </a:r>
            <a:r>
              <a:rPr lang="en-US" sz="1200" dirty="0"/>
              <a:t>Do not say 'now let me tell you about my course.' Say that the capability I have been demonstrating is in our students' hands already, and then ask what an engineering course should measure under those conditions.</a:t>
            </a:r>
          </a:p>
          <a:p>
            <a:pPr>
              <a:buNone/>
            </a:pPr>
            <a:r>
              <a:rPr lang="en-US" sz="1200" b="1" dirty="0"/>
              <a:t>Transition: </a:t>
            </a:r>
            <a:r>
              <a:rPr lang="en-US" sz="1200" dirty="0"/>
              <a:t>Start with what our assignments were built to assume.</a:t>
            </a:r>
          </a:p>
          <a:p>
            <a:pPr>
              <a:buNone/>
            </a:pPr>
            <a:r>
              <a:rPr lang="en-US" sz="1200" b="1" dirty="0"/>
              <a:t>Timing: </a:t>
            </a:r>
            <a:r>
              <a:rPr lang="en-US" sz="1200" dirty="0"/>
              <a:t>~15 seconds.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Reframe the student-AI question as an assessment design question rather than an academic integrity question.</a:t>
            </a:r>
          </a:p>
          <a:p>
            <a:pPr>
              <a:buNone/>
            </a:pPr>
            <a:r>
              <a:rPr lang="en-US" sz="1200" b="1" dirty="0"/>
              <a:t>Talk track: </a:t>
            </a:r>
            <a:r>
              <a:rPr lang="en-US" sz="1200" dirty="0"/>
              <a:t>The framing of cheating is too narrow to be useful. The engineering question is what the assignment was intended to measure. Most of ours used the artifact as evidence of reasoning, because producing the artifact was expensive enough that you could not fake the reasoning behind it. That inference is what got weaker.</a:t>
            </a:r>
          </a:p>
          <a:p>
            <a:pPr>
              <a:buNone/>
            </a:pPr>
            <a:r>
              <a:rPr lang="en-US" sz="1200" b="1" dirty="0"/>
              <a:t>Careful: </a:t>
            </a:r>
            <a:r>
              <a:rPr lang="en-US" sz="1200" dirty="0"/>
              <a:t>Do not claim agents make these artifacts correct. They make them cheap. Those are different claims and the room will notice if you conflate them.</a:t>
            </a:r>
          </a:p>
          <a:p>
            <a:pPr>
              <a:buNone/>
            </a:pPr>
            <a:r>
              <a:rPr lang="en-US" sz="1200" b="1" dirty="0"/>
              <a:t>Animation: </a:t>
            </a:r>
            <a:r>
              <a:rPr lang="en-US" sz="1200" dirty="0"/>
              <a:t>Artifacts first, then the collapsing-cost line, then the caveat, then the question.</a:t>
            </a:r>
          </a:p>
          <a:p>
            <a:pPr>
              <a:buNone/>
            </a:pPr>
            <a:r>
              <a:rPr lang="en-US" sz="1200" b="1" dirty="0"/>
              <a:t>Transition: </a:t>
            </a:r>
            <a:r>
              <a:rPr lang="en-US" sz="1200" dirty="0"/>
              <a:t>So what is still hard?</a:t>
            </a:r>
          </a:p>
          <a:p>
            <a:pPr>
              <a:buNone/>
            </a:pPr>
            <a:r>
              <a:rPr lang="en-US" sz="1200" b="1" dirty="0"/>
              <a:t>Timing: </a:t>
            </a:r>
            <a:r>
              <a:rPr lang="en-US" sz="1200" dirty="0"/>
              <a:t>~1 minute.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Name what stays scarce, in terms this audience recognises from their own work.</a:t>
            </a:r>
          </a:p>
          <a:p>
            <a:pPr>
              <a:buNone/>
            </a:pPr>
            <a:r>
              <a:rPr lang="en-US" sz="1200" b="1" dirty="0"/>
              <a:t>Talk track: </a:t>
            </a:r>
            <a:r>
              <a:rPr lang="en-US" sz="1200" dirty="0"/>
              <a:t>Tie it back to the opening example. A student who can generate an implementation in a minute still has to know whether it is the right implementation, and what evidence would establish that. That is the same problem I had with the binning task, and the same problem I had building DocAble.</a:t>
            </a:r>
          </a:p>
          <a:p>
            <a:pPr>
              <a:buNone/>
            </a:pPr>
            <a:r>
              <a:rPr lang="en-US" sz="1200" b="1" dirty="0"/>
              <a:t>Animation: </a:t>
            </a:r>
            <a:r>
              <a:rPr lang="en-US" sz="1200" dirty="0"/>
              <a:t>Left column first, then the right, then the closing line.</a:t>
            </a:r>
          </a:p>
          <a:p>
            <a:pPr>
              <a:buNone/>
            </a:pPr>
            <a:r>
              <a:rPr lang="en-US" sz="1200" b="1" dirty="0"/>
              <a:t>Transition: </a:t>
            </a:r>
            <a:r>
              <a:rPr lang="en-US" sz="1200" dirty="0"/>
              <a:t>Here is what I did with that in ECE 30861.</a:t>
            </a:r>
          </a:p>
          <a:p>
            <a:pPr>
              <a:buNone/>
            </a:pPr>
            <a:r>
              <a:rPr lang="en-US" sz="1200" b="1" dirty="0"/>
              <a:t>Timing: </a:t>
            </a:r>
            <a:r>
              <a:rPr lang="en-US" sz="1200" dirty="0"/>
              <a:t>~1 minute.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Show one demonstrated realisation of teaching under implementation abundance, and make the design choices legible.</a:t>
            </a:r>
          </a:p>
          <a:p>
            <a:pPr>
              <a:buNone/>
            </a:pPr>
            <a:r>
              <a:rPr lang="en-US" sz="1200" b="1" dirty="0"/>
              <a:t>Talk track: </a:t>
            </a:r>
            <a:r>
              <a:rPr lang="en-US" sz="1200" dirty="0"/>
              <a:t>The temptation was to add a GenAI week. That would have been wrong, because the change is not a topic; it runs through every phase. What actually changed is assessment: independent implementations that have to survive each other's tests, and oral examinations where a student explains a decision rather than hands over an artifact.</a:t>
            </a:r>
          </a:p>
          <a:p>
            <a:pPr>
              <a:buNone/>
            </a:pPr>
            <a:r>
              <a:rPr lang="en-US" sz="1200" b="1" dirty="0"/>
              <a:t>Useful line: </a:t>
            </a:r>
            <a:r>
              <a:rPr lang="en-US" sz="1200" dirty="0"/>
              <a:t>GenAI is forcing me to teach judgment that I could previously leave implicit.</a:t>
            </a:r>
          </a:p>
          <a:p>
            <a:pPr>
              <a:buNone/>
            </a:pPr>
            <a:r>
              <a:rPr lang="en-US" sz="1200" b="1" dirty="0"/>
              <a:t>Do not: </a:t>
            </a:r>
            <a:r>
              <a:rPr lang="en-US" sz="1200" dirty="0"/>
              <a:t>Do not claim this is now an AI course. It is Software Engineering with the discipline made explicit.</a:t>
            </a:r>
          </a:p>
          <a:p>
            <a:pPr>
              <a:buNone/>
            </a:pPr>
            <a:r>
              <a:rPr lang="en-US" sz="1200" b="1" dirty="0"/>
              <a:t>Animation: </a:t>
            </a:r>
            <a:r>
              <a:rPr lang="en-US" sz="1200" dirty="0"/>
              <a:t>Lifecycle first, then the overlay line, then the course choices, then the closing statement.</a:t>
            </a:r>
          </a:p>
          <a:p>
            <a:pPr>
              <a:buNone/>
            </a:pPr>
            <a:r>
              <a:rPr lang="en-US" sz="1200" b="1" dirty="0"/>
              <a:t>Transition: </a:t>
            </a:r>
            <a:r>
              <a:rPr lang="en-US" sz="1200" dirty="0"/>
              <a:t>The material is open; borrow whichever piece is useful. Then three things to try.</a:t>
            </a:r>
          </a:p>
          <a:p>
            <a:pPr>
              <a:buNone/>
            </a:pPr>
            <a:r>
              <a:rPr lang="en-US" sz="1200" b="1" dirty="0"/>
              <a:t>Timing: </a:t>
            </a:r>
            <a:r>
              <a:rPr lang="en-US" sz="1200" dirty="0"/>
              <a:t>~2 minutes.</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E13F2-367F-033F-AEBF-94473EBC5C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1DD28-68FE-4DE9-5FA8-BA08F5DCE5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CF0B9-A026-7D16-421F-DD89700B32B8}"/>
              </a:ext>
            </a:extLst>
          </p:cNvPr>
          <p:cNvSpPr>
            <a:spLocks noGrp="1"/>
          </p:cNvSpPr>
          <p:nvPr>
            <p:ph type="body" idx="1"/>
          </p:nvPr>
        </p:nvSpPr>
        <p:spPr/>
        <p:txBody>
          <a:bodyPr/>
          <a:lstStyle/>
          <a:p>
            <a:pPr>
              <a:buNone/>
            </a:pPr>
            <a:r>
              <a:rPr lang="en-US" sz="1200" b="1" dirty="0"/>
              <a:t>Purpose: </a:t>
            </a:r>
            <a:r>
              <a:rPr lang="en-US" sz="1200" dirty="0"/>
              <a:t>Make the turn to teaching follow from the argument rather than switching topics.</a:t>
            </a:r>
          </a:p>
          <a:p>
            <a:pPr>
              <a:buNone/>
            </a:pPr>
            <a:r>
              <a:rPr lang="en-US" sz="1200" b="1" dirty="0"/>
              <a:t>Talk track: </a:t>
            </a:r>
            <a:r>
              <a:rPr lang="en-US" sz="1200" dirty="0"/>
              <a:t>Do not say 'now let me tell you about my course.' Say that the capability I have been demonstrating is in our students' hands already, and then ask what an engineering course should measure under those conditions.</a:t>
            </a:r>
          </a:p>
          <a:p>
            <a:pPr>
              <a:buNone/>
            </a:pPr>
            <a:r>
              <a:rPr lang="en-US" sz="1200" b="1" dirty="0"/>
              <a:t>Transition: </a:t>
            </a:r>
            <a:r>
              <a:rPr lang="en-US" sz="1200" dirty="0"/>
              <a:t>Start with what our assignments were built to assume.</a:t>
            </a:r>
          </a:p>
          <a:p>
            <a:pPr>
              <a:buNone/>
            </a:pPr>
            <a:r>
              <a:rPr lang="en-US" sz="1200" b="1" dirty="0"/>
              <a:t>Timing: </a:t>
            </a:r>
            <a:r>
              <a:rPr lang="en-US" sz="1200" dirty="0"/>
              <a:t>~15 seconds.</a:t>
            </a:r>
          </a:p>
        </p:txBody>
      </p:sp>
    </p:spTree>
    <p:extLst>
      <p:ext uri="{BB962C8B-B14F-4D97-AF65-F5344CB8AC3E}">
        <p14:creationId xmlns:p14="http://schemas.microsoft.com/office/powerpoint/2010/main" val="36135630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Leave the room with three concrete actions and one sentence they will remember.</a:t>
            </a:r>
          </a:p>
          <a:p>
            <a:pPr>
              <a:buNone/>
            </a:pPr>
            <a:r>
              <a:rPr lang="en-US" sz="1200" b="1" dirty="0"/>
              <a:t>Talk track: </a:t>
            </a:r>
            <a:r>
              <a:rPr lang="en-US" sz="1200" dirty="0"/>
              <a:t>Keep it brief and specific. The first action matters most: delegating a bounded real task, then inspecting what happened, teaches more in twenty minutes than any talk about agents.</a:t>
            </a:r>
          </a:p>
          <a:p>
            <a:pPr>
              <a:buNone/>
            </a:pPr>
            <a:r>
              <a:rPr lang="en-US" sz="1200" b="1" dirty="0"/>
              <a:t>Close: </a:t>
            </a:r>
            <a:r>
              <a:rPr lang="en-US" sz="1200" dirty="0"/>
              <a:t>Return to the thesis: the opportunity is not that AI produces more work, it is that we can delegate substantial work. As we delegate more, we also delegate more intermediate decisions and permit more consequential actions, which makes engineering structure more important rather than less. Then land the last line and stop.</a:t>
            </a:r>
          </a:p>
          <a:p>
            <a:pPr>
              <a:buNone/>
            </a:pPr>
            <a:r>
              <a:rPr lang="en-US" sz="1200" b="1" dirty="0"/>
              <a:t>Q&amp;A: </a:t>
            </a:r>
            <a:r>
              <a:rPr lang="en-US" sz="1200" dirty="0"/>
              <a:t>Leave this slide up during questions; the three links stay visible.</a:t>
            </a:r>
          </a:p>
          <a:p>
            <a:pPr>
              <a:buNone/>
            </a:pPr>
            <a:r>
              <a:rPr lang="en-US" sz="1200" b="1" dirty="0"/>
              <a:t>Timing: </a:t>
            </a:r>
            <a:r>
              <a:rPr lang="en-US" sz="1200" dirty="0"/>
              <a:t>~1 minute, then questions.</a:t>
            </a:r>
          </a:p>
        </p:txBody>
      </p:sp>
    </p:spTree>
    <p:extLst>
      <p:ext uri="{BB962C8B-B14F-4D97-AF65-F5344CB8AC3E}">
        <p14:creationId xmlns:p14="http://schemas.microsoft.com/office/powerpoint/2010/main" val="3758971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instructions matter, then the instructions become the engineering problem.</a:t>
            </a:r>
          </a:p>
        </p:txBody>
      </p:sp>
      <p:sp>
        <p:nvSpPr>
          <p:cNvPr id="4" name="Slide Number Placeholder 3"/>
          <p:cNvSpPr>
            <a:spLocks noGrp="1"/>
          </p:cNvSpPr>
          <p:nvPr>
            <p:ph type="sldNum" sz="quarter" idx="5"/>
          </p:nvPr>
        </p:nvSpPr>
        <p:spPr/>
        <p:txBody>
          <a:bodyPr/>
          <a:lstStyle/>
          <a:p>
            <a:fld id="{FF209F92-05EE-6F4A-AD9C-ED35F0F76927}" type="slidenum">
              <a:rPr lang="en-US" smtClean="0"/>
              <a:t>3</a:t>
            </a:fld>
            <a:endParaRPr lang="en-US"/>
          </a:p>
        </p:txBody>
      </p:sp>
    </p:spTree>
    <p:extLst>
      <p:ext uri="{BB962C8B-B14F-4D97-AF65-F5344CB8AC3E}">
        <p14:creationId xmlns:p14="http://schemas.microsoft.com/office/powerpoint/2010/main" val="2142814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59F1-177A-2597-8D0D-4D252FEB8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98FDB-A5AC-FDC3-BEE2-57B9E6B850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3C2EE9-76E6-5A0D-AEBE-91D595A4D97E}"/>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The foundation model supplies inexpensive semantic reasoning under finite, probabilistic working conditions; the harness turns that reasoning into observable, </a:t>
            </a:r>
            <a:r>
              <a:rPr lang="en-US" sz="1200" b="0" i="0" kern="1200" dirty="0" err="1">
                <a:solidFill>
                  <a:schemeClr val="tx1"/>
                </a:solidFill>
                <a:effectLst/>
                <a:latin typeface="+mn-lt"/>
                <a:ea typeface="+mn-ea"/>
                <a:cs typeface="+mn-cs"/>
              </a:rPr>
              <a:t>interceptable</a:t>
            </a:r>
            <a:r>
              <a:rPr lang="en-US" sz="1200" b="0" i="0" kern="1200" dirty="0">
                <a:solidFill>
                  <a:schemeClr val="tx1"/>
                </a:solidFill>
                <a:effectLst/>
                <a:latin typeface="+mn-lt"/>
                <a:ea typeface="+mn-ea"/>
                <a:cs typeface="+mn-cs"/>
              </a:rPr>
              <a:t> action.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talk is about my understanding of how CODING AGENTS will re-organize engineering work, and what the nature of the relatively scarce resource becomes.</a:t>
            </a:r>
            <a:endParaRPr lang="en-US" dirty="0"/>
          </a:p>
        </p:txBody>
      </p:sp>
      <p:sp>
        <p:nvSpPr>
          <p:cNvPr id="4" name="Slide Number Placeholder 3">
            <a:extLst>
              <a:ext uri="{FF2B5EF4-FFF2-40B4-BE49-F238E27FC236}">
                <a16:creationId xmlns:a16="http://schemas.microsoft.com/office/drawing/2014/main" id="{16723771-6DB4-0F6F-6068-E287B870399A}"/>
              </a:ext>
            </a:extLst>
          </p:cNvPr>
          <p:cNvSpPr>
            <a:spLocks noGrp="1"/>
          </p:cNvSpPr>
          <p:nvPr>
            <p:ph type="sldNum" sz="quarter" idx="5"/>
          </p:nvPr>
        </p:nvSpPr>
        <p:spPr/>
        <p:txBody>
          <a:bodyPr/>
          <a:lstStyle/>
          <a:p>
            <a:fld id="{FF209F92-05EE-6F4A-AD9C-ED35F0F76927}" type="slidenum">
              <a:rPr lang="en-US" smtClean="0"/>
              <a:t>4</a:t>
            </a:fld>
            <a:endParaRPr lang="en-US"/>
          </a:p>
        </p:txBody>
      </p:sp>
    </p:spTree>
    <p:extLst>
      <p:ext uri="{BB962C8B-B14F-4D97-AF65-F5344CB8AC3E}">
        <p14:creationId xmlns:p14="http://schemas.microsoft.com/office/powerpoint/2010/main" val="329978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Mark the turn: we stop talking about what AI is and start asking how much of the work we hand over.</a:t>
            </a:r>
          </a:p>
          <a:p>
            <a:pPr>
              <a:buNone/>
            </a:pPr>
            <a:r>
              <a:rPr lang="en-US" sz="1200" b="1" dirty="0"/>
              <a:t>Talk track: </a:t>
            </a:r>
            <a:r>
              <a:rPr lang="en-US" sz="1200" dirty="0"/>
              <a:t>Everything so far has been me using AI on my own work. Now I want a vocabulary for the thing that is actually changing, which is not model quality but how much of a task we hand over, and what we hand over with it.</a:t>
            </a:r>
          </a:p>
          <a:p>
            <a:pPr>
              <a:buNone/>
            </a:pPr>
            <a:r>
              <a:rPr lang="en-US" sz="1200" b="1" dirty="0"/>
              <a:t>Transition: </a:t>
            </a:r>
            <a:r>
              <a:rPr lang="en-US" sz="1200" dirty="0"/>
              <a:t>Next slide lays out three degrees of that handover and what can go wrong at each.</a:t>
            </a:r>
          </a:p>
          <a:p>
            <a:pPr>
              <a:buNone/>
            </a:pPr>
            <a:r>
              <a:rPr lang="en-US" sz="1200" b="1" dirty="0"/>
              <a:t>Timing: </a:t>
            </a:r>
            <a:r>
              <a:rPr lang="en-US" sz="1200" dirty="0"/>
              <a:t>~15 seconds. Do not linger.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2 minutes — Establish one axis, degree of delegation, and show that the error surface grows along it.</a:t>
            </a:r>
          </a:p>
          <a:p>
            <a:endParaRPr dirty="0"/>
          </a:p>
          <a:p>
            <a:r>
              <a:rPr dirty="0"/>
              <a:t>- Two columns, not three. Environment access is a capability the AI can be given, not a separate kind of interaction.</a:t>
            </a:r>
          </a:p>
          <a:p>
            <a:r>
              <a:rPr dirty="0"/>
              <a:t>- Read the failure column aloud as a sum. Each line is added to the ones above it, not swapped for them.</a:t>
            </a:r>
          </a:p>
          <a:p>
            <a:r>
              <a:rPr dirty="0"/>
              <a:t>- Do not map products to columns. The same product sits in both places depending on what you hand it.</a:t>
            </a:r>
          </a:p>
          <a:p>
            <a:r>
              <a:rPr dirty="0"/>
              <a:t>- This is an ordinary engineering consequence of autonomy, not a safety warning.</a:t>
            </a:r>
          </a:p>
          <a:p>
            <a:endParaRPr dirty="0"/>
          </a:p>
          <a:p>
            <a:r>
              <a:rPr dirty="0"/>
              <a:t>=====</a:t>
            </a:r>
          </a:p>
          <a:p>
            <a:endParaRPr dirty="0"/>
          </a:p>
          <a:p>
            <a:r>
              <a:rPr dirty="0"/>
              <a:t>There is really one axis here, and it is how much of the work you hand over.</a:t>
            </a:r>
          </a:p>
          <a:p>
            <a:endParaRPr dirty="0"/>
          </a:p>
          <a:p>
            <a:r>
              <a:rPr dirty="0"/>
              <a:t>ANIMATE</a:t>
            </a:r>
          </a:p>
          <a:p>
            <a:endParaRPr dirty="0"/>
          </a:p>
          <a:p>
            <a:r>
              <a:rPr dirty="0"/>
              <a:t>At one end you ask. You keep the work. The AI advises you, and the only thing that can go wrong is that the answer is wrong. You will notice, because you are the one doing the work.</a:t>
            </a:r>
          </a:p>
          <a:p>
            <a:endParaRPr dirty="0"/>
          </a:p>
          <a:p>
            <a:r>
              <a:rPr dirty="0"/>
              <a:t>ANIMATE</a:t>
            </a:r>
          </a:p>
          <a:p>
            <a:endParaRPr dirty="0"/>
          </a:p>
          <a:p>
            <a:r>
              <a:rPr dirty="0"/>
              <a:t>At the other end you delegate. You specify the task and the AI does it. Sort these submissions into five coarse bins.</a:t>
            </a:r>
          </a:p>
          <a:p>
            <a:endParaRPr dirty="0"/>
          </a:p>
          <a:p>
            <a:r>
              <a:rPr dirty="0"/>
              <a:t>ANIMATE</a:t>
            </a:r>
          </a:p>
          <a:p>
            <a:endParaRPr dirty="0"/>
          </a:p>
          <a:p>
            <a:r>
              <a:rPr dirty="0"/>
              <a:t>Now look at what can go wrong, and notice that it accumulates. The output can still be wrong. But the AI is also making decisions between my instruction and the result, and those decisions can be wrong. And as we give it more capabilities, including the ability to act on our files and our tools, the set of things it can get wrong grows again.</a:t>
            </a:r>
          </a:p>
          <a:p>
            <a:endParaRPr dirty="0"/>
          </a:p>
          <a:p>
            <a:r>
              <a:rPr dirty="0"/>
              <a:t>That is the whole point of the slide. More autonomy, larger error surface, more need for controls.</a:t>
            </a:r>
          </a:p>
          <a:p>
            <a:endParaRPr dirty="0"/>
          </a:p>
          <a:p>
            <a:r>
              <a:rPr dirty="0"/>
              <a:t>And delegation now reaches farther than many people realize.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rewrite the notes around the </a:t>
            </a:r>
            <a:r>
              <a:rPr lang="en-US" b="1" dirty="0"/>
              <a:t>selective delegation</a:t>
            </a:r>
            <a:r>
              <a:rPr lang="en-US" dirty="0"/>
              <a:t> point and use them to absorb old Slide 7:</a:t>
            </a:r>
          </a:p>
          <a:p>
            <a:r>
              <a:rPr lang="en-US" b="1" dirty="0"/>
              <a:t>2 minutes — Show what useful delegation actually looks like.</a:t>
            </a:r>
            <a:endParaRPr lang="en-US" dirty="0"/>
          </a:p>
          <a:p>
            <a:pPr lvl="0"/>
            <a:r>
              <a:rPr lang="en-US" dirty="0"/>
              <a:t>The point is not the vendor or a taxonomy of agents. The point is that I can now hand over a meaningful chunk of work rather than ask for advice about how to do it.</a:t>
            </a:r>
          </a:p>
          <a:p>
            <a:pPr lvl="0"/>
            <a:r>
              <a:rPr lang="en-US" dirty="0"/>
              <a:t>Say plainly that the submissions are synthetic and generated for this talk.</a:t>
            </a:r>
          </a:p>
          <a:p>
            <a:pPr lvl="0"/>
            <a:r>
              <a:rPr lang="en-US" dirty="0"/>
              <a:t>Emphasize what I supplied: the rubric, a graded example, and the coarse categories. Those are representations of my judgment.</a:t>
            </a:r>
          </a:p>
          <a:p>
            <a:pPr lvl="0"/>
            <a:r>
              <a:rPr lang="en-US" dirty="0"/>
              <a:t>Emphasize what I delegated: reading the submissions, making coarse judgments against the rubric, organizing them, and recording the rationale.</a:t>
            </a:r>
          </a:p>
          <a:p>
            <a:pPr lvl="0"/>
            <a:r>
              <a:rPr lang="en-US" dirty="0"/>
              <a:t>Emphasize what I retained: the actual grading decision. I reviewed the result and agreed with almost all of its choices.</a:t>
            </a:r>
          </a:p>
          <a:p>
            <a:pPr lvl="0"/>
            <a:r>
              <a:rPr lang="en-US" dirty="0"/>
              <a:t>Do not let this become a grading-policy conversation. FERPA is a real constraint, but it is not today’s argument.</a:t>
            </a:r>
          </a:p>
          <a:p>
            <a:r>
              <a:rPr lang="en-US" dirty="0"/>
              <a:t>=====</a:t>
            </a:r>
          </a:p>
          <a:p>
            <a:endParaRPr lang="en-US" dirty="0"/>
          </a:p>
          <a:p>
            <a:r>
              <a:rPr lang="en-US" dirty="0"/>
              <a:t>I did not ask it how I should grade these submissions. I gave it the full rubric, one graded example, and nine synthetic submissions, and asked it to make a coarse first pass.</a:t>
            </a:r>
          </a:p>
          <a:p>
            <a:r>
              <a:rPr lang="en-US" dirty="0"/>
              <a:t>It found the files, read the rubric and example, made coarse judgments against the rubric, organized the submissions into three bins, and recorded why it put each one there. I agreed with almost all of its choices.</a:t>
            </a:r>
          </a:p>
          <a:p>
            <a:r>
              <a:rPr lang="en-US" dirty="0"/>
              <a:t>Notice what I delegated and what I did not. </a:t>
            </a:r>
            <a:r>
              <a:rPr lang="en-US" b="1" dirty="0"/>
              <a:t>I wrote the rubric. I supplied an example of what I meant. I still make the actual judgment calls.</a:t>
            </a:r>
            <a:r>
              <a:rPr lang="en-US" dirty="0"/>
              <a:t> What I delegated was the expensive intermediate work that makes those judgments easier.</a:t>
            </a:r>
          </a:p>
          <a:p>
            <a:r>
              <a:rPr lang="en-US" dirty="0"/>
              <a:t>This is increasingly how I think about using AI: not “Can it do my job?” but </a:t>
            </a:r>
            <a:r>
              <a:rPr lang="en-US" b="1" dirty="0"/>
              <a:t>which parts of the work can I delegate, and what do I need to represent so that delegation works?</a:t>
            </a:r>
            <a:endParaRPr lang="en-US" dirty="0"/>
          </a:p>
          <a:p>
            <a:r>
              <a:rPr lang="en-US" dirty="0"/>
              <a:t>And once I start delegating substantial work, the engineering question follows: </a:t>
            </a:r>
            <a:r>
              <a:rPr lang="en-US" b="1" dirty="0"/>
              <a:t>How do I represent what matters, and how do I keep control?</a:t>
            </a:r>
            <a:endParaRPr lang="en-US" dirty="0"/>
          </a:p>
          <a:p>
            <a:r>
              <a:rPr lang="en-US" dirty="0"/>
              <a:t>Then straight into the Section 2 divider. That last sentence replaces Slide 7 cleanly.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sz="1200" b="1" dirty="0"/>
              <a:t>Purpose: </a:t>
            </a:r>
            <a:r>
              <a:rPr lang="en-US" sz="1200" dirty="0"/>
              <a:t>Frame MAGE as the answer to the error surface just described, not as a separate research pitch.</a:t>
            </a:r>
          </a:p>
          <a:p>
            <a:pPr>
              <a:buNone/>
            </a:pPr>
            <a:r>
              <a:rPr lang="en-US" sz="1200" b="1" dirty="0"/>
              <a:t>Talk track: </a:t>
            </a:r>
            <a:r>
              <a:rPr lang="en-US" sz="1200" dirty="0"/>
              <a:t>If more autonomy means more places to be wrong, the response is the ordinary engineering one: represent what matters, check what matters, and turn recurring failures into structure instead of conversation.</a:t>
            </a:r>
          </a:p>
          <a:p>
            <a:pPr>
              <a:buNone/>
            </a:pPr>
            <a:r>
              <a:rPr lang="en-US" sz="1200" b="1" dirty="0"/>
              <a:t>Transition: </a:t>
            </a:r>
            <a:r>
              <a:rPr lang="en-US" sz="1200" dirty="0"/>
              <a:t>Three ideas follow, each with a concrete instance: modeling, alignment, conversion.</a:t>
            </a:r>
          </a:p>
          <a:p>
            <a:pPr>
              <a:buNone/>
            </a:pPr>
            <a:r>
              <a:rPr lang="en-US" sz="1200" b="1" dirty="0"/>
              <a:t>Timing: </a:t>
            </a:r>
            <a:r>
              <a:rPr lang="en-US" sz="1200" dirty="0"/>
              <a:t>~15 seconds.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p:cNvSpPr>
            <a:spLocks noGrp="1"/>
          </p:cNvSpPr>
          <p:nvPr>
            <p:ph type="body" idx="1"/>
          </p:nvPr>
        </p:nvSpPr>
        <p:spPr/>
        <p:txBody>
          <a:bodyPr/>
          <a:lstStyle/>
          <a:p>
            <a:r>
              <a:rPr lang="en-US" b="1" dirty="0"/>
              <a:t>Purpose:</a:t>
            </a:r>
            <a:r>
              <a:rPr lang="en-US" dirty="0"/>
              <a:t> Establish what a specification does: it makes consequential obligations explicit while deliberately leaving other choices open.</a:t>
            </a:r>
          </a:p>
          <a:p>
            <a:r>
              <a:rPr lang="en-US" b="1" dirty="0"/>
              <a:t>Talk track:</a:t>
            </a:r>
            <a:r>
              <a:rPr lang="en-US" dirty="0"/>
              <a:t> Engineering rarely means specifying one unique realization. We identify the obligations that matter, while leaving other decisions to whoever—or whatever—does the realization. A, B, and C can therefore be different and all correct. D crosses a boundary we said mattered.</a:t>
            </a:r>
          </a:p>
          <a:p>
            <a:r>
              <a:rPr lang="en-US" dirty="0"/>
              <a:t>This becomes especially important with probabilistic implementors. Every consequential fact we fail to put inside this boundary becomes something the implementor may have to infer.</a:t>
            </a:r>
          </a:p>
          <a:p>
            <a:r>
              <a:rPr lang="en-US" b="1" dirty="0"/>
              <a:t>Transition:</a:t>
            </a:r>
            <a:r>
              <a:rPr lang="en-US" dirty="0"/>
              <a:t> And once agents increasingly perform the realization, this changes where we put our engineering effort.</a:t>
            </a:r>
          </a:p>
          <a:p>
            <a:r>
              <a:rPr lang="en-US" b="1" dirty="0"/>
              <a:t>Timing:</a:t>
            </a:r>
            <a:r>
              <a:rPr lang="en-US" dirty="0"/>
              <a:t> ~1 minute.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simple">
    <p:spTree>
      <p:nvGrpSpPr>
        <p:cNvPr id="1" name=""/>
        <p:cNvGrpSpPr/>
        <p:nvPr/>
      </p:nvGrpSpPr>
      <p:grpSpPr>
        <a:xfrm>
          <a:off x="0" y="0"/>
          <a:ext cx="0" cy="0"/>
          <a:chOff x="0" y="0"/>
          <a:chExt cx="0" cy="0"/>
        </a:xfrm>
      </p:grpSpPr>
      <p:sp>
        <p:nvSpPr>
          <p:cNvPr id="251918" name="Rectangle 14"/>
          <p:cNvSpPr>
            <a:spLocks noGrp="1" noChangeArrowheads="1"/>
          </p:cNvSpPr>
          <p:nvPr>
            <p:ph type="subTitle" idx="1"/>
          </p:nvPr>
        </p:nvSpPr>
        <p:spPr>
          <a:xfrm>
            <a:off x="1308100" y="3235325"/>
            <a:ext cx="6400800" cy="1881188"/>
          </a:xfrm>
        </p:spPr>
        <p:txBody>
          <a:bodyPr/>
          <a:lstStyle>
            <a:lvl1pPr marL="0" indent="0" algn="ctr">
              <a:buFont typeface="Times" pitchFamily="18" charset="0"/>
              <a:buNone/>
              <a:defRPr>
                <a:solidFill>
                  <a:srgbClr val="000000"/>
                </a:solidFill>
                <a:latin typeface="Calibri" panose="020F0502020204030204" pitchFamily="34" charset="0"/>
                <a:cs typeface="Calibri" panose="020F0502020204030204" pitchFamily="34" charset="0"/>
              </a:defRPr>
            </a:lvl1pPr>
          </a:lstStyle>
          <a:p>
            <a:r>
              <a:rPr lang="en-US" altLang="ko-KR" dirty="0"/>
              <a:t>Click to edit Master subtitle style</a:t>
            </a:r>
          </a:p>
        </p:txBody>
      </p:sp>
      <p:sp>
        <p:nvSpPr>
          <p:cNvPr id="251914" name="Rectangle 10"/>
          <p:cNvSpPr>
            <a:spLocks noGrp="1" noChangeArrowheads="1"/>
          </p:cNvSpPr>
          <p:nvPr>
            <p:ph type="ctrTitle" hasCustomPrompt="1"/>
          </p:nvPr>
        </p:nvSpPr>
        <p:spPr>
          <a:xfrm>
            <a:off x="1127125" y="2078038"/>
            <a:ext cx="7031038" cy="874712"/>
          </a:xfrm>
          <a:ln>
            <a:noFill/>
          </a:ln>
        </p:spPr>
        <p:txBody>
          <a:bodyPr/>
          <a:lstStyle>
            <a:lvl1pPr algn="ctr">
              <a:defRPr sz="3600" cap="none">
                <a:solidFill>
                  <a:srgbClr val="000000"/>
                </a:solidFill>
                <a:latin typeface="Calibri" panose="020F0502020204030204" pitchFamily="34" charset="0"/>
                <a:cs typeface="Calibri" panose="020F0502020204030204" pitchFamily="34" charset="0"/>
              </a:defRPr>
            </a:lvl1pPr>
          </a:lstStyle>
          <a:p>
            <a:r>
              <a:rPr lang="en-US" altLang="ko-KR" dirty="0"/>
              <a:t>Click to edit master title style</a:t>
            </a:r>
          </a:p>
        </p:txBody>
      </p:sp>
      <p:sp>
        <p:nvSpPr>
          <p:cNvPr id="8" name="Line 66">
            <a:extLst>
              <a:ext uri="{FF2B5EF4-FFF2-40B4-BE49-F238E27FC236}">
                <a16:creationId xmlns:a16="http://schemas.microsoft.com/office/drawing/2014/main" id="{9629C0A1-FA46-974B-8B59-DAFA34D587F5}"/>
              </a:ext>
            </a:extLst>
          </p:cNvPr>
          <p:cNvSpPr>
            <a:spLocks noChangeShapeType="1"/>
          </p:cNvSpPr>
          <p:nvPr userDrawn="1"/>
        </p:nvSpPr>
        <p:spPr bwMode="auto">
          <a:xfrm flipV="1">
            <a:off x="-16760" y="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1" name="Line 66">
            <a:extLst>
              <a:ext uri="{FF2B5EF4-FFF2-40B4-BE49-F238E27FC236}">
                <a16:creationId xmlns:a16="http://schemas.microsoft.com/office/drawing/2014/main" id="{F21F285B-3B58-4149-B959-9010CE636448}"/>
              </a:ext>
            </a:extLst>
          </p:cNvPr>
          <p:cNvSpPr>
            <a:spLocks noChangeShapeType="1"/>
          </p:cNvSpPr>
          <p:nvPr userDrawn="1"/>
        </p:nvSpPr>
        <p:spPr bwMode="auto">
          <a:xfrm flipV="1">
            <a:off x="0" y="6858000"/>
            <a:ext cx="9144000" cy="0"/>
          </a:xfrm>
          <a:prstGeom prst="line">
            <a:avLst/>
          </a:prstGeom>
          <a:noFill/>
          <a:ln w="38100">
            <a:solidFill>
              <a:schemeClr val="accent1"/>
            </a:solidFill>
            <a:miter lim="800000"/>
            <a:headEnd/>
            <a:tailEnd/>
          </a:ln>
          <a:effectLst/>
        </p:spPr>
        <p:txBody>
          <a:bodyPr wrap="none"/>
          <a:lstStyle/>
          <a:p>
            <a:endParaRPr lang="ko-KR" altLang="en-US"/>
          </a:p>
        </p:txBody>
      </p:sp>
      <p:sp>
        <p:nvSpPr>
          <p:cNvPr id="10" name="Slide Number Placeholder 4">
            <a:extLst>
              <a:ext uri="{FF2B5EF4-FFF2-40B4-BE49-F238E27FC236}">
                <a16:creationId xmlns:a16="http://schemas.microsoft.com/office/drawing/2014/main" id="{5F3C42A2-A875-7F49-9930-886B64F2621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pic>
        <p:nvPicPr>
          <p:cNvPr id="3" name="Picture 2">
            <a:extLst>
              <a:ext uri="{FF2B5EF4-FFF2-40B4-BE49-F238E27FC236}">
                <a16:creationId xmlns:a16="http://schemas.microsoft.com/office/drawing/2014/main" id="{34D4D87E-5C89-3CCC-26E5-A215359345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55425" y="5735529"/>
            <a:ext cx="4706149" cy="503455"/>
          </a:xfrm>
          <a:prstGeom prst="rect">
            <a:avLst/>
          </a:prstGeom>
        </p:spPr>
      </p:pic>
    </p:spTree>
    <p:extLst>
      <p:ext uri="{BB962C8B-B14F-4D97-AF65-F5344CB8AC3E}">
        <p14:creationId xmlns:p14="http://schemas.microsoft.com/office/powerpoint/2010/main" val="4232609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ccessibility Statement">
    <p:bg>
      <p:bgPr>
        <a:solidFill>
          <a:schemeClr val="accent4"/>
        </a:solidFill>
        <a:effectLst/>
      </p:bgPr>
    </p:bg>
    <p:spTree>
      <p:nvGrpSpPr>
        <p:cNvPr id="1" name=""/>
        <p:cNvGrpSpPr/>
        <p:nvPr/>
      </p:nvGrpSpPr>
      <p:grpSpPr>
        <a:xfrm>
          <a:off x="0" y="0"/>
          <a:ext cx="0" cy="0"/>
          <a:chOff x="0" y="0"/>
          <a:chExt cx="0" cy="0"/>
        </a:xfrm>
      </p:grpSpPr>
      <p:sp>
        <p:nvSpPr>
          <p:cNvPr id="11" name="PPT Accessibility">
            <a:extLst>
              <a:ext uri="{FF2B5EF4-FFF2-40B4-BE49-F238E27FC236}">
                <a16:creationId xmlns:a16="http://schemas.microsoft.com/office/drawing/2014/main" id="{7218C6A0-FE47-3C49-9974-F3CABE12FB6E}"/>
              </a:ext>
            </a:extLst>
          </p:cNvPr>
          <p:cNvSpPr txBox="1"/>
          <p:nvPr userDrawn="1"/>
        </p:nvSpPr>
        <p:spPr>
          <a:xfrm>
            <a:off x="1110838" y="1877220"/>
            <a:ext cx="6128758" cy="1938992"/>
          </a:xfrm>
          <a:prstGeom prst="rect">
            <a:avLst/>
          </a:prstGeom>
          <a:noFill/>
        </p:spPr>
        <p:txBody>
          <a:bodyPr wrap="square" lIns="0" tIns="0" rIns="0" bIns="0" rtlCol="0">
            <a:spAutoFit/>
          </a:bodyPr>
          <a:lstStyle/>
          <a:p>
            <a:r>
              <a:rPr lang="en-US" dirty="0">
                <a:solidFill>
                  <a:schemeClr val="bg1"/>
                </a:solidFill>
                <a:effectLst/>
                <a:latin typeface="Calibri" panose="020F0502020204030204" pitchFamily="34" charset="0"/>
                <a:cs typeface="Calibri" panose="020F0502020204030204" pitchFamily="34" charset="0"/>
              </a:rPr>
              <a:t>Support the Purdue University brand in your presentations by using a brand-friendly template. This template uses an accessible master layout. Please note that some changes </a:t>
            </a:r>
            <a:br>
              <a:rPr lang="en-US" dirty="0">
                <a:solidFill>
                  <a:schemeClr val="bg1"/>
                </a:solidFill>
                <a:effectLst/>
                <a:latin typeface="Calibri" panose="020F0502020204030204" pitchFamily="34" charset="0"/>
                <a:cs typeface="Calibri" panose="020F0502020204030204" pitchFamily="34" charset="0"/>
              </a:rPr>
            </a:br>
            <a:r>
              <a:rPr lang="en-US" dirty="0">
                <a:solidFill>
                  <a:schemeClr val="bg1"/>
                </a:solidFill>
                <a:effectLst/>
                <a:latin typeface="Calibri" panose="020F0502020204030204" pitchFamily="34" charset="0"/>
                <a:cs typeface="Calibri" panose="020F0502020204030204" pitchFamily="34" charset="0"/>
              </a:rPr>
              <a:t>to the PowerPoint template could impact accessibility by those with disabilities. Follow the instructions provided by Microsoft Office to ensure that your PowerPoint presentations are accessible to all users:</a:t>
            </a:r>
            <a:endParaRPr lang="en-US" dirty="0">
              <a:solidFill>
                <a:schemeClr val="bg1"/>
              </a:solidFill>
              <a:latin typeface="Calibri" panose="020F0502020204030204" pitchFamily="34" charset="0"/>
              <a:cs typeface="Calibri" panose="020F0502020204030204" pitchFamily="34" charset="0"/>
            </a:endParaRPr>
          </a:p>
        </p:txBody>
      </p:sp>
      <p:sp>
        <p:nvSpPr>
          <p:cNvPr id="15" name="PPT Accessibility URL" descr="PPT Accessibility URL">
            <a:extLst>
              <a:ext uri="{FF2B5EF4-FFF2-40B4-BE49-F238E27FC236}">
                <a16:creationId xmlns:a16="http://schemas.microsoft.com/office/drawing/2014/main" id="{BA1A708E-CC6F-5046-B62E-67EF72C8345F}"/>
              </a:ext>
            </a:extLst>
          </p:cNvPr>
          <p:cNvSpPr>
            <a:spLocks noGrp="1"/>
          </p:cNvSpPr>
          <p:nvPr>
            <p:ph type="ctrTitle" hasCustomPrompt="1"/>
          </p:nvPr>
        </p:nvSpPr>
        <p:spPr bwMode="blackWhite">
          <a:xfrm>
            <a:off x="1110837" y="4133385"/>
            <a:ext cx="5765747" cy="754822"/>
          </a:xfrm>
          <a:prstGeom prst="rect">
            <a:avLst/>
          </a:prstGeom>
          <a:noFill/>
          <a:ln w="38100">
            <a:noFill/>
          </a:ln>
        </p:spPr>
        <p:txBody>
          <a:bodyPr wrap="square" lIns="0" tIns="0" rIns="0" bIns="0" anchor="t" anchorCtr="0">
            <a:spAutoFit/>
          </a:bodyPr>
          <a:lstStyle>
            <a:lvl1pPr algn="l">
              <a:defRPr sz="1800" b="0" i="0" cap="none" spc="0">
                <a:solidFill>
                  <a:schemeClr val="bg1"/>
                </a:solidFill>
                <a:latin typeface="Acumin Pro" panose="020B0504020202020204" pitchFamily="34" charset="77"/>
              </a:defRPr>
            </a:lvl1pPr>
          </a:lstStyle>
          <a:p>
            <a:r>
              <a:rPr lang="en-US" dirty="0">
                <a:solidFill>
                  <a:schemeClr val="accent1"/>
                </a:solidFill>
              </a:rPr>
              <a:t>https://</a:t>
            </a:r>
            <a:r>
              <a:rPr lang="en-US" dirty="0" err="1">
                <a:solidFill>
                  <a:schemeClr val="accent1"/>
                </a:solidFill>
              </a:rPr>
              <a:t>support.office.com</a:t>
            </a:r>
            <a:r>
              <a:rPr lang="en-US" dirty="0">
                <a:solidFill>
                  <a:schemeClr val="accent1"/>
                </a:solidFill>
              </a:rPr>
              <a:t>/</a:t>
            </a:r>
            <a:r>
              <a:rPr lang="en-US" dirty="0" err="1">
                <a:solidFill>
                  <a:schemeClr val="accent1"/>
                </a:solidFill>
              </a:rPr>
              <a:t>en</a:t>
            </a:r>
            <a:r>
              <a:rPr lang="en-US" dirty="0">
                <a:solidFill>
                  <a:schemeClr val="accent1"/>
                </a:solidFill>
              </a:rPr>
              <a:t>-us/article/Make-your-PowerPoint-presentations-accessible-6f7772b2-2f33-4bd2-8ca7-dae3b2b3ef25</a:t>
            </a:r>
          </a:p>
        </p:txBody>
      </p:sp>
      <p:pic>
        <p:nvPicPr>
          <p:cNvPr id="31" name="Purdue Logo" descr="Purdue Logo">
            <a:extLst>
              <a:ext uri="{FF2B5EF4-FFF2-40B4-BE49-F238E27FC236}">
                <a16:creationId xmlns:a16="http://schemas.microsoft.com/office/drawing/2014/main" id="{5776162E-C11B-0945-A3D0-13135D39C15E}"/>
              </a:ext>
            </a:extLst>
          </p:cNvPr>
          <p:cNvPicPr>
            <a:picLocks noChangeAspect="1"/>
          </p:cNvPicPr>
          <p:nvPr/>
        </p:nvPicPr>
        <p:blipFill>
          <a:blip r:embed="rId2"/>
          <a:stretch>
            <a:fillRect/>
          </a:stretch>
        </p:blipFill>
        <p:spPr>
          <a:xfrm>
            <a:off x="383868" y="6059042"/>
            <a:ext cx="1908400" cy="341599"/>
          </a:xfrm>
          <a:prstGeom prst="rect">
            <a:avLst/>
          </a:prstGeom>
        </p:spPr>
      </p:pic>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3"/>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lide Number Placeholder 4">
            <a:extLst>
              <a:ext uri="{FF2B5EF4-FFF2-40B4-BE49-F238E27FC236}">
                <a16:creationId xmlns:a16="http://schemas.microsoft.com/office/drawing/2014/main" id="{B9D6C85B-3217-C348-9016-4234B383851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5741884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69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Slide - Colorful">
    <p:bg>
      <p:bgPr>
        <a:solidFill>
          <a:schemeClr val="accent2"/>
        </a:solidFill>
        <a:effectLst/>
      </p:bgPr>
    </p:bg>
    <p:spTree>
      <p:nvGrpSpPr>
        <p:cNvPr id="1" name=""/>
        <p:cNvGrpSpPr/>
        <p:nvPr/>
      </p:nvGrpSpPr>
      <p:grpSpPr>
        <a:xfrm>
          <a:off x="0" y="0"/>
          <a:ext cx="0" cy="0"/>
          <a:chOff x="0" y="0"/>
          <a:chExt cx="0" cy="0"/>
        </a:xfrm>
      </p:grpSpPr>
      <p:sp>
        <p:nvSpPr>
          <p:cNvPr id="20" name="Gold Background">
            <a:extLst>
              <a:ext uri="{FF2B5EF4-FFF2-40B4-BE49-F238E27FC236}">
                <a16:creationId xmlns:a16="http://schemas.microsoft.com/office/drawing/2014/main" id="{EACB2F0C-1C3D-CD48-AD13-7B5AD683F7C7}"/>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cNvSpPr>
            <a:spLocks noGrp="1"/>
          </p:cNvSpPr>
          <p:nvPr>
            <p:ph type="ctrTitle" hasCustomPrompt="1"/>
          </p:nvPr>
        </p:nvSpPr>
        <p:spPr bwMode="blackWhite">
          <a:xfrm>
            <a:off x="1116116" y="1626244"/>
            <a:ext cx="7451413" cy="757130"/>
          </a:xfrm>
          <a:prstGeom prst="rect">
            <a:avLst/>
          </a:prstGeom>
          <a:noFill/>
          <a:ln w="38100">
            <a:noFill/>
          </a:ln>
        </p:spPr>
        <p:txBody>
          <a:bodyPr wrap="square" lIns="0" tIns="0" rIns="0" bIns="0" anchor="t" anchorCtr="0">
            <a:spAutoFit/>
          </a:bodyPr>
          <a:lstStyle>
            <a:lvl1pPr algn="l">
              <a:lnSpc>
                <a:spcPct val="80000"/>
              </a:lnSpc>
              <a:defRPr sz="6000" b="1" i="1" spc="0">
                <a:solidFill>
                  <a:schemeClr val="bg1"/>
                </a:solidFill>
                <a:latin typeface="Calibri" panose="020F0502020204030204" pitchFamily="34" charset="0"/>
                <a:cs typeface="Calibri" panose="020F0502020204030204" pitchFamily="34" charset="0"/>
              </a:defRPr>
            </a:lvl1pPr>
          </a:lstStyle>
          <a:p>
            <a:r>
              <a:rPr lang="en-US" dirty="0"/>
              <a:t>Title</a:t>
            </a:r>
          </a:p>
        </p:txBody>
      </p:sp>
      <p:sp>
        <p:nvSpPr>
          <p:cNvPr id="3" name="Subtitle"/>
          <p:cNvSpPr>
            <a:spLocks noGrp="1"/>
          </p:cNvSpPr>
          <p:nvPr>
            <p:ph type="subTitle" idx="1" hasCustomPrompt="1"/>
          </p:nvPr>
        </p:nvSpPr>
        <p:spPr>
          <a:xfrm>
            <a:off x="1121760" y="3990084"/>
            <a:ext cx="5322202" cy="336015"/>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pic>
        <p:nvPicPr>
          <p:cNvPr id="25" name="Black Triangle">
            <a:extLst>
              <a:ext uri="{FF2B5EF4-FFF2-40B4-BE49-F238E27FC236}">
                <a16:creationId xmlns:a16="http://schemas.microsoft.com/office/drawing/2014/main" id="{B39FD579-3334-AA49-8C7F-768033BE0C6B}"/>
              </a:ext>
            </a:extLst>
          </p:cNvPr>
          <p:cNvPicPr>
            <a:picLocks noChangeAspect="1"/>
          </p:cNvPicPr>
          <p:nvPr userDrawn="1"/>
        </p:nvPicPr>
        <p:blipFill>
          <a:blip r:embed="rId2"/>
          <a:stretch>
            <a:fillRect/>
          </a:stretch>
        </p:blipFill>
        <p:spPr>
          <a:xfrm>
            <a:off x="7366000" y="0"/>
            <a:ext cx="1778000" cy="6858000"/>
          </a:xfrm>
          <a:prstGeom prst="rect">
            <a:avLst/>
          </a:prstGeom>
        </p:spPr>
      </p:pic>
      <p:cxnSp>
        <p:nvCxnSpPr>
          <p:cNvPr id="33" name="Line">
            <a:extLst>
              <a:ext uri="{FF2B5EF4-FFF2-40B4-BE49-F238E27FC236}">
                <a16:creationId xmlns:a16="http://schemas.microsoft.com/office/drawing/2014/main" id="{E61121D3-034C-A148-89AD-C240C1E7F6F7}"/>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350217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8" pos="69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pic>
        <p:nvPicPr>
          <p:cNvPr id="27" name="Black Bar">
            <a:extLst>
              <a:ext uri="{FF2B5EF4-FFF2-40B4-BE49-F238E27FC236}">
                <a16:creationId xmlns:a16="http://schemas.microsoft.com/office/drawing/2014/main" id="{6283C7A5-FA96-634B-82F6-99BF44D20F7C}"/>
              </a:ext>
            </a:extLst>
          </p:cNvPr>
          <p:cNvPicPr>
            <a:picLocks noChangeAspect="1"/>
          </p:cNvPicPr>
          <p:nvPr/>
        </p:nvPicPr>
        <p:blipFill>
          <a:blip r:embed="rId2"/>
          <a:stretch>
            <a:fillRect/>
          </a:stretch>
        </p:blipFill>
        <p:spPr>
          <a:xfrm>
            <a:off x="5257" y="0"/>
            <a:ext cx="8636000" cy="914400"/>
          </a:xfrm>
          <a:prstGeom prst="rect">
            <a:avLst/>
          </a:prstGeom>
        </p:spPr>
      </p:pic>
      <p:sp>
        <p:nvSpPr>
          <p:cNvPr id="2" name="Title"/>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213" y="1345166"/>
            <a:ext cx="5491495" cy="341599"/>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a:t>
            </a:r>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1821465" y="1962540"/>
            <a:ext cx="55245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cxnSp>
        <p:nvCxnSpPr>
          <p:cNvPr id="30" name="Line">
            <a:extLst>
              <a:ext uri="{FF2B5EF4-FFF2-40B4-BE49-F238E27FC236}">
                <a16:creationId xmlns:a16="http://schemas.microsoft.com/office/drawing/2014/main" id="{58350E96-57A4-414B-9B8B-1430C2B4D38E}"/>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B26B2E09-9A81-1042-9C6F-C9616B2F54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9" name="Slide Number Placeholder 4">
            <a:extLst>
              <a:ext uri="{FF2B5EF4-FFF2-40B4-BE49-F238E27FC236}">
                <a16:creationId xmlns:a16="http://schemas.microsoft.com/office/drawing/2014/main" id="{44A82EC6-E211-BD41-BE03-BC086B8288C7}"/>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4067548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32">
          <p15:clr>
            <a:srgbClr val="FBAE40"/>
          </p15:clr>
        </p15:guide>
        <p15:guide id="7" pos="984">
          <p15:clr>
            <a:srgbClr val="FBAE40"/>
          </p15:clr>
        </p15:guide>
        <p15:guide id="8" pos="696">
          <p15:clr>
            <a:srgbClr val="FBAE40"/>
          </p15:clr>
        </p15:guide>
        <p15:guide id="9" pos="11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Slide - Copy &amp; Pic/Chart">
    <p:bg>
      <p:bgPr>
        <a:solidFill>
          <a:schemeClr val="accent4"/>
        </a:solidFill>
        <a:effectLst/>
      </p:bgPr>
    </p:bg>
    <p:spTree>
      <p:nvGrpSpPr>
        <p:cNvPr id="1" name=""/>
        <p:cNvGrpSpPr/>
        <p:nvPr/>
      </p:nvGrpSpPr>
      <p:grpSpPr>
        <a:xfrm>
          <a:off x="0" y="0"/>
          <a:ext cx="0" cy="0"/>
          <a:chOff x="0" y="0"/>
          <a:chExt cx="0" cy="0"/>
        </a:xfrm>
      </p:grpSpPr>
      <p:pic>
        <p:nvPicPr>
          <p:cNvPr id="21" name="Black Bar">
            <a:extLst>
              <a:ext uri="{FF2B5EF4-FFF2-40B4-BE49-F238E27FC236}">
                <a16:creationId xmlns:a16="http://schemas.microsoft.com/office/drawing/2014/main" id="{87C91AFD-CCD5-AA40-82FE-4B69C6151917}"/>
              </a:ext>
            </a:extLst>
          </p:cNvPr>
          <p:cNvPicPr>
            <a:picLocks noChangeAspect="1"/>
          </p:cNvPicPr>
          <p:nvPr/>
        </p:nvPicPr>
        <p:blipFill>
          <a:blip r:embed="rId2"/>
          <a:stretch>
            <a:fillRect/>
          </a:stretch>
        </p:blipFill>
        <p:spPr>
          <a:xfrm>
            <a:off x="5257" y="0"/>
            <a:ext cx="8636000" cy="914400"/>
          </a:xfrm>
          <a:prstGeom prst="rect">
            <a:avLst/>
          </a:prstGeom>
        </p:spPr>
      </p:pic>
      <p:sp>
        <p:nvSpPr>
          <p:cNvPr id="22" name="Title">
            <a:extLst>
              <a:ext uri="{FF2B5EF4-FFF2-40B4-BE49-F238E27FC236}">
                <a16:creationId xmlns:a16="http://schemas.microsoft.com/office/drawing/2014/main" id="{73768DE6-FB80-874D-8DE0-986B46F1FD05}"/>
              </a:ext>
            </a:extLst>
          </p:cNvPr>
          <p:cNvSpPr>
            <a:spLocks noGrp="1"/>
          </p:cNvSpPr>
          <p:nvPr>
            <p:ph type="ctrTitle" hasCustomPrompt="1"/>
          </p:nvPr>
        </p:nvSpPr>
        <p:spPr bwMode="blackWhite">
          <a:xfrm>
            <a:off x="1117214" y="442674"/>
            <a:ext cx="6925732" cy="49859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Calibri" panose="020F0502020204030204" pitchFamily="34" charset="0"/>
                <a:cs typeface="Calibri" panose="020F0502020204030204" pitchFamily="34" charset="0"/>
              </a:defRPr>
            </a:lvl1pPr>
          </a:lstStyle>
          <a:p>
            <a:r>
              <a:rPr lang="en-US" dirty="0"/>
              <a:t>Title</a:t>
            </a:r>
          </a:p>
        </p:txBody>
      </p:sp>
      <p:sp>
        <p:nvSpPr>
          <p:cNvPr id="3" name="Subhead"/>
          <p:cNvSpPr>
            <a:spLocks noGrp="1"/>
          </p:cNvSpPr>
          <p:nvPr>
            <p:ph type="subTitle" idx="1" hasCustomPrompt="1"/>
          </p:nvPr>
        </p:nvSpPr>
        <p:spPr>
          <a:xfrm>
            <a:off x="1117679" y="1345166"/>
            <a:ext cx="5466371" cy="338554"/>
          </a:xfrm>
          <a:noFill/>
        </p:spPr>
        <p:txBody>
          <a:bodyPr wrap="square" lIns="0" tIns="0" rIns="0" bIns="0" anchor="t" anchorCtr="0">
            <a:spAutoFit/>
          </a:bodyPr>
          <a:lstStyle>
            <a:lvl1pPr marL="0" indent="0" algn="l">
              <a:buNone/>
              <a:defRPr sz="2200" b="1" i="0">
                <a:solidFill>
                  <a:schemeClr val="accent2"/>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1128501" y="1917388"/>
            <a:ext cx="3443499"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4765675" y="1920875"/>
            <a:ext cx="3965575" cy="2982913"/>
          </a:xfrm>
        </p:spPr>
        <p:txBody>
          <a:bodyPr lIns="0" tIns="0" rIns="0" bIns="0" anchor="ctr" anchorCtr="0"/>
          <a:lstStyle>
            <a:lvl1pPr algn="ctr">
              <a:defRPr b="0" i="0">
                <a:solidFill>
                  <a:schemeClr val="bg1"/>
                </a:solidFill>
                <a:latin typeface="Calibri" panose="020F0502020204030204" pitchFamily="34" charset="0"/>
                <a:cs typeface="Calibri" panose="020F0502020204030204" pitchFamily="34" charset="0"/>
              </a:defRPr>
            </a:lvl1pPr>
            <a:lvl4pPr marL="685800" indent="0" algn="ctr">
              <a:buNone/>
              <a:defRPr>
                <a:solidFill>
                  <a:schemeClr val="bg1"/>
                </a:solidFill>
              </a:defRPr>
            </a:lvl4pPr>
          </a:lstStyle>
          <a:p>
            <a:pPr lvl="0"/>
            <a:r>
              <a:rPr lang="en-US" dirty="0"/>
              <a:t>Insert picture or chart here</a:t>
            </a:r>
          </a:p>
        </p:txBody>
      </p:sp>
      <p:cxnSp>
        <p:nvCxnSpPr>
          <p:cNvPr id="25" name="Line">
            <a:extLst>
              <a:ext uri="{FF2B5EF4-FFF2-40B4-BE49-F238E27FC236}">
                <a16:creationId xmlns:a16="http://schemas.microsoft.com/office/drawing/2014/main" id="{BCC405A1-23C8-8E4E-940E-49CA3B709385}"/>
              </a:ext>
            </a:extLst>
          </p:cNvPr>
          <p:cNvCxnSpPr>
            <a:cxnSpLocks/>
          </p:cNvCxnSpPr>
          <p:nvPr/>
        </p:nvCxnSpPr>
        <p:spPr>
          <a:xfrm>
            <a:off x="8400500" y="6270568"/>
            <a:ext cx="0" cy="16002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Footer Placeholder 3">
            <a:extLst>
              <a:ext uri="{FF2B5EF4-FFF2-40B4-BE49-F238E27FC236}">
                <a16:creationId xmlns:a16="http://schemas.microsoft.com/office/drawing/2014/main" id="{604E88AE-4DDB-7848-8BFC-689AB08950FE}"/>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11" name="Slide Number Placeholder 4">
            <a:extLst>
              <a:ext uri="{FF2B5EF4-FFF2-40B4-BE49-F238E27FC236}">
                <a16:creationId xmlns:a16="http://schemas.microsoft.com/office/drawing/2014/main" id="{A80B4ADB-F607-2245-8FB1-ECFA5F9282E1}"/>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8154640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Description of Picture">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9144000" cy="6858000"/>
          </a:xfrm>
        </p:spPr>
        <p:txBody>
          <a:bodyPr anchor="ctr" anchorCtr="1"/>
          <a:lstStyle>
            <a:lvl1pPr marL="0" indent="0" algn="ctr">
              <a:buFontTx/>
              <a:buNone/>
              <a:defRPr baseline="0">
                <a:solidFill>
                  <a:schemeClr val="bg1"/>
                </a:solidFill>
                <a:latin typeface="Calibri" panose="020F0502020204030204" pitchFamily="34" charset="0"/>
                <a:cs typeface="Calibri" panose="020F0502020204030204" pitchFamily="34" charset="0"/>
              </a:defRPr>
            </a:lvl1pPr>
          </a:lstStyle>
          <a:p>
            <a:r>
              <a:rPr lang="en-US" dirty="0"/>
              <a:t>Click icon to add picture</a:t>
            </a:r>
          </a:p>
        </p:txBody>
      </p:sp>
      <p:sp>
        <p:nvSpPr>
          <p:cNvPr id="14" name="Photo Caption">
            <a:extLst>
              <a:ext uri="{FF2B5EF4-FFF2-40B4-BE49-F238E27FC236}">
                <a16:creationId xmlns:a16="http://schemas.microsoft.com/office/drawing/2014/main" id="{0D6DAF39-EE35-6843-807B-FF770BE21293}"/>
              </a:ext>
            </a:extLst>
          </p:cNvPr>
          <p:cNvSpPr>
            <a:spLocks noGrp="1"/>
          </p:cNvSpPr>
          <p:nvPr>
            <p:ph type="ctrTitle" hasCustomPrompt="1"/>
          </p:nvPr>
        </p:nvSpPr>
        <p:spPr bwMode="blackWhite">
          <a:xfrm>
            <a:off x="381000" y="304800"/>
            <a:ext cx="2879168" cy="1253420"/>
          </a:xfrm>
          <a:prstGeom prst="rect">
            <a:avLst/>
          </a:prstGeom>
          <a:noFill/>
          <a:ln w="38100">
            <a:noFill/>
          </a:ln>
        </p:spPr>
        <p:txBody>
          <a:bodyPr wrap="square" lIns="0" tIns="0" rIns="0" bIns="0" anchor="t" anchorCtr="0">
            <a:spAutoFit/>
          </a:bodyPr>
          <a:lstStyle>
            <a:lvl1pPr algn="l">
              <a:defRPr sz="1800" b="1" i="0" cap="none" spc="0">
                <a:solidFill>
                  <a:schemeClr val="bg1"/>
                </a:solidFill>
                <a:latin typeface="Calibri" panose="020F0502020204030204" pitchFamily="34" charset="0"/>
                <a:cs typeface="Calibri" panose="020F0502020204030204" pitchFamily="34" charset="0"/>
              </a:defRPr>
            </a:lvl1pPr>
          </a:lstStyle>
          <a:p>
            <a:r>
              <a:rPr lang="en-US" dirty="0"/>
              <a:t>Brief photo caption. Place in top left or right corner. </a:t>
            </a:r>
            <a:r>
              <a:rPr lang="en-US" dirty="0" err="1"/>
              <a:t>Acumin</a:t>
            </a:r>
            <a:r>
              <a:rPr lang="en-US" dirty="0"/>
              <a:t> Pro Bold 18 pt. Make text black or white for legibility.</a:t>
            </a:r>
          </a:p>
        </p:txBody>
      </p:sp>
      <p:pic>
        <p:nvPicPr>
          <p:cNvPr id="29" name="Gold Triangle">
            <a:extLst>
              <a:ext uri="{FF2B5EF4-FFF2-40B4-BE49-F238E27FC236}">
                <a16:creationId xmlns:a16="http://schemas.microsoft.com/office/drawing/2014/main" id="{6C3B8210-1510-C644-9CE9-0E6E1BA9961F}"/>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2" name="Line">
            <a:extLst>
              <a:ext uri="{FF2B5EF4-FFF2-40B4-BE49-F238E27FC236}">
                <a16:creationId xmlns:a16="http://schemas.microsoft.com/office/drawing/2014/main" id="{6E05FCF8-5823-9D4D-B7F3-412E5BDD4E01}"/>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7" name="Footer Placeholder 3">
            <a:extLst>
              <a:ext uri="{FF2B5EF4-FFF2-40B4-BE49-F238E27FC236}">
                <a16:creationId xmlns:a16="http://schemas.microsoft.com/office/drawing/2014/main" id="{2A56429C-6FAE-3948-90B5-12153EA6B79A}"/>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8" name="Slide Number Placeholder 4">
            <a:extLst>
              <a:ext uri="{FF2B5EF4-FFF2-40B4-BE49-F238E27FC236}">
                <a16:creationId xmlns:a16="http://schemas.microsoft.com/office/drawing/2014/main" id="{9E2E1FAD-26E8-1347-8D53-549E835DE206}"/>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418625800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264">
          <p15:clr>
            <a:srgbClr val="FBAE40"/>
          </p15:clr>
        </p15:guide>
        <p15:guide id="8" orient="horz" pos="192">
          <p15:clr>
            <a:srgbClr val="FBAE40"/>
          </p15:clr>
        </p15:guide>
        <p15:guide id="9" pos="2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2"/>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0" y="0"/>
            <a:ext cx="9143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5" name="Heading">
            <a:extLst>
              <a:ext uri="{FF2B5EF4-FFF2-40B4-BE49-F238E27FC236}">
                <a16:creationId xmlns:a16="http://schemas.microsoft.com/office/drawing/2014/main" id="{4D7D7E43-151C-6148-8D70-1135C4C4B705}"/>
              </a:ext>
            </a:extLst>
          </p:cNvPr>
          <p:cNvSpPr>
            <a:spLocks noGrp="1"/>
          </p:cNvSpPr>
          <p:nvPr>
            <p:ph type="ctrTitle" hasCustomPrompt="1"/>
          </p:nvPr>
        </p:nvSpPr>
        <p:spPr bwMode="blackWhite">
          <a:xfrm>
            <a:off x="2170159" y="1466566"/>
            <a:ext cx="4814498" cy="1210973"/>
          </a:xfrm>
          <a:prstGeom prst="rect">
            <a:avLst/>
          </a:prstGeom>
          <a:noFill/>
          <a:ln w="38100">
            <a:noFill/>
          </a:ln>
        </p:spPr>
        <p:txBody>
          <a:bodyPr wrap="square" lIns="0" tIns="0" rIns="0" bIns="0" anchor="t" anchorCtr="0">
            <a:spAutoFit/>
          </a:bodyPr>
          <a:lstStyle>
            <a:lvl1pPr algn="ctr">
              <a:defRPr sz="8600" b="0" i="0" cap="none" spc="0">
                <a:solidFill>
                  <a:schemeClr val="accent2"/>
                </a:solidFill>
                <a:latin typeface="Calibri" panose="020F0502020204030204" pitchFamily="34" charset="0"/>
                <a:cs typeface="Calibri" panose="020F0502020204030204" pitchFamily="34" charset="0"/>
              </a:defRPr>
            </a:lvl1pPr>
          </a:lstStyle>
          <a:p>
            <a:r>
              <a:rPr lang="en-US" dirty="0"/>
              <a:t>123</a:t>
            </a:r>
          </a:p>
        </p:txBody>
      </p:sp>
      <p:sp>
        <p:nvSpPr>
          <p:cNvPr id="20" name="Black Bar">
            <a:extLst>
              <a:ext uri="{FF2B5EF4-FFF2-40B4-BE49-F238E27FC236}">
                <a16:creationId xmlns:a16="http://schemas.microsoft.com/office/drawing/2014/main" id="{EACB2F0C-1C3D-CD48-AD13-7B5AD683F7C7}"/>
              </a:ext>
            </a:extLst>
          </p:cNvPr>
          <p:cNvSpPr/>
          <p:nvPr/>
        </p:nvSpPr>
        <p:spPr>
          <a:xfrm>
            <a:off x="1986208" y="2744421"/>
            <a:ext cx="5179092"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16" name="Subhead">
            <a:extLst>
              <a:ext uri="{FF2B5EF4-FFF2-40B4-BE49-F238E27FC236}">
                <a16:creationId xmlns:a16="http://schemas.microsoft.com/office/drawing/2014/main" id="{0B79470A-88E7-9241-9D11-9A69D762338C}"/>
              </a:ext>
            </a:extLst>
          </p:cNvPr>
          <p:cNvSpPr>
            <a:spLocks noGrp="1"/>
          </p:cNvSpPr>
          <p:nvPr>
            <p:ph type="subTitle" idx="1" hasCustomPrompt="1"/>
          </p:nvPr>
        </p:nvSpPr>
        <p:spPr>
          <a:xfrm>
            <a:off x="1986207" y="2706475"/>
            <a:ext cx="5171597" cy="553998"/>
          </a:xfrm>
          <a:noFill/>
        </p:spPr>
        <p:txBody>
          <a:bodyPr wrap="square" lIns="0" tIns="0" rIns="0" bIns="0" anchor="t" anchorCtr="0">
            <a:spAutoFit/>
          </a:bodyPr>
          <a:lstStyle>
            <a:lvl1pPr marL="0" indent="0" algn="ctr">
              <a:buNone/>
              <a:defRPr sz="3600" b="1" i="0" spc="300">
                <a:solidFill>
                  <a:schemeClr val="accent4"/>
                </a:solidFill>
                <a:latin typeface="Calibri" panose="020F0502020204030204" pitchFamily="34" charset="0"/>
                <a:cs typeface="Calibri" panose="020F0502020204030204" pitchFamily="34"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156451" y="3540352"/>
            <a:ext cx="5008850"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Fact or highlight. </a:t>
            </a:r>
            <a:r>
              <a:rPr lang="en-US" dirty="0" err="1"/>
              <a:t>Acumin</a:t>
            </a:r>
            <a:r>
              <a:rPr lang="en-US" dirty="0"/>
              <a:t> Pro Medium 24 pt. Keep it short with bite-size chunks of information.</a:t>
            </a:r>
          </a:p>
        </p:txBody>
      </p:sp>
      <p:pic>
        <p:nvPicPr>
          <p:cNvPr id="24" name="Gold Triangle">
            <a:extLst>
              <a:ext uri="{FF2B5EF4-FFF2-40B4-BE49-F238E27FC236}">
                <a16:creationId xmlns:a16="http://schemas.microsoft.com/office/drawing/2014/main" id="{4DC803D7-BDE8-2740-B36D-EB98236EB729}"/>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7" name="Line">
            <a:extLst>
              <a:ext uri="{FF2B5EF4-FFF2-40B4-BE49-F238E27FC236}">
                <a16:creationId xmlns:a16="http://schemas.microsoft.com/office/drawing/2014/main" id="{8F96F97C-D2D6-7949-BDC5-C0B91FB918BD}"/>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Footer Placeholder 3">
            <a:extLst>
              <a:ext uri="{FF2B5EF4-FFF2-40B4-BE49-F238E27FC236}">
                <a16:creationId xmlns:a16="http://schemas.microsoft.com/office/drawing/2014/main" id="{D069DDFF-7A5A-2F4E-B4E3-860E92D12BF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11" name="Slide Number Placeholder 4">
            <a:extLst>
              <a:ext uri="{FF2B5EF4-FFF2-40B4-BE49-F238E27FC236}">
                <a16:creationId xmlns:a16="http://schemas.microsoft.com/office/drawing/2014/main" id="{014B5E51-5508-B040-A7DB-BEB27306C8C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7073935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orient="horz" pos="1008">
          <p15:clr>
            <a:srgbClr val="FBAE40"/>
          </p15:clr>
        </p15:guide>
        <p15:guide id="8" orient="horz"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2"/>
        </a:solidFill>
        <a:effectLst/>
      </p:bgPr>
    </p:bg>
    <p:spTree>
      <p:nvGrpSpPr>
        <p:cNvPr id="1" name=""/>
        <p:cNvGrpSpPr/>
        <p:nvPr/>
      </p:nvGrpSpPr>
      <p:grpSpPr>
        <a:xfrm>
          <a:off x="0" y="0"/>
          <a:ext cx="0" cy="0"/>
          <a:chOff x="0" y="0"/>
          <a:chExt cx="0" cy="0"/>
        </a:xfrm>
      </p:grpSpPr>
      <p:sp>
        <p:nvSpPr>
          <p:cNvPr id="17" name="Gold Background">
            <a:extLst>
              <a:ext uri="{FF2B5EF4-FFF2-40B4-BE49-F238E27FC236}">
                <a16:creationId xmlns:a16="http://schemas.microsoft.com/office/drawing/2014/main" id="{F59025A6-822F-2D44-9F31-61A4A63F5CD3}"/>
              </a:ext>
            </a:extLst>
          </p:cNvPr>
          <p:cNvSpPr/>
          <p:nvPr/>
        </p:nvSpPr>
        <p:spPr>
          <a:xfrm>
            <a:off x="0" y="0"/>
            <a:ext cx="9144000" cy="6858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2" name="Title"/>
          <p:cNvSpPr>
            <a:spLocks noGrp="1"/>
          </p:cNvSpPr>
          <p:nvPr>
            <p:ph type="ctrTitle" hasCustomPrompt="1"/>
          </p:nvPr>
        </p:nvSpPr>
        <p:spPr bwMode="blackWhite">
          <a:xfrm>
            <a:off x="1089144" y="1557666"/>
            <a:ext cx="5500897" cy="854080"/>
          </a:xfrm>
          <a:prstGeom prst="rect">
            <a:avLst/>
          </a:prstGeom>
          <a:noFill/>
          <a:ln w="38100">
            <a:noFill/>
          </a:ln>
        </p:spPr>
        <p:txBody>
          <a:bodyPr wrap="square" lIns="0" tIns="0" rIns="0" bIns="0" anchor="t" anchorCtr="0">
            <a:spAutoFit/>
          </a:bodyPr>
          <a:lstStyle>
            <a:lvl1pPr algn="l">
              <a:defRPr sz="6000" b="1" i="1" spc="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1107311" y="2578489"/>
            <a:ext cx="5500891"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Calibri" panose="020F0502020204030204" pitchFamily="34" charset="0"/>
                <a:cs typeface="Calibri" panose="020F0502020204030204" pitchFamily="34" charset="0"/>
              </a:defRPr>
            </a:lvl1pPr>
          </a:lstStyle>
          <a:p>
            <a:pPr lvl="0"/>
            <a:r>
              <a:rPr lang="en-US" dirty="0"/>
              <a:t>Conclusion, call to action or contact information. </a:t>
            </a:r>
            <a:r>
              <a:rPr lang="en-US" dirty="0" err="1"/>
              <a:t>Acumin</a:t>
            </a:r>
            <a:r>
              <a:rPr lang="en-US" dirty="0"/>
              <a:t> Pro Reg 18 pt. Keep it short with bite-size chunks of information.</a:t>
            </a:r>
          </a:p>
        </p:txBody>
      </p:sp>
      <p:pic>
        <p:nvPicPr>
          <p:cNvPr id="21" name="Black Triangle">
            <a:extLst>
              <a:ext uri="{FF2B5EF4-FFF2-40B4-BE49-F238E27FC236}">
                <a16:creationId xmlns:a16="http://schemas.microsoft.com/office/drawing/2014/main" id="{237F821D-D4B4-C442-814B-E1605BD7539E}"/>
              </a:ext>
            </a:extLst>
          </p:cNvPr>
          <p:cNvPicPr>
            <a:picLocks noChangeAspect="1"/>
          </p:cNvPicPr>
          <p:nvPr/>
        </p:nvPicPr>
        <p:blipFill>
          <a:blip r:embed="rId2"/>
          <a:stretch>
            <a:fillRect/>
          </a:stretch>
        </p:blipFill>
        <p:spPr>
          <a:xfrm>
            <a:off x="7366000" y="0"/>
            <a:ext cx="1778000" cy="6858000"/>
          </a:xfrm>
          <a:prstGeom prst="rect">
            <a:avLst/>
          </a:prstGeom>
        </p:spPr>
      </p:pic>
      <p:cxnSp>
        <p:nvCxnSpPr>
          <p:cNvPr id="25" name="Line">
            <a:extLst>
              <a:ext uri="{FF2B5EF4-FFF2-40B4-BE49-F238E27FC236}">
                <a16:creationId xmlns:a16="http://schemas.microsoft.com/office/drawing/2014/main" id="{A45DD0F1-B8FD-0047-817A-E2982F127A6A}"/>
              </a:ext>
            </a:extLst>
          </p:cNvPr>
          <p:cNvCxnSpPr>
            <a:cxnSpLocks/>
          </p:cNvCxnSpPr>
          <p:nvPr/>
        </p:nvCxnSpPr>
        <p:spPr>
          <a:xfrm>
            <a:off x="8400500" y="6270568"/>
            <a:ext cx="0" cy="16002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Footer Placeholder 3">
            <a:extLst>
              <a:ext uri="{FF2B5EF4-FFF2-40B4-BE49-F238E27FC236}">
                <a16:creationId xmlns:a16="http://schemas.microsoft.com/office/drawing/2014/main" id="{19A77649-773F-A440-9DB2-280E1D970BD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ECE 595 – Spring’21</a:t>
            </a:r>
          </a:p>
        </p:txBody>
      </p:sp>
      <p:sp>
        <p:nvSpPr>
          <p:cNvPr id="9" name="Slide Number Placeholder 4">
            <a:extLst>
              <a:ext uri="{FF2B5EF4-FFF2-40B4-BE49-F238E27FC236}">
                <a16:creationId xmlns:a16="http://schemas.microsoft.com/office/drawing/2014/main" id="{ED0EF5FB-C2A8-AC4E-A6D4-F04BB1C8DA8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5323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2880">
          <p15:clr>
            <a:srgbClr val="FBAE40"/>
          </p15:clr>
        </p15:guide>
        <p15:guide id="3" orient="horz" pos="3960">
          <p15:clr>
            <a:srgbClr val="FBAE40"/>
          </p15:clr>
        </p15:guide>
        <p15:guide id="4" pos="4464">
          <p15:clr>
            <a:srgbClr val="FBAE40"/>
          </p15:clr>
        </p15:guide>
        <p15:guide id="5" pos="5136">
          <p15:clr>
            <a:srgbClr val="FBAE40"/>
          </p15:clr>
        </p15:guide>
        <p15:guide id="6" orient="horz" pos="4080">
          <p15:clr>
            <a:srgbClr val="FBAE40"/>
          </p15:clr>
        </p15:guide>
        <p15:guide id="7" pos="69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내용 개체 틀 2"/>
          <p:cNvSpPr>
            <a:spLocks noGrp="1"/>
          </p:cNvSpPr>
          <p:nvPr>
            <p:ph idx="1" hasCustomPrompt="1"/>
          </p:nvPr>
        </p:nvSpPr>
        <p:spPr>
          <a:xfrm>
            <a:off x="277148" y="1305004"/>
            <a:ext cx="8557768" cy="5166916"/>
          </a:xfrm>
        </p:spPr>
        <p:txBody>
          <a:bodyPr/>
          <a:lstStyle>
            <a:lvl2pPr>
              <a:defRPr/>
            </a:lvl2pPr>
            <a:lvl3pPr>
              <a:defRPr/>
            </a:lvl3pPr>
          </a:lstStyle>
          <a:p>
            <a:pPr lvl="0"/>
            <a:r>
              <a:rPr lang="en-US" altLang="ko-KR" dirty="0"/>
              <a:t>Words</a:t>
            </a:r>
            <a:endParaRPr lang="ko-KR" altLang="en-US" dirty="0"/>
          </a:p>
          <a:p>
            <a:pPr lvl="1"/>
            <a:r>
              <a:rPr lang="en-US" altLang="ko-KR" dirty="0"/>
              <a:t>Words</a:t>
            </a:r>
            <a:endParaRPr lang="ko-KR" altLang="en-US" dirty="0"/>
          </a:p>
          <a:p>
            <a:pPr lvl="2"/>
            <a:r>
              <a:rPr lang="en-US" altLang="ko-KR" dirty="0"/>
              <a:t>Words</a:t>
            </a:r>
          </a:p>
          <a:p>
            <a:pPr lvl="3"/>
            <a:r>
              <a:rPr lang="en-US" altLang="ko-KR" dirty="0"/>
              <a:t>Words</a:t>
            </a:r>
          </a:p>
          <a:p>
            <a:pPr lvl="4"/>
            <a:r>
              <a:rPr lang="en-US" altLang="ko-KR" dirty="0"/>
              <a:t>Words</a:t>
            </a:r>
            <a:endParaRPr lang="ko-KR" altLang="en-US" dirty="0"/>
          </a:p>
        </p:txBody>
      </p:sp>
      <p:sp>
        <p:nvSpPr>
          <p:cNvPr id="5" name="제목 1"/>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4" name="Line 66">
            <a:extLst>
              <a:ext uri="{FF2B5EF4-FFF2-40B4-BE49-F238E27FC236}">
                <a16:creationId xmlns:a16="http://schemas.microsoft.com/office/drawing/2014/main" id="{67B3E873-1394-3543-8BD2-2C910090ECBD}"/>
              </a:ext>
            </a:extLst>
          </p:cNvPr>
          <p:cNvSpPr>
            <a:spLocks noChangeShapeType="1"/>
          </p:cNvSpPr>
          <p:nvPr userDrawn="1"/>
        </p:nvSpPr>
        <p:spPr bwMode="auto">
          <a:xfrm flipV="1">
            <a:off x="277148" y="756603"/>
            <a:ext cx="8557769" cy="0"/>
          </a:xfrm>
          <a:prstGeom prst="line">
            <a:avLst/>
          </a:prstGeom>
          <a:noFill/>
          <a:ln w="381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010635A2-0953-8C4C-807B-9F1EE80A1BF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328718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ouble content">
    <p:spTree>
      <p:nvGrpSpPr>
        <p:cNvPr id="1" name=""/>
        <p:cNvGrpSpPr/>
        <p:nvPr/>
      </p:nvGrpSpPr>
      <p:grpSpPr>
        <a:xfrm>
          <a:off x="0" y="0"/>
          <a:ext cx="0" cy="0"/>
          <a:chOff x="0" y="0"/>
          <a:chExt cx="0" cy="0"/>
        </a:xfrm>
      </p:grpSpPr>
      <p:sp>
        <p:nvSpPr>
          <p:cNvPr id="3" name="내용 개체 틀 2"/>
          <p:cNvSpPr>
            <a:spLocks noGrp="1"/>
          </p:cNvSpPr>
          <p:nvPr>
            <p:ph sz="half" idx="1" hasCustomPrompt="1"/>
          </p:nvPr>
        </p:nvSpPr>
        <p:spPr>
          <a:xfrm>
            <a:off x="484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4" name="내용 개체 틀 3"/>
          <p:cNvSpPr>
            <a:spLocks noGrp="1"/>
          </p:cNvSpPr>
          <p:nvPr>
            <p:ph sz="half" idx="2" hasCustomPrompt="1"/>
          </p:nvPr>
        </p:nvSpPr>
        <p:spPr>
          <a:xfrm>
            <a:off x="4675369" y="1250205"/>
            <a:ext cx="4038600" cy="4525963"/>
          </a:xfrm>
        </p:spPr>
        <p:txBody>
          <a:bodyPr/>
          <a:lstStyle>
            <a:lvl1pPr>
              <a:defRPr sz="3200"/>
            </a:lvl1pPr>
            <a:lvl2pPr>
              <a:defRPr sz="2800"/>
            </a:lvl2pPr>
            <a:lvl3pPr>
              <a:defRPr sz="2400"/>
            </a:lvl3pPr>
            <a:lvl4pPr>
              <a:defRPr sz="2000"/>
            </a:lvl4pPr>
            <a:lvl5pPr>
              <a:defRPr sz="2000"/>
            </a:lvl5pPr>
            <a:lvl6pPr>
              <a:defRPr sz="1800"/>
            </a:lvl6pPr>
            <a:lvl7pPr>
              <a:defRPr sz="1800"/>
            </a:lvl7pPr>
            <a:lvl8pPr>
              <a:defRPr sz="1800"/>
            </a:lvl8pPr>
            <a:lvl9pPr>
              <a:defRPr sz="1800"/>
            </a:lvl9pPr>
          </a:lstStyle>
          <a:p>
            <a:pPr lvl="0"/>
            <a:r>
              <a:rPr lang="en-US" altLang="ko-KR" dirty="0"/>
              <a:t>Words</a:t>
            </a:r>
          </a:p>
          <a:p>
            <a:pPr lvl="1"/>
            <a:r>
              <a:rPr lang="en-US" altLang="ko-KR" dirty="0"/>
              <a:t>Words</a:t>
            </a:r>
          </a:p>
          <a:p>
            <a:pPr lvl="2"/>
            <a:r>
              <a:rPr lang="en-US" altLang="ko-KR" dirty="0"/>
              <a:t>Words</a:t>
            </a:r>
          </a:p>
          <a:p>
            <a:pPr lvl="3"/>
            <a:r>
              <a:rPr lang="en-US" altLang="ko-KR" dirty="0"/>
              <a:t>Words</a:t>
            </a:r>
          </a:p>
          <a:p>
            <a:pPr lvl="4"/>
            <a:r>
              <a:rPr lang="en-US" altLang="ko-KR" dirty="0"/>
              <a:t>Words</a:t>
            </a:r>
            <a:endParaRPr lang="ko-KR" altLang="en-US" dirty="0"/>
          </a:p>
        </p:txBody>
      </p:sp>
      <p:sp>
        <p:nvSpPr>
          <p:cNvPr id="7" name="Line 66">
            <a:extLst>
              <a:ext uri="{FF2B5EF4-FFF2-40B4-BE49-F238E27FC236}">
                <a16:creationId xmlns:a16="http://schemas.microsoft.com/office/drawing/2014/main" id="{43238AEC-E676-EF48-A1EE-CE1856C5DB8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2" name="제목 1">
            <a:extLst>
              <a:ext uri="{FF2B5EF4-FFF2-40B4-BE49-F238E27FC236}">
                <a16:creationId xmlns:a16="http://schemas.microsoft.com/office/drawing/2014/main" id="{4EEA1B3E-FF6B-734D-830E-C9FC203C0A8A}"/>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9" name="Slide Number Placeholder 4">
            <a:extLst>
              <a:ext uri="{FF2B5EF4-FFF2-40B4-BE49-F238E27FC236}">
                <a16:creationId xmlns:a16="http://schemas.microsoft.com/office/drawing/2014/main" id="{3596EAF3-2266-1C40-896A-50BCE8F3A592}"/>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94698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685800" y="2747963"/>
            <a:ext cx="7772400" cy="1362075"/>
          </a:xfrm>
          <a:ln>
            <a:noFill/>
          </a:ln>
        </p:spPr>
        <p:txBody>
          <a:bodyPr anchor="t"/>
          <a:lstStyle>
            <a:lvl1pPr algn="ctr">
              <a:defRPr sz="4000" b="0" cap="none"/>
            </a:lvl1pPr>
          </a:lstStyle>
          <a:p>
            <a:r>
              <a:rPr lang="en-US" altLang="ko-KR" dirty="0"/>
              <a:t>Section heading</a:t>
            </a:r>
            <a:endParaRPr lang="ko-KR" altLang="en-US" dirty="0"/>
          </a:p>
        </p:txBody>
      </p:sp>
      <p:sp>
        <p:nvSpPr>
          <p:cNvPr id="5" name="Line 66">
            <a:extLst>
              <a:ext uri="{FF2B5EF4-FFF2-40B4-BE49-F238E27FC236}">
                <a16:creationId xmlns:a16="http://schemas.microsoft.com/office/drawing/2014/main" id="{5A7CBECB-F891-1E49-A038-D12E9EBD544E}"/>
              </a:ext>
            </a:extLst>
          </p:cNvPr>
          <p:cNvSpPr>
            <a:spLocks noChangeShapeType="1"/>
          </p:cNvSpPr>
          <p:nvPr userDrawn="1"/>
        </p:nvSpPr>
        <p:spPr bwMode="auto">
          <a:xfrm flipV="1">
            <a:off x="-57794"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6" name="Line 66">
            <a:extLst>
              <a:ext uri="{FF2B5EF4-FFF2-40B4-BE49-F238E27FC236}">
                <a16:creationId xmlns:a16="http://schemas.microsoft.com/office/drawing/2014/main" id="{A0F4931F-670B-5345-A445-E4A05AED83C7}"/>
              </a:ext>
            </a:extLst>
          </p:cNvPr>
          <p:cNvSpPr>
            <a:spLocks noChangeShapeType="1"/>
          </p:cNvSpPr>
          <p:nvPr userDrawn="1"/>
        </p:nvSpPr>
        <p:spPr bwMode="auto">
          <a:xfrm flipV="1">
            <a:off x="-78517"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Slide Number Placeholder 4">
            <a:extLst>
              <a:ext uri="{FF2B5EF4-FFF2-40B4-BE49-F238E27FC236}">
                <a16:creationId xmlns:a16="http://schemas.microsoft.com/office/drawing/2014/main" id="{8B85C08C-FD8D-C643-B13D-155D9A63D59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909255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content - titled">
    <p:spTree>
      <p:nvGrpSpPr>
        <p:cNvPr id="1" name=""/>
        <p:cNvGrpSpPr/>
        <p:nvPr/>
      </p:nvGrpSpPr>
      <p:grpSpPr>
        <a:xfrm>
          <a:off x="0" y="0"/>
          <a:ext cx="0" cy="0"/>
          <a:chOff x="0" y="0"/>
          <a:chExt cx="0" cy="0"/>
        </a:xfrm>
      </p:grpSpPr>
      <p:sp>
        <p:nvSpPr>
          <p:cNvPr id="3" name="텍스트 개체 틀 2"/>
          <p:cNvSpPr>
            <a:spLocks noGrp="1"/>
          </p:cNvSpPr>
          <p:nvPr>
            <p:ph type="body" idx="1" hasCustomPrompt="1"/>
          </p:nvPr>
        </p:nvSpPr>
        <p:spPr>
          <a:xfrm>
            <a:off x="457200" y="1258655"/>
            <a:ext cx="4040188"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Left title</a:t>
            </a:r>
            <a:endParaRPr lang="ko-KR" altLang="en-US" dirty="0"/>
          </a:p>
        </p:txBody>
      </p:sp>
      <p:sp>
        <p:nvSpPr>
          <p:cNvPr id="4" name="내용 개체 틀 3"/>
          <p:cNvSpPr>
            <a:spLocks noGrp="1"/>
          </p:cNvSpPr>
          <p:nvPr>
            <p:ph sz="half" idx="2" hasCustomPrompt="1"/>
          </p:nvPr>
        </p:nvSpPr>
        <p:spPr>
          <a:xfrm>
            <a:off x="457200" y="1898417"/>
            <a:ext cx="4040188"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5" name="텍스트 개체 틀 4"/>
          <p:cNvSpPr>
            <a:spLocks noGrp="1"/>
          </p:cNvSpPr>
          <p:nvPr>
            <p:ph type="body" sz="quarter" idx="3" hasCustomPrompt="1"/>
          </p:nvPr>
        </p:nvSpPr>
        <p:spPr>
          <a:xfrm>
            <a:off x="4645025" y="1258655"/>
            <a:ext cx="4041775" cy="639762"/>
          </a:xfrm>
        </p:spPr>
        <p:txBody>
          <a:bodyPr anchor="b"/>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ko-KR" dirty="0"/>
              <a:t>Right title</a:t>
            </a:r>
            <a:endParaRPr lang="ko-KR" altLang="en-US" dirty="0"/>
          </a:p>
        </p:txBody>
      </p:sp>
      <p:sp>
        <p:nvSpPr>
          <p:cNvPr id="6" name="내용 개체 틀 5"/>
          <p:cNvSpPr>
            <a:spLocks noGrp="1"/>
          </p:cNvSpPr>
          <p:nvPr>
            <p:ph sz="quarter" idx="4" hasCustomPrompt="1"/>
          </p:nvPr>
        </p:nvSpPr>
        <p:spPr>
          <a:xfrm>
            <a:off x="4645025" y="1898417"/>
            <a:ext cx="4041775" cy="3951288"/>
          </a:xfrm>
        </p:spPr>
        <p:txBody>
          <a:bodyPr/>
          <a:lstStyle>
            <a:lvl1pPr>
              <a:defRPr sz="3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ko-KR" dirty="0"/>
              <a:t>Words</a:t>
            </a:r>
            <a:endParaRPr lang="ko-KR" altLang="en-US" dirty="0"/>
          </a:p>
        </p:txBody>
      </p:sp>
      <p:sp>
        <p:nvSpPr>
          <p:cNvPr id="9" name="Line 66">
            <a:extLst>
              <a:ext uri="{FF2B5EF4-FFF2-40B4-BE49-F238E27FC236}">
                <a16:creationId xmlns:a16="http://schemas.microsoft.com/office/drawing/2014/main" id="{2473502F-33E0-294C-B0A7-D634CB781736}"/>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13" name="제목 1">
            <a:extLst>
              <a:ext uri="{FF2B5EF4-FFF2-40B4-BE49-F238E27FC236}">
                <a16:creationId xmlns:a16="http://schemas.microsoft.com/office/drawing/2014/main" id="{AA231EA3-1A2F-1844-B410-74339C343F3B}"/>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Title</a:t>
            </a:r>
            <a:endParaRPr lang="ko-KR" altLang="en-US" dirty="0"/>
          </a:p>
        </p:txBody>
      </p:sp>
      <p:sp>
        <p:nvSpPr>
          <p:cNvPr id="11" name="Slide Number Placeholder 4">
            <a:extLst>
              <a:ext uri="{FF2B5EF4-FFF2-40B4-BE49-F238E27FC236}">
                <a16:creationId xmlns:a16="http://schemas.microsoft.com/office/drawing/2014/main" id="{9B355AFC-141A-4E45-A581-13630ADD3A56}"/>
              </a:ext>
            </a:extLst>
          </p:cNvPr>
          <p:cNvSpPr>
            <a:spLocks noGrp="1"/>
          </p:cNvSpPr>
          <p:nvPr>
            <p:ph type="sldNum" sz="quarter" idx="11"/>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72169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ust border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7" name="Slide Number Placeholder 4">
            <a:extLst>
              <a:ext uri="{FF2B5EF4-FFF2-40B4-BE49-F238E27FC236}">
                <a16:creationId xmlns:a16="http://schemas.microsoft.com/office/drawing/2014/main" id="{6ABDBE64-F9E8-B742-A7A4-414B9EF73E5D}"/>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1735298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adrants">
    <p:spTree>
      <p:nvGrpSpPr>
        <p:cNvPr id="1" name=""/>
        <p:cNvGrpSpPr/>
        <p:nvPr/>
      </p:nvGrpSpPr>
      <p:grpSpPr>
        <a:xfrm>
          <a:off x="0" y="0"/>
          <a:ext cx="0" cy="0"/>
          <a:chOff x="0" y="0"/>
          <a:chExt cx="0" cy="0"/>
        </a:xfrm>
      </p:grpSpPr>
      <p:sp>
        <p:nvSpPr>
          <p:cNvPr id="6" name="Line 66">
            <a:extLst>
              <a:ext uri="{FF2B5EF4-FFF2-40B4-BE49-F238E27FC236}">
                <a16:creationId xmlns:a16="http://schemas.microsoft.com/office/drawing/2014/main" id="{5FBB5167-3962-F644-A1B0-164B48533467}"/>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4" name="Line 66">
            <a:extLst>
              <a:ext uri="{FF2B5EF4-FFF2-40B4-BE49-F238E27FC236}">
                <a16:creationId xmlns:a16="http://schemas.microsoft.com/office/drawing/2014/main" id="{E355375E-B5F3-774A-87F7-3A95BA8BDF7B}"/>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5" name="그림 개체 틀 2">
            <a:extLst>
              <a:ext uri="{FF2B5EF4-FFF2-40B4-BE49-F238E27FC236}">
                <a16:creationId xmlns:a16="http://schemas.microsoft.com/office/drawing/2014/main" id="{672F7B82-6823-A344-B297-9A5CC48E1F13}"/>
              </a:ext>
            </a:extLst>
          </p:cNvPr>
          <p:cNvSpPr>
            <a:spLocks noGrp="1"/>
          </p:cNvSpPr>
          <p:nvPr>
            <p:ph type="pic" idx="1"/>
          </p:nvPr>
        </p:nvSpPr>
        <p:spPr>
          <a:xfrm>
            <a:off x="877888"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7" name="그림 개체 틀 2">
            <a:extLst>
              <a:ext uri="{FF2B5EF4-FFF2-40B4-BE49-F238E27FC236}">
                <a16:creationId xmlns:a16="http://schemas.microsoft.com/office/drawing/2014/main" id="{07CA502D-41E1-4240-B817-57AFD70BC6F0}"/>
              </a:ext>
            </a:extLst>
          </p:cNvPr>
          <p:cNvSpPr>
            <a:spLocks noGrp="1"/>
          </p:cNvSpPr>
          <p:nvPr>
            <p:ph type="pic" idx="10"/>
          </p:nvPr>
        </p:nvSpPr>
        <p:spPr>
          <a:xfrm>
            <a:off x="5204723" y="765140"/>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2" name="그림 개체 틀 2">
            <a:extLst>
              <a:ext uri="{FF2B5EF4-FFF2-40B4-BE49-F238E27FC236}">
                <a16:creationId xmlns:a16="http://schemas.microsoft.com/office/drawing/2014/main" id="{D1C72364-3DC9-604F-9514-883DF7EEBE18}"/>
              </a:ext>
            </a:extLst>
          </p:cNvPr>
          <p:cNvSpPr>
            <a:spLocks noGrp="1"/>
          </p:cNvSpPr>
          <p:nvPr>
            <p:ph type="pic" idx="11"/>
          </p:nvPr>
        </p:nvSpPr>
        <p:spPr>
          <a:xfrm>
            <a:off x="877887" y="3596647"/>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16" name="그림 개체 틀 2">
            <a:extLst>
              <a:ext uri="{FF2B5EF4-FFF2-40B4-BE49-F238E27FC236}">
                <a16:creationId xmlns:a16="http://schemas.microsoft.com/office/drawing/2014/main" id="{4193784B-AAFC-0447-AC84-915471C69183}"/>
              </a:ext>
            </a:extLst>
          </p:cNvPr>
          <p:cNvSpPr>
            <a:spLocks noGrp="1"/>
          </p:cNvSpPr>
          <p:nvPr>
            <p:ph type="pic" idx="12"/>
          </p:nvPr>
        </p:nvSpPr>
        <p:spPr>
          <a:xfrm>
            <a:off x="5204723" y="3616525"/>
            <a:ext cx="3137521" cy="246833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32" name="Text Placeholder 31">
            <a:extLst>
              <a:ext uri="{FF2B5EF4-FFF2-40B4-BE49-F238E27FC236}">
                <a16:creationId xmlns:a16="http://schemas.microsoft.com/office/drawing/2014/main" id="{4036BF46-3CC3-FB43-A785-15DF5595B707}"/>
              </a:ext>
            </a:extLst>
          </p:cNvPr>
          <p:cNvSpPr>
            <a:spLocks noGrp="1"/>
          </p:cNvSpPr>
          <p:nvPr>
            <p:ph type="body" sz="quarter" idx="13" hasCustomPrompt="1"/>
          </p:nvPr>
        </p:nvSpPr>
        <p:spPr>
          <a:xfrm>
            <a:off x="877819" y="213987"/>
            <a:ext cx="3136900" cy="550603"/>
          </a:xfrm>
        </p:spPr>
        <p:txBody>
          <a:bodyPr/>
          <a:lstStyle>
            <a:lvl1pPr marL="0" indent="0" algn="ctr">
              <a:buNone/>
              <a:defRPr sz="3200"/>
            </a:lvl1pPr>
          </a:lstStyle>
          <a:p>
            <a:pPr lvl="0"/>
            <a:r>
              <a:rPr lang="en-US" dirty="0"/>
              <a:t>Title</a:t>
            </a:r>
          </a:p>
        </p:txBody>
      </p:sp>
      <p:sp>
        <p:nvSpPr>
          <p:cNvPr id="36" name="Text Placeholder 31">
            <a:extLst>
              <a:ext uri="{FF2B5EF4-FFF2-40B4-BE49-F238E27FC236}">
                <a16:creationId xmlns:a16="http://schemas.microsoft.com/office/drawing/2014/main" id="{8484378F-A4EB-7845-937E-05F967178942}"/>
              </a:ext>
            </a:extLst>
          </p:cNvPr>
          <p:cNvSpPr>
            <a:spLocks noGrp="1"/>
          </p:cNvSpPr>
          <p:nvPr>
            <p:ph type="body" sz="quarter" idx="14" hasCustomPrompt="1"/>
          </p:nvPr>
        </p:nvSpPr>
        <p:spPr>
          <a:xfrm>
            <a:off x="5205344" y="213987"/>
            <a:ext cx="3136900" cy="550603"/>
          </a:xfrm>
        </p:spPr>
        <p:txBody>
          <a:bodyPr/>
          <a:lstStyle>
            <a:lvl1pPr marL="0" indent="0" algn="ctr">
              <a:buNone/>
              <a:defRPr sz="3200"/>
            </a:lvl1pPr>
          </a:lstStyle>
          <a:p>
            <a:pPr lvl="0"/>
            <a:r>
              <a:rPr lang="en-US" dirty="0"/>
              <a:t>Title</a:t>
            </a:r>
          </a:p>
        </p:txBody>
      </p:sp>
      <p:sp>
        <p:nvSpPr>
          <p:cNvPr id="37" name="Text Placeholder 31">
            <a:extLst>
              <a:ext uri="{FF2B5EF4-FFF2-40B4-BE49-F238E27FC236}">
                <a16:creationId xmlns:a16="http://schemas.microsoft.com/office/drawing/2014/main" id="{1EB6C479-EE50-B041-BED8-613EFA5D95F7}"/>
              </a:ext>
            </a:extLst>
          </p:cNvPr>
          <p:cNvSpPr>
            <a:spLocks noGrp="1"/>
          </p:cNvSpPr>
          <p:nvPr>
            <p:ph type="body" sz="quarter" idx="15" hasCustomPrompt="1"/>
          </p:nvPr>
        </p:nvSpPr>
        <p:spPr>
          <a:xfrm>
            <a:off x="877819" y="6093410"/>
            <a:ext cx="3136900" cy="550603"/>
          </a:xfrm>
        </p:spPr>
        <p:txBody>
          <a:bodyPr/>
          <a:lstStyle>
            <a:lvl1pPr marL="0" indent="0" algn="ctr">
              <a:buNone/>
              <a:defRPr sz="3200"/>
            </a:lvl1pPr>
          </a:lstStyle>
          <a:p>
            <a:pPr lvl="0"/>
            <a:r>
              <a:rPr lang="en-US" dirty="0"/>
              <a:t>Title</a:t>
            </a:r>
          </a:p>
        </p:txBody>
      </p:sp>
      <p:sp>
        <p:nvSpPr>
          <p:cNvPr id="38" name="Text Placeholder 31">
            <a:extLst>
              <a:ext uri="{FF2B5EF4-FFF2-40B4-BE49-F238E27FC236}">
                <a16:creationId xmlns:a16="http://schemas.microsoft.com/office/drawing/2014/main" id="{7D0CA80B-F16F-FF48-80A3-27652129D326}"/>
              </a:ext>
            </a:extLst>
          </p:cNvPr>
          <p:cNvSpPr>
            <a:spLocks noGrp="1"/>
          </p:cNvSpPr>
          <p:nvPr>
            <p:ph type="body" sz="quarter" idx="16" hasCustomPrompt="1"/>
          </p:nvPr>
        </p:nvSpPr>
        <p:spPr>
          <a:xfrm>
            <a:off x="5205344" y="6093410"/>
            <a:ext cx="3136900" cy="550603"/>
          </a:xfrm>
        </p:spPr>
        <p:txBody>
          <a:bodyPr/>
          <a:lstStyle>
            <a:lvl1pPr marL="0" indent="0" algn="ctr">
              <a:buNone/>
              <a:defRPr sz="3200"/>
            </a:lvl1pPr>
          </a:lstStyle>
          <a:p>
            <a:pPr lvl="0"/>
            <a:r>
              <a:rPr lang="en-US" dirty="0"/>
              <a:t>Title</a:t>
            </a:r>
          </a:p>
        </p:txBody>
      </p:sp>
      <p:sp>
        <p:nvSpPr>
          <p:cNvPr id="14" name="Slide Number Placeholder 4">
            <a:extLst>
              <a:ext uri="{FF2B5EF4-FFF2-40B4-BE49-F238E27FC236}">
                <a16:creationId xmlns:a16="http://schemas.microsoft.com/office/drawing/2014/main" id="{A66D64DC-EDD3-FD46-B93B-F8B818A43FD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822395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p:spTree>
      <p:nvGrpSpPr>
        <p:cNvPr id="1" name=""/>
        <p:cNvGrpSpPr/>
        <p:nvPr/>
      </p:nvGrpSpPr>
      <p:grpSpPr>
        <a:xfrm>
          <a:off x="0" y="0"/>
          <a:ext cx="0" cy="0"/>
          <a:chOff x="0" y="0"/>
          <a:chExt cx="0" cy="0"/>
        </a:xfrm>
      </p:grpSpPr>
      <p:sp>
        <p:nvSpPr>
          <p:cNvPr id="2" name="제목 1"/>
          <p:cNvSpPr>
            <a:spLocks noGrp="1"/>
          </p:cNvSpPr>
          <p:nvPr>
            <p:ph type="title" hasCustomPrompt="1"/>
          </p:nvPr>
        </p:nvSpPr>
        <p:spPr>
          <a:xfrm>
            <a:off x="1792288" y="4800600"/>
            <a:ext cx="5486400" cy="566738"/>
          </a:xfrm>
        </p:spPr>
        <p:txBody>
          <a:bodyPr/>
          <a:lstStyle>
            <a:lvl1pPr algn="l">
              <a:defRPr sz="2000" b="1">
                <a:latin typeface="Calibri" panose="020F0502020204030204" pitchFamily="34" charset="0"/>
                <a:cs typeface="Calibri" panose="020F0502020204030204" pitchFamily="34" charset="0"/>
              </a:defRPr>
            </a:lvl1pPr>
          </a:lstStyle>
          <a:p>
            <a:r>
              <a:rPr lang="en-US" altLang="ko-KR" dirty="0"/>
              <a:t>Title</a:t>
            </a:r>
            <a:endParaRPr lang="ko-KR" altLang="en-US" dirty="0"/>
          </a:p>
        </p:txBody>
      </p:sp>
      <p:sp>
        <p:nvSpPr>
          <p:cNvPr id="3" name="그림 개체 틀 2"/>
          <p:cNvSpPr>
            <a:spLocks noGrp="1"/>
          </p:cNvSpPr>
          <p:nvPr>
            <p:ph type="pic" idx="1"/>
          </p:nvPr>
        </p:nvSpPr>
        <p:spPr>
          <a:xfrm>
            <a:off x="1792288" y="612775"/>
            <a:ext cx="5486400" cy="4114800"/>
          </a:xfrm>
        </p:spPr>
        <p:txBody>
          <a:bodyPr/>
          <a:lstStyle>
            <a:lvl1pPr marL="0" indent="0">
              <a:buNone/>
              <a:defRPr sz="3200">
                <a:latin typeface="Calibri" panose="020F0502020204030204" pitchFamily="34" charset="0"/>
                <a:cs typeface="Calibri" panose="020F050202020403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ko-KR" dirty="0"/>
              <a:t>Remarks</a:t>
            </a:r>
            <a:endParaRPr lang="ko-KR" altLang="en-US" dirty="0"/>
          </a:p>
        </p:txBody>
      </p:sp>
      <p:sp>
        <p:nvSpPr>
          <p:cNvPr id="7" name="Line 66">
            <a:extLst>
              <a:ext uri="{FF2B5EF4-FFF2-40B4-BE49-F238E27FC236}">
                <a16:creationId xmlns:a16="http://schemas.microsoft.com/office/drawing/2014/main" id="{00379C94-9660-514E-8573-54286DE89411}"/>
              </a:ext>
            </a:extLst>
          </p:cNvPr>
          <p:cNvSpPr>
            <a:spLocks noChangeShapeType="1"/>
          </p:cNvSpPr>
          <p:nvPr userDrawn="1"/>
        </p:nvSpPr>
        <p:spPr bwMode="auto">
          <a:xfrm flipV="1">
            <a:off x="-37071" y="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8" name="Line 66">
            <a:extLst>
              <a:ext uri="{FF2B5EF4-FFF2-40B4-BE49-F238E27FC236}">
                <a16:creationId xmlns:a16="http://schemas.microsoft.com/office/drawing/2014/main" id="{D15DDF22-1F41-F644-A1F1-7ADD56BDE3A3}"/>
              </a:ext>
            </a:extLst>
          </p:cNvPr>
          <p:cNvSpPr>
            <a:spLocks noChangeShapeType="1"/>
          </p:cNvSpPr>
          <p:nvPr userDrawn="1"/>
        </p:nvSpPr>
        <p:spPr bwMode="auto">
          <a:xfrm flipV="1">
            <a:off x="-57794" y="6858000"/>
            <a:ext cx="9259587" cy="0"/>
          </a:xfrm>
          <a:prstGeom prst="line">
            <a:avLst/>
          </a:prstGeom>
          <a:noFill/>
          <a:ln w="76200">
            <a:solidFill>
              <a:schemeClr val="accent1"/>
            </a:solidFill>
            <a:miter lim="800000"/>
            <a:headEnd/>
            <a:tailEnd/>
          </a:ln>
          <a:effectLst/>
        </p:spPr>
        <p:txBody>
          <a:bodyPr wrap="none"/>
          <a:lstStyle/>
          <a:p>
            <a:endParaRPr lang="ko-KR" altLang="en-US"/>
          </a:p>
        </p:txBody>
      </p:sp>
      <p:sp>
        <p:nvSpPr>
          <p:cNvPr id="11" name="Slide Number Placeholder 4">
            <a:extLst>
              <a:ext uri="{FF2B5EF4-FFF2-40B4-BE49-F238E27FC236}">
                <a16:creationId xmlns:a16="http://schemas.microsoft.com/office/drawing/2014/main" id="{68A78BD7-835C-4B42-B0A0-24D4E1AA390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66996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ribu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3A8F23-A2CA-264E-8907-B0144A7D91AF}"/>
              </a:ext>
            </a:extLst>
          </p:cNvPr>
          <p:cNvSpPr>
            <a:spLocks noGrp="1"/>
          </p:cNvSpPr>
          <p:nvPr>
            <p:ph type="body" sz="quarter" idx="10" hasCustomPrompt="1"/>
          </p:nvPr>
        </p:nvSpPr>
        <p:spPr>
          <a:xfrm>
            <a:off x="595200" y="106023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1</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5" name="Line 66">
            <a:extLst>
              <a:ext uri="{FF2B5EF4-FFF2-40B4-BE49-F238E27FC236}">
                <a16:creationId xmlns:a16="http://schemas.microsoft.com/office/drawing/2014/main" id="{86516E46-FEB4-8747-ABDB-067B42ABF68D}"/>
              </a:ext>
            </a:extLst>
          </p:cNvPr>
          <p:cNvSpPr>
            <a:spLocks noChangeShapeType="1"/>
          </p:cNvSpPr>
          <p:nvPr userDrawn="1"/>
        </p:nvSpPr>
        <p:spPr bwMode="auto">
          <a:xfrm flipV="1">
            <a:off x="277148" y="756603"/>
            <a:ext cx="8577217" cy="0"/>
          </a:xfrm>
          <a:prstGeom prst="line">
            <a:avLst/>
          </a:prstGeom>
          <a:noFill/>
          <a:ln w="38100">
            <a:solidFill>
              <a:schemeClr val="accent1"/>
            </a:solidFill>
            <a:miter lim="800000"/>
            <a:headEnd/>
            <a:tailEnd/>
          </a:ln>
          <a:effectLst/>
        </p:spPr>
        <p:txBody>
          <a:bodyPr wrap="none"/>
          <a:lstStyle/>
          <a:p>
            <a:endParaRPr lang="ko-KR" altLang="en-US"/>
          </a:p>
        </p:txBody>
      </p:sp>
      <p:sp>
        <p:nvSpPr>
          <p:cNvPr id="8" name="Picture Placeholder 7">
            <a:extLst>
              <a:ext uri="{FF2B5EF4-FFF2-40B4-BE49-F238E27FC236}">
                <a16:creationId xmlns:a16="http://schemas.microsoft.com/office/drawing/2014/main" id="{21898EFD-2916-7E45-875E-EDC4A17C4091}"/>
              </a:ext>
            </a:extLst>
          </p:cNvPr>
          <p:cNvSpPr>
            <a:spLocks noGrp="1"/>
          </p:cNvSpPr>
          <p:nvPr>
            <p:ph type="pic" sz="quarter" idx="11"/>
          </p:nvPr>
        </p:nvSpPr>
        <p:spPr>
          <a:xfrm>
            <a:off x="1761066" y="1749288"/>
            <a:ext cx="1456267" cy="914400"/>
          </a:xfrm>
        </p:spPr>
        <p:txBody>
          <a:bodyPr/>
          <a:lstStyle/>
          <a:p>
            <a:endParaRPr lang="en-US"/>
          </a:p>
        </p:txBody>
      </p:sp>
      <p:sp>
        <p:nvSpPr>
          <p:cNvPr id="9" name="Picture Placeholder 7">
            <a:extLst>
              <a:ext uri="{FF2B5EF4-FFF2-40B4-BE49-F238E27FC236}">
                <a16:creationId xmlns:a16="http://schemas.microsoft.com/office/drawing/2014/main" id="{1F72ABDE-5179-AD48-8D9D-B12289E15BEC}"/>
              </a:ext>
            </a:extLst>
          </p:cNvPr>
          <p:cNvSpPr>
            <a:spLocks noGrp="1"/>
          </p:cNvSpPr>
          <p:nvPr>
            <p:ph type="pic" sz="quarter" idx="12"/>
          </p:nvPr>
        </p:nvSpPr>
        <p:spPr>
          <a:xfrm>
            <a:off x="3843866" y="1749288"/>
            <a:ext cx="1456267" cy="914400"/>
          </a:xfrm>
        </p:spPr>
        <p:txBody>
          <a:bodyPr/>
          <a:lstStyle/>
          <a:p>
            <a:endParaRPr lang="en-US"/>
          </a:p>
        </p:txBody>
      </p:sp>
      <p:sp>
        <p:nvSpPr>
          <p:cNvPr id="22" name="Text Placeholder 3">
            <a:extLst>
              <a:ext uri="{FF2B5EF4-FFF2-40B4-BE49-F238E27FC236}">
                <a16:creationId xmlns:a16="http://schemas.microsoft.com/office/drawing/2014/main" id="{B91A572F-A890-4245-9D69-1E7986ADF746}"/>
              </a:ext>
            </a:extLst>
          </p:cNvPr>
          <p:cNvSpPr>
            <a:spLocks noGrp="1"/>
          </p:cNvSpPr>
          <p:nvPr>
            <p:ph type="body" sz="quarter" idx="13" hasCustomPrompt="1"/>
          </p:nvPr>
        </p:nvSpPr>
        <p:spPr>
          <a:xfrm>
            <a:off x="595200" y="3129880"/>
            <a:ext cx="6064017" cy="1838037"/>
          </a:xfrm>
        </p:spPr>
        <p:txBody>
          <a:bodyPr/>
          <a:lstStyle>
            <a:lvl1pPr marL="0" marR="0" indent="0" algn="l" defTabSz="914400" rtl="0" eaLnBrk="1" fontAlgn="base" latinLnBrk="0" hangingPunct="1">
              <a:lnSpc>
                <a:spcPct val="100000"/>
              </a:lnSpc>
              <a:spcBef>
                <a:spcPct val="20000"/>
              </a:spcBef>
              <a:spcAft>
                <a:spcPct val="0"/>
              </a:spcAft>
              <a:buClr>
                <a:srgbClr val="000000"/>
              </a:buClr>
              <a:buSzPct val="120000"/>
              <a:buFont typeface="+mj-lt"/>
              <a:buNone/>
              <a:tabLst/>
              <a:defRPr sz="2600" b="0" u="sng">
                <a:effectLst/>
              </a:defRPr>
            </a:lvl1pPr>
          </a:lstStyle>
          <a:p>
            <a:pPr lvl="0"/>
            <a:r>
              <a:rPr lang="en-US" dirty="0"/>
              <a:t>Contribution 2</a:t>
            </a:r>
            <a:r>
              <a:rPr lang="en-US" b="1" u="none" dirty="0"/>
              <a:t>		Details</a:t>
            </a:r>
          </a:p>
          <a:p>
            <a:pPr lvl="0"/>
            <a:endParaRPr lang="en-US" b="1" u="none" dirty="0"/>
          </a:p>
          <a:p>
            <a:pPr lvl="0"/>
            <a:endParaRPr lang="en-US" b="1" u="none" dirty="0"/>
          </a:p>
          <a:p>
            <a:pPr lvl="0"/>
            <a:endParaRPr lang="en-US" b="1" u="none" dirty="0"/>
          </a:p>
          <a:p>
            <a:pPr lvl="0"/>
            <a:endParaRPr lang="en-US" dirty="0"/>
          </a:p>
        </p:txBody>
      </p:sp>
      <p:sp>
        <p:nvSpPr>
          <p:cNvPr id="23" name="Picture Placeholder 7">
            <a:extLst>
              <a:ext uri="{FF2B5EF4-FFF2-40B4-BE49-F238E27FC236}">
                <a16:creationId xmlns:a16="http://schemas.microsoft.com/office/drawing/2014/main" id="{15D737B2-4D4D-4242-8E23-8DE607338BCE}"/>
              </a:ext>
            </a:extLst>
          </p:cNvPr>
          <p:cNvSpPr>
            <a:spLocks noGrp="1"/>
          </p:cNvSpPr>
          <p:nvPr>
            <p:ph type="pic" sz="quarter" idx="14"/>
          </p:nvPr>
        </p:nvSpPr>
        <p:spPr>
          <a:xfrm>
            <a:off x="1761066" y="3818938"/>
            <a:ext cx="1456267" cy="914400"/>
          </a:xfrm>
        </p:spPr>
        <p:txBody>
          <a:bodyPr/>
          <a:lstStyle/>
          <a:p>
            <a:endParaRPr lang="en-US"/>
          </a:p>
        </p:txBody>
      </p:sp>
      <p:sp>
        <p:nvSpPr>
          <p:cNvPr id="24" name="Picture Placeholder 7">
            <a:extLst>
              <a:ext uri="{FF2B5EF4-FFF2-40B4-BE49-F238E27FC236}">
                <a16:creationId xmlns:a16="http://schemas.microsoft.com/office/drawing/2014/main" id="{96C1B088-3A02-5945-975E-54F1F9D0E5EF}"/>
              </a:ext>
            </a:extLst>
          </p:cNvPr>
          <p:cNvSpPr>
            <a:spLocks noGrp="1"/>
          </p:cNvSpPr>
          <p:nvPr>
            <p:ph type="pic" sz="quarter" idx="15"/>
          </p:nvPr>
        </p:nvSpPr>
        <p:spPr>
          <a:xfrm>
            <a:off x="3843866" y="3818938"/>
            <a:ext cx="1456267" cy="914400"/>
          </a:xfrm>
        </p:spPr>
        <p:txBody>
          <a:bodyPr/>
          <a:lstStyle/>
          <a:p>
            <a:endParaRPr lang="en-US"/>
          </a:p>
        </p:txBody>
      </p:sp>
      <p:sp>
        <p:nvSpPr>
          <p:cNvPr id="11" name="제목 1">
            <a:extLst>
              <a:ext uri="{FF2B5EF4-FFF2-40B4-BE49-F238E27FC236}">
                <a16:creationId xmlns:a16="http://schemas.microsoft.com/office/drawing/2014/main" id="{763F7E14-41AB-9449-929A-4F43668AF032}"/>
              </a:ext>
            </a:extLst>
          </p:cNvPr>
          <p:cNvSpPr>
            <a:spLocks noGrp="1"/>
          </p:cNvSpPr>
          <p:nvPr>
            <p:ph type="title" hasCustomPrompt="1"/>
          </p:nvPr>
        </p:nvSpPr>
        <p:spPr>
          <a:xfrm>
            <a:off x="277148" y="118428"/>
            <a:ext cx="8043862" cy="638175"/>
          </a:xfrm>
          <a:noFill/>
          <a:ln>
            <a:noFill/>
          </a:ln>
        </p:spPr>
        <p:txBody>
          <a:bodyPr/>
          <a:lstStyle>
            <a:lvl1pPr algn="l">
              <a:defRPr b="0"/>
            </a:lvl1pPr>
          </a:lstStyle>
          <a:p>
            <a:r>
              <a:rPr lang="en-US" altLang="ko-KR" dirty="0"/>
              <a:t>Summary of contributions</a:t>
            </a:r>
            <a:endParaRPr lang="ko-KR" altLang="en-US" dirty="0"/>
          </a:p>
        </p:txBody>
      </p:sp>
      <p:sp>
        <p:nvSpPr>
          <p:cNvPr id="13" name="Slide Number Placeholder 4">
            <a:extLst>
              <a:ext uri="{FF2B5EF4-FFF2-40B4-BE49-F238E27FC236}">
                <a16:creationId xmlns:a16="http://schemas.microsoft.com/office/drawing/2014/main" id="{218A7F7C-A154-3640-88AE-9E855B94CC38}"/>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26259591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606045" y="964692"/>
            <a:ext cx="5937755"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dirty="0"/>
              <a:t>Click to edit master title style</a:t>
            </a:r>
          </a:p>
        </p:txBody>
      </p:sp>
      <p:sp>
        <p:nvSpPr>
          <p:cNvPr id="3" name="Text Placeholder 2"/>
          <p:cNvSpPr>
            <a:spLocks noGrp="1"/>
          </p:cNvSpPr>
          <p:nvPr>
            <p:ph type="body" idx="1"/>
          </p:nvPr>
        </p:nvSpPr>
        <p:spPr>
          <a:xfrm>
            <a:off x="1606045" y="2638045"/>
            <a:ext cx="5937755"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descr="A close up of a sign&#10;&#10;Description automatically generated">
            <a:extLst>
              <a:ext uri="{FF2B5EF4-FFF2-40B4-BE49-F238E27FC236}">
                <a16:creationId xmlns:a16="http://schemas.microsoft.com/office/drawing/2014/main" id="{C6965342-B6F4-4E4D-AE27-465DB42B2B52}"/>
              </a:ext>
            </a:extLst>
          </p:cNvPr>
          <p:cNvPicPr>
            <a:picLocks noChangeAspect="1"/>
          </p:cNvPicPr>
          <p:nvPr userDrawn="1"/>
        </p:nvPicPr>
        <p:blipFill>
          <a:blip r:embed="rId18"/>
          <a:stretch>
            <a:fillRect/>
          </a:stretch>
        </p:blipFill>
        <p:spPr>
          <a:xfrm>
            <a:off x="8746670" y="6562249"/>
            <a:ext cx="292555" cy="156273"/>
          </a:xfrm>
          <a:prstGeom prst="rect">
            <a:avLst/>
          </a:prstGeom>
        </p:spPr>
      </p:pic>
      <p:sp>
        <p:nvSpPr>
          <p:cNvPr id="5" name="Slide Number Placeholder 4">
            <a:extLst>
              <a:ext uri="{FF2B5EF4-FFF2-40B4-BE49-F238E27FC236}">
                <a16:creationId xmlns:a16="http://schemas.microsoft.com/office/drawing/2014/main" id="{00ABD288-7B20-F443-BAE8-CBAAD13A4649}"/>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EB45DA-9A0D-DC49-8E02-F30A5DDC21C3}" type="slidenum">
              <a:t>‹#›</a:t>
            </a:fld>
            <a:endParaRPr lang="en-US"/>
          </a:p>
        </p:txBody>
      </p:sp>
    </p:spTree>
    <p:extLst>
      <p:ext uri="{BB962C8B-B14F-4D97-AF65-F5344CB8AC3E}">
        <p14:creationId xmlns:p14="http://schemas.microsoft.com/office/powerpoint/2010/main" val="3595336832"/>
      </p:ext>
    </p:extLst>
  </p:cSld>
  <p:clrMap bg1="lt1" tx1="dk1" bg2="lt2" tx2="dk2" accent1="accent1" accent2="accent2" accent3="accent3" accent4="accent4" accent5="accent5" accent6="accent6" hlink="hlink" folHlink="folHlink"/>
  <p:sldLayoutIdLst>
    <p:sldLayoutId id="2147483726"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25" r:id="rId10"/>
    <p:sldLayoutId id="2147483709" r:id="rId11"/>
    <p:sldLayoutId id="2147483720" r:id="rId12"/>
    <p:sldLayoutId id="2147483721" r:id="rId13"/>
    <p:sldLayoutId id="2147483722" r:id="rId14"/>
    <p:sldLayoutId id="2147483723" r:id="rId15"/>
    <p:sldLayoutId id="2147483724" r:id="rId16"/>
  </p:sldLayoutIdLst>
  <p:hf hdr="0" dt="0"/>
  <p:txStyles>
    <p:titleStyle>
      <a:lvl1pPr algn="ctr" defTabSz="914400" rtl="0" eaLnBrk="1" latinLnBrk="0" hangingPunct="1">
        <a:lnSpc>
          <a:spcPct val="90000"/>
        </a:lnSpc>
        <a:spcBef>
          <a:spcPct val="0"/>
        </a:spcBef>
        <a:buNone/>
        <a:defRPr sz="2600" kern="1200" cap="none" spc="200" baseline="0">
          <a:solidFill>
            <a:srgbClr val="262626"/>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Calibri" panose="020F0502020204030204" pitchFamily="34" charset="0"/>
          <a:ea typeface="+mn-ea"/>
          <a:cs typeface="Calibri" panose="020F0502020204030204" pitchFamily="34" charset="0"/>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Calibri" panose="020F0502020204030204" pitchFamily="34" charset="0"/>
          <a:ea typeface="+mn-ea"/>
          <a:cs typeface="Calibri" panose="020F0502020204030204" pitchFamily="34" charset="0"/>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guide id="3" orient="horz" pos="4056">
          <p15:clr>
            <a:srgbClr val="F26B43"/>
          </p15:clr>
        </p15:guide>
        <p15:guide id="4" orient="horz" pos="393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davisjam@purdue.ed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code.claude.com/docs/en/vs-cod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openclaw.ai/"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B22D48-A395-DA43-BD56-73B6F8BCBF40}"/>
              </a:ext>
            </a:extLst>
          </p:cNvPr>
          <p:cNvSpPr>
            <a:spLocks noGrp="1"/>
          </p:cNvSpPr>
          <p:nvPr>
            <p:ph type="sldNum" sz="quarter" idx="4"/>
          </p:nvPr>
        </p:nvSpPr>
        <p:spPr/>
        <p:txBody>
          <a:bodyPr/>
          <a:lstStyle/>
          <a:p>
            <a:fld id="{B7EB45DA-9A0D-DC49-8E02-F30A5DDC21C3}" type="slidenum">
              <a:rPr/>
              <a:t>1</a:t>
            </a:fld>
            <a:endParaRPr lang="en-US"/>
          </a:p>
        </p:txBody>
      </p:sp>
      <p:sp>
        <p:nvSpPr>
          <p:cNvPr id="7" name="Title 6">
            <a:extLst>
              <a:ext uri="{FF2B5EF4-FFF2-40B4-BE49-F238E27FC236}">
                <a16:creationId xmlns:a16="http://schemas.microsoft.com/office/drawing/2014/main" id="{FCEDA1E7-56BA-62BC-4FB9-8E9BF0374B47}"/>
              </a:ext>
            </a:extLst>
          </p:cNvPr>
          <p:cNvSpPr>
            <a:spLocks noGrp="1"/>
          </p:cNvSpPr>
          <p:nvPr>
            <p:ph type="ctrTitle"/>
          </p:nvPr>
        </p:nvSpPr>
        <p:spPr>
          <a:xfrm>
            <a:off x="109182" y="1029938"/>
            <a:ext cx="9034817" cy="3307774"/>
          </a:xfrm>
        </p:spPr>
        <p:txBody>
          <a:bodyPr>
            <a:normAutofit/>
          </a:bodyPr>
          <a:lstStyle/>
          <a:p>
            <a:pPr>
              <a:buNone/>
            </a:pPr>
            <a:r>
              <a:rPr lang="en-US" sz="3200" b="1" dirty="0">
                <a:solidFill>
                  <a:srgbClr val="000000"/>
                </a:solidFill>
              </a:rPr>
              <a:t>Model-Based Agentic (Software) Engineering</a:t>
            </a:r>
            <a:br>
              <a:rPr lang="en-US" sz="3200" b="1" dirty="0">
                <a:solidFill>
                  <a:srgbClr val="000000"/>
                </a:solidFill>
              </a:rPr>
            </a:br>
            <a:endParaRPr lang="en-US" sz="4000" b="1" dirty="0">
              <a:solidFill>
                <a:srgbClr val="000000"/>
              </a:solidFill>
            </a:endParaRPr>
          </a:p>
          <a:p>
            <a:pPr algn="l">
              <a:spcBef>
                <a:spcPts val="900"/>
              </a:spcBef>
              <a:buNone/>
            </a:pPr>
            <a:r>
              <a:rPr lang="en-US" sz="2000" b="0" dirty="0">
                <a:solidFill>
                  <a:srgbClr val="555960"/>
                </a:solidFill>
              </a:rPr>
              <a:t>Implementation is now cheap. What does it mean for engineering?</a:t>
            </a:r>
          </a:p>
        </p:txBody>
      </p:sp>
      <p:sp>
        <p:nvSpPr>
          <p:cNvPr id="5" name="TextBox 4">
            <a:extLst>
              <a:ext uri="{FF2B5EF4-FFF2-40B4-BE49-F238E27FC236}">
                <a16:creationId xmlns:a16="http://schemas.microsoft.com/office/drawing/2014/main" id="{68B3971B-9BCF-8EA7-EBB8-07E4D687FC79}"/>
              </a:ext>
            </a:extLst>
          </p:cNvPr>
          <p:cNvSpPr txBox="1"/>
          <p:nvPr/>
        </p:nvSpPr>
        <p:spPr>
          <a:xfrm>
            <a:off x="3245866" y="4614722"/>
            <a:ext cx="2652265" cy="584775"/>
          </a:xfrm>
          <a:prstGeom prst="rect">
            <a:avLst/>
          </a:prstGeom>
          <a:noFill/>
        </p:spPr>
        <p:txBody>
          <a:bodyPr wrap="none" rtlCol="0">
            <a:spAutoFit/>
          </a:bodyPr>
          <a:lstStyle/>
          <a:p>
            <a:r>
              <a:rPr lang="en-US" sz="3200" b="1" dirty="0"/>
              <a:t>James C. Davis</a:t>
            </a:r>
          </a:p>
        </p:txBody>
      </p:sp>
      <p:sp>
        <p:nvSpPr>
          <p:cNvPr id="8" name="TextBox 7">
            <a:extLst>
              <a:ext uri="{FF2B5EF4-FFF2-40B4-BE49-F238E27FC236}">
                <a16:creationId xmlns:a16="http://schemas.microsoft.com/office/drawing/2014/main" id="{566C0D9A-22A3-A901-108F-DDA6FB1D9CCE}"/>
              </a:ext>
            </a:extLst>
          </p:cNvPr>
          <p:cNvSpPr txBox="1"/>
          <p:nvPr/>
        </p:nvSpPr>
        <p:spPr>
          <a:xfrm>
            <a:off x="3257312" y="6356350"/>
            <a:ext cx="2629374" cy="369332"/>
          </a:xfrm>
          <a:prstGeom prst="rect">
            <a:avLst/>
          </a:prstGeom>
          <a:noFill/>
        </p:spPr>
        <p:txBody>
          <a:bodyPr wrap="none" rtlCol="0">
            <a:spAutoFit/>
          </a:bodyPr>
          <a:lstStyle/>
          <a:p>
            <a:r>
              <a:rPr lang="en-US" dirty="0"/>
              <a:t>https://</a:t>
            </a:r>
            <a:r>
              <a:rPr lang="en-US" dirty="0" err="1"/>
              <a:t>davisjam.github.io</a:t>
            </a:r>
            <a:endParaRPr lang="en-US" dirty="0"/>
          </a:p>
        </p:txBody>
      </p:sp>
      <p:sp>
        <p:nvSpPr>
          <p:cNvPr id="3" name="TextBox 2">
            <a:extLst>
              <a:ext uri="{FF2B5EF4-FFF2-40B4-BE49-F238E27FC236}">
                <a16:creationId xmlns:a16="http://schemas.microsoft.com/office/drawing/2014/main" id="{956E4ECF-F067-B824-BB00-9CEA7104173B}"/>
              </a:ext>
            </a:extLst>
          </p:cNvPr>
          <p:cNvSpPr txBox="1"/>
          <p:nvPr/>
        </p:nvSpPr>
        <p:spPr>
          <a:xfrm>
            <a:off x="1501252" y="112958"/>
            <a:ext cx="6250675" cy="338554"/>
          </a:xfrm>
          <a:prstGeom prst="rect">
            <a:avLst/>
          </a:prstGeom>
          <a:noFill/>
        </p:spPr>
        <p:txBody>
          <a:bodyPr wrap="square">
            <a:spAutoFit/>
          </a:bodyPr>
          <a:lstStyle/>
          <a:p>
            <a:r>
              <a:rPr lang="en-US" sz="1600" dirty="0"/>
              <a:t>https://</a:t>
            </a:r>
            <a:r>
              <a:rPr lang="en-US" sz="1600" dirty="0" err="1"/>
              <a:t>davisjam.github.io</a:t>
            </a:r>
            <a:r>
              <a:rPr lang="en-US" sz="1600" dirty="0"/>
              <a:t>/model-based-agentic-software-engineering/</a:t>
            </a:r>
          </a:p>
        </p:txBody>
      </p:sp>
    </p:spTree>
    <p:extLst>
      <p:ext uri="{BB962C8B-B14F-4D97-AF65-F5344CB8AC3E}">
        <p14:creationId xmlns:p14="http://schemas.microsoft.com/office/powerpoint/2010/main" val="23842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648D86E-7BFD-F7DD-C1F2-DD1CA54153A2}"/>
              </a:ext>
            </a:extLst>
          </p:cNvPr>
          <p:cNvSpPr>
            <a:spLocks noGrp="1"/>
          </p:cNvSpPr>
          <p:nvPr>
            <p:ph type="title"/>
          </p:nvPr>
        </p:nvSpPr>
        <p:spPr>
          <a:xfrm>
            <a:off x="0" y="136525"/>
            <a:ext cx="9144000" cy="638175"/>
          </a:xfrm>
        </p:spPr>
        <p:txBody>
          <a:bodyPr>
            <a:normAutofit fontScale="90000"/>
          </a:bodyPr>
          <a:lstStyle/>
          <a:p>
            <a:pPr algn="l">
              <a:buNone/>
            </a:pPr>
            <a:r>
              <a:rPr lang="en-US" sz="2400" dirty="0">
                <a:solidFill>
                  <a:srgbClr val="000000"/>
                </a:solidFill>
              </a:rPr>
              <a:t>Turn your attention from the object to the agentic environment</a:t>
            </a:r>
          </a:p>
        </p:txBody>
      </p:sp>
      <p:sp>
        <p:nvSpPr>
          <p:cNvPr id="4" name="Slide Number Placeholder 3">
            <a:extLst>
              <a:ext uri="{FF2B5EF4-FFF2-40B4-BE49-F238E27FC236}">
                <a16:creationId xmlns:a16="http://schemas.microsoft.com/office/drawing/2014/main" id="{F0F140D6-64FA-4E19-3245-D527A401CB45}"/>
              </a:ext>
            </a:extLst>
          </p:cNvPr>
          <p:cNvSpPr>
            <a:spLocks noGrp="1"/>
          </p:cNvSpPr>
          <p:nvPr>
            <p:ph type="sldNum" sz="quarter" idx="4"/>
          </p:nvPr>
        </p:nvSpPr>
        <p:spPr/>
        <p:txBody>
          <a:bodyPr/>
          <a:lstStyle/>
          <a:p>
            <a:fld id="{B7EB45DA-9A0D-DC49-8E02-F30A5DDC21C3}" type="slidenum">
              <a:rPr lang="en-US" smtClean="0"/>
              <a:t>10</a:t>
            </a:fld>
            <a:endParaRPr lang="en-US"/>
          </a:p>
        </p:txBody>
      </p:sp>
      <p:sp>
        <p:nvSpPr>
          <p:cNvPr id="91" name="Note"/>
          <p:cNvSpPr txBox="1"/>
          <p:nvPr/>
        </p:nvSpPr>
        <p:spPr>
          <a:xfrm>
            <a:off x="277147" y="6213475"/>
            <a:ext cx="8559800" cy="508000"/>
          </a:xfrm>
          <a:prstGeom prst="rect">
            <a:avLst/>
          </a:prstGeom>
          <a:noFill/>
          <a:ln>
            <a:noFill/>
          </a:ln>
        </p:spPr>
        <p:txBody>
          <a:bodyPr wrap="square" lIns="0" tIns="0" rIns="0" bIns="0" anchor="t">
            <a:normAutofit/>
          </a:bodyPr>
          <a:lstStyle/>
          <a:p>
            <a:pPr algn="l">
              <a:buNone/>
            </a:pPr>
            <a:r>
              <a:rPr lang="en-US" sz="1600" b="0" i="0" dirty="0">
                <a:solidFill>
                  <a:srgbClr val="555960"/>
                </a:solidFill>
              </a:rPr>
              <a:t>“Implementation” here is not only software: documents, analyses, grant proposals, lectures, and slides can all be engineered within the same framework.</a:t>
            </a:r>
          </a:p>
        </p:txBody>
      </p:sp>
      <p:pic>
        <p:nvPicPr>
          <p:cNvPr id="2" name="Picture 1">
            <a:extLst>
              <a:ext uri="{FF2B5EF4-FFF2-40B4-BE49-F238E27FC236}">
                <a16:creationId xmlns:a16="http://schemas.microsoft.com/office/drawing/2014/main" id="{AEDF472C-88CD-9D14-90A7-DA7F83A9DE36}"/>
              </a:ext>
            </a:extLst>
          </p:cNvPr>
          <p:cNvPicPr>
            <a:picLocks noChangeAspect="1"/>
          </p:cNvPicPr>
          <p:nvPr/>
        </p:nvPicPr>
        <p:blipFill>
          <a:blip r:embed="rId3"/>
          <a:srcRect t="14355"/>
          <a:stretch>
            <a:fillRect/>
          </a:stretch>
        </p:blipFill>
        <p:spPr>
          <a:xfrm>
            <a:off x="26416" y="1101725"/>
            <a:ext cx="9091167" cy="4654549"/>
          </a:xfrm>
          <a:prstGeom prst="rect">
            <a:avLst/>
          </a:prstGeom>
        </p:spPr>
      </p:pic>
      <p:sp>
        <p:nvSpPr>
          <p:cNvPr id="5" name="Rectangle 4">
            <a:extLst>
              <a:ext uri="{FF2B5EF4-FFF2-40B4-BE49-F238E27FC236}">
                <a16:creationId xmlns:a16="http://schemas.microsoft.com/office/drawing/2014/main" id="{882C3E5B-0B52-42EE-0D8D-C6D6B3DC8ADE}"/>
              </a:ext>
            </a:extLst>
          </p:cNvPr>
          <p:cNvSpPr/>
          <p:nvPr/>
        </p:nvSpPr>
        <p:spPr>
          <a:xfrm>
            <a:off x="0" y="2757488"/>
            <a:ext cx="9144000" cy="299878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169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701DB8-A9CA-BFA0-3F20-80AC57B6AC87}"/>
              </a:ext>
            </a:extLst>
          </p:cNvPr>
          <p:cNvSpPr>
            <a:spLocks noGrp="1"/>
          </p:cNvSpPr>
          <p:nvPr>
            <p:ph type="title"/>
          </p:nvPr>
        </p:nvSpPr>
        <p:spPr/>
        <p:txBody>
          <a:bodyPr>
            <a:normAutofit fontScale="90000"/>
          </a:bodyPr>
          <a:lstStyle/>
          <a:p>
            <a:r>
              <a:rPr lang="en-US" dirty="0"/>
              <a:t>The Modeling Principle</a:t>
            </a:r>
          </a:p>
        </p:txBody>
      </p:sp>
      <p:sp>
        <p:nvSpPr>
          <p:cNvPr id="4" name="Slide Number Placeholder 3">
            <a:extLst>
              <a:ext uri="{FF2B5EF4-FFF2-40B4-BE49-F238E27FC236}">
                <a16:creationId xmlns:a16="http://schemas.microsoft.com/office/drawing/2014/main" id="{9D4E5007-2956-D017-3CFC-72EAC6EB5D2A}"/>
              </a:ext>
            </a:extLst>
          </p:cNvPr>
          <p:cNvSpPr>
            <a:spLocks noGrp="1"/>
          </p:cNvSpPr>
          <p:nvPr>
            <p:ph type="sldNum" sz="quarter" idx="4"/>
          </p:nvPr>
        </p:nvSpPr>
        <p:spPr/>
        <p:txBody>
          <a:bodyPr/>
          <a:lstStyle/>
          <a:p>
            <a:fld id="{B7EB45DA-9A0D-DC49-8E02-F30A5DDC21C3}" type="slidenum">
              <a:rPr lang="en-US" smtClean="0"/>
              <a:t>11</a:t>
            </a:fld>
            <a:endParaRPr lang="en-US"/>
          </a:p>
        </p:txBody>
      </p:sp>
      <p:pic>
        <p:nvPicPr>
          <p:cNvPr id="5" name="Picture 4">
            <a:extLst>
              <a:ext uri="{FF2B5EF4-FFF2-40B4-BE49-F238E27FC236}">
                <a16:creationId xmlns:a16="http://schemas.microsoft.com/office/drawing/2014/main" id="{FF7CEE94-FAC4-568B-664F-F28233B4473D}"/>
              </a:ext>
            </a:extLst>
          </p:cNvPr>
          <p:cNvPicPr>
            <a:picLocks noChangeAspect="1"/>
          </p:cNvPicPr>
          <p:nvPr/>
        </p:nvPicPr>
        <p:blipFill>
          <a:blip r:embed="rId3"/>
          <a:stretch>
            <a:fillRect/>
          </a:stretch>
        </p:blipFill>
        <p:spPr>
          <a:xfrm>
            <a:off x="789559" y="951072"/>
            <a:ext cx="7564882" cy="5217160"/>
          </a:xfrm>
          <a:prstGeom prst="rect">
            <a:avLst/>
          </a:prstGeom>
        </p:spPr>
      </p:pic>
      <p:sp>
        <p:nvSpPr>
          <p:cNvPr id="6" name="TextBox 5">
            <a:extLst>
              <a:ext uri="{FF2B5EF4-FFF2-40B4-BE49-F238E27FC236}">
                <a16:creationId xmlns:a16="http://schemas.microsoft.com/office/drawing/2014/main" id="{DC5652E4-B883-54B6-975F-B34DCDFE9062}"/>
              </a:ext>
            </a:extLst>
          </p:cNvPr>
          <p:cNvSpPr txBox="1"/>
          <p:nvPr/>
        </p:nvSpPr>
        <p:spPr>
          <a:xfrm>
            <a:off x="157163" y="6168232"/>
            <a:ext cx="8986837" cy="646331"/>
          </a:xfrm>
          <a:prstGeom prst="rect">
            <a:avLst/>
          </a:prstGeom>
          <a:noFill/>
        </p:spPr>
        <p:txBody>
          <a:bodyPr wrap="square" rtlCol="0">
            <a:spAutoFit/>
          </a:bodyPr>
          <a:lstStyle/>
          <a:p>
            <a:r>
              <a:rPr lang="en-US" b="1" u="sng" dirty="0"/>
              <a:t>Modeling Principle</a:t>
            </a:r>
            <a:r>
              <a:rPr lang="en-US" dirty="0"/>
              <a:t>: Externalize engineering knowledge and intent into explicit, structured models that both humans and agents can reason through.</a:t>
            </a:r>
          </a:p>
        </p:txBody>
      </p:sp>
      <p:sp>
        <p:nvSpPr>
          <p:cNvPr id="7" name="Rectangle 6">
            <a:extLst>
              <a:ext uri="{FF2B5EF4-FFF2-40B4-BE49-F238E27FC236}">
                <a16:creationId xmlns:a16="http://schemas.microsoft.com/office/drawing/2014/main" id="{4C5CAFB4-7DBE-4278-3C7E-52EAFD0AFB0E}"/>
              </a:ext>
            </a:extLst>
          </p:cNvPr>
          <p:cNvSpPr/>
          <p:nvPr/>
        </p:nvSpPr>
        <p:spPr>
          <a:xfrm>
            <a:off x="6654018" y="5880295"/>
            <a:ext cx="91440" cy="287937"/>
          </a:xfrm>
          <a:prstGeom prst="rect">
            <a:avLst/>
          </a:prstGeom>
          <a:solidFill>
            <a:schemeClr val="bg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8645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0019E-CE1B-5CFD-A927-EF31036259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3B48574-3FB3-E396-1541-2884AE7F1D5B}"/>
              </a:ext>
            </a:extLst>
          </p:cNvPr>
          <p:cNvSpPr>
            <a:spLocks noGrp="1"/>
          </p:cNvSpPr>
          <p:nvPr>
            <p:ph type="title"/>
          </p:nvPr>
        </p:nvSpPr>
        <p:spPr/>
        <p:txBody>
          <a:bodyPr>
            <a:normAutofit fontScale="90000"/>
          </a:bodyPr>
          <a:lstStyle/>
          <a:p>
            <a:r>
              <a:rPr lang="en-US" dirty="0"/>
              <a:t>The Alignment Principle</a:t>
            </a:r>
          </a:p>
        </p:txBody>
      </p:sp>
      <p:sp>
        <p:nvSpPr>
          <p:cNvPr id="4" name="Slide Number Placeholder 3">
            <a:extLst>
              <a:ext uri="{FF2B5EF4-FFF2-40B4-BE49-F238E27FC236}">
                <a16:creationId xmlns:a16="http://schemas.microsoft.com/office/drawing/2014/main" id="{0E708C12-295A-377F-6535-B58C89DA62C9}"/>
              </a:ext>
            </a:extLst>
          </p:cNvPr>
          <p:cNvSpPr>
            <a:spLocks noGrp="1"/>
          </p:cNvSpPr>
          <p:nvPr>
            <p:ph type="sldNum" sz="quarter" idx="4"/>
          </p:nvPr>
        </p:nvSpPr>
        <p:spPr/>
        <p:txBody>
          <a:bodyPr/>
          <a:lstStyle/>
          <a:p>
            <a:fld id="{B7EB45DA-9A0D-DC49-8E02-F30A5DDC21C3}" type="slidenum">
              <a:rPr lang="en-US" smtClean="0"/>
              <a:t>12</a:t>
            </a:fld>
            <a:endParaRPr lang="en-US"/>
          </a:p>
        </p:txBody>
      </p:sp>
      <p:sp>
        <p:nvSpPr>
          <p:cNvPr id="6" name="TextBox 5">
            <a:extLst>
              <a:ext uri="{FF2B5EF4-FFF2-40B4-BE49-F238E27FC236}">
                <a16:creationId xmlns:a16="http://schemas.microsoft.com/office/drawing/2014/main" id="{4271E81E-B124-055A-293A-812C67B7E1D7}"/>
              </a:ext>
            </a:extLst>
          </p:cNvPr>
          <p:cNvSpPr txBox="1"/>
          <p:nvPr/>
        </p:nvSpPr>
        <p:spPr>
          <a:xfrm>
            <a:off x="157163" y="6033184"/>
            <a:ext cx="8986837" cy="646331"/>
          </a:xfrm>
          <a:prstGeom prst="rect">
            <a:avLst/>
          </a:prstGeom>
          <a:noFill/>
        </p:spPr>
        <p:txBody>
          <a:bodyPr wrap="square" rtlCol="0">
            <a:spAutoFit/>
          </a:bodyPr>
          <a:lstStyle/>
          <a:p>
            <a:r>
              <a:rPr lang="en-US" b="1" u="sng" dirty="0"/>
              <a:t>Alignment Principle</a:t>
            </a:r>
            <a:r>
              <a:rPr lang="en-US" dirty="0"/>
              <a:t>: Make engineering obligations enforceable by encoding them into deterministic and probabilistic mechanisms that constrain agentic action.</a:t>
            </a:r>
          </a:p>
        </p:txBody>
      </p:sp>
      <p:pic>
        <p:nvPicPr>
          <p:cNvPr id="2" name="Picture 1">
            <a:extLst>
              <a:ext uri="{FF2B5EF4-FFF2-40B4-BE49-F238E27FC236}">
                <a16:creationId xmlns:a16="http://schemas.microsoft.com/office/drawing/2014/main" id="{44CD31CB-6F2C-16D9-8C13-123834792302}"/>
              </a:ext>
            </a:extLst>
          </p:cNvPr>
          <p:cNvPicPr>
            <a:picLocks noChangeAspect="1"/>
          </p:cNvPicPr>
          <p:nvPr/>
        </p:nvPicPr>
        <p:blipFill>
          <a:blip r:embed="rId3"/>
          <a:stretch>
            <a:fillRect/>
          </a:stretch>
        </p:blipFill>
        <p:spPr>
          <a:xfrm>
            <a:off x="351896" y="1333183"/>
            <a:ext cx="8440208" cy="4191634"/>
          </a:xfrm>
          <a:prstGeom prst="rect">
            <a:avLst/>
          </a:prstGeom>
        </p:spPr>
      </p:pic>
    </p:spTree>
    <p:extLst>
      <p:ext uri="{BB962C8B-B14F-4D97-AF65-F5344CB8AC3E}">
        <p14:creationId xmlns:p14="http://schemas.microsoft.com/office/powerpoint/2010/main" val="3385445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2F7CD5-7BD8-4112-2BFB-F3C5207A5350}"/>
              </a:ext>
            </a:extLst>
          </p:cNvPr>
          <p:cNvSpPr>
            <a:spLocks noGrp="1"/>
          </p:cNvSpPr>
          <p:nvPr>
            <p:ph type="title"/>
          </p:nvPr>
        </p:nvSpPr>
        <p:spPr>
          <a:xfrm>
            <a:off x="144924" y="98425"/>
            <a:ext cx="8866852" cy="638175"/>
          </a:xfrm>
        </p:spPr>
        <p:txBody>
          <a:bodyPr>
            <a:normAutofit fontScale="90000"/>
          </a:bodyPr>
          <a:lstStyle/>
          <a:p>
            <a:pPr algn="l">
              <a:buNone/>
            </a:pPr>
            <a:r>
              <a:rPr lang="en-US" sz="2400" b="1" dirty="0">
                <a:solidFill>
                  <a:srgbClr val="000000"/>
                </a:solidFill>
              </a:rPr>
              <a:t>Governance conversion</a:t>
            </a:r>
            <a:r>
              <a:rPr lang="en-US" sz="2400" dirty="0">
                <a:solidFill>
                  <a:srgbClr val="000000"/>
                </a:solidFill>
              </a:rPr>
              <a:t>: When a failure repeats, make your expectations explicit and (more) deterministically checkable</a:t>
            </a:r>
          </a:p>
        </p:txBody>
      </p:sp>
      <p:sp>
        <p:nvSpPr>
          <p:cNvPr id="4" name="Slide Number Placeholder 3">
            <a:extLst>
              <a:ext uri="{FF2B5EF4-FFF2-40B4-BE49-F238E27FC236}">
                <a16:creationId xmlns:a16="http://schemas.microsoft.com/office/drawing/2014/main" id="{6605BE20-4AA8-CDE8-7023-B8EFB99B0C30}"/>
              </a:ext>
            </a:extLst>
          </p:cNvPr>
          <p:cNvSpPr>
            <a:spLocks noGrp="1"/>
          </p:cNvSpPr>
          <p:nvPr>
            <p:ph type="sldNum" sz="quarter" idx="4"/>
          </p:nvPr>
        </p:nvSpPr>
        <p:spPr/>
        <p:txBody>
          <a:bodyPr/>
          <a:lstStyle/>
          <a:p>
            <a:fld id="{B7EB45DA-9A0D-DC49-8E02-F30A5DDC21C3}" type="slidenum">
              <a:rPr lang="en-US" smtClean="0"/>
              <a:t>13</a:t>
            </a:fld>
            <a:endParaRPr lang="en-US"/>
          </a:p>
        </p:txBody>
      </p:sp>
      <p:pic>
        <p:nvPicPr>
          <p:cNvPr id="2" name="Picture 1">
            <a:extLst>
              <a:ext uri="{FF2B5EF4-FFF2-40B4-BE49-F238E27FC236}">
                <a16:creationId xmlns:a16="http://schemas.microsoft.com/office/drawing/2014/main" id="{410297BE-9890-AD80-9A3D-9AE65238FCA8}"/>
              </a:ext>
            </a:extLst>
          </p:cNvPr>
          <p:cNvPicPr>
            <a:picLocks noChangeAspect="1"/>
          </p:cNvPicPr>
          <p:nvPr/>
        </p:nvPicPr>
        <p:blipFill>
          <a:blip r:embed="rId3"/>
          <a:stretch>
            <a:fillRect/>
          </a:stretch>
        </p:blipFill>
        <p:spPr>
          <a:xfrm>
            <a:off x="493640" y="888608"/>
            <a:ext cx="8169419" cy="5510606"/>
          </a:xfrm>
          <a:prstGeom prst="rect">
            <a:avLst/>
          </a:prstGeom>
        </p:spPr>
      </p:pic>
    </p:spTree>
    <p:extLst>
      <p:ext uri="{BB962C8B-B14F-4D97-AF65-F5344CB8AC3E}">
        <p14:creationId xmlns:p14="http://schemas.microsoft.com/office/powerpoint/2010/main" val="1551327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C9D49-633E-264B-797D-EA6E102D0168}"/>
              </a:ext>
            </a:extLst>
          </p:cNvPr>
          <p:cNvSpPr>
            <a:spLocks noGrp="1"/>
          </p:cNvSpPr>
          <p:nvPr>
            <p:ph type="title"/>
          </p:nvPr>
        </p:nvSpPr>
        <p:spPr>
          <a:xfrm>
            <a:off x="685800" y="1879600"/>
            <a:ext cx="7772400" cy="838200"/>
          </a:xfrm>
        </p:spPr>
        <p:txBody>
          <a:bodyPr>
            <a:normAutofit fontScale="90000"/>
          </a:bodyPr>
          <a:lstStyle/>
          <a:p>
            <a:pPr algn="ctr">
              <a:buNone/>
            </a:pPr>
            <a:r>
              <a:rPr lang="en-US" sz="3600" b="1" dirty="0">
                <a:solidFill>
                  <a:srgbClr val="000000"/>
                </a:solidFill>
              </a:rPr>
              <a:t>A system built this way</a:t>
            </a:r>
          </a:p>
        </p:txBody>
      </p:sp>
      <p:sp>
        <p:nvSpPr>
          <p:cNvPr id="3" name="Slide Number Placeholder 2">
            <a:extLst>
              <a:ext uri="{FF2B5EF4-FFF2-40B4-BE49-F238E27FC236}">
                <a16:creationId xmlns:a16="http://schemas.microsoft.com/office/drawing/2014/main" id="{EAF33E65-0868-E416-96C7-85AC92CCEC75}"/>
              </a:ext>
            </a:extLst>
          </p:cNvPr>
          <p:cNvSpPr>
            <a:spLocks noGrp="1"/>
          </p:cNvSpPr>
          <p:nvPr>
            <p:ph type="sldNum" sz="quarter" idx="4"/>
          </p:nvPr>
        </p:nvSpPr>
        <p:spPr/>
        <p:txBody>
          <a:bodyPr/>
          <a:lstStyle/>
          <a:p>
            <a:fld id="{B7EB45DA-9A0D-DC49-8E02-F30A5DDC21C3}" type="slidenum">
              <a:rPr lang="en-US" smtClean="0"/>
              <a:t>14</a:t>
            </a:fld>
            <a:endParaRPr lang="en-US"/>
          </a:p>
        </p:txBody>
      </p:sp>
      <p:sp>
        <p:nvSpPr>
          <p:cNvPr id="50" name="T50"/>
          <p:cNvSpPr txBox="1"/>
          <p:nvPr/>
        </p:nvSpPr>
        <p:spPr>
          <a:xfrm>
            <a:off x="685800" y="1397000"/>
            <a:ext cx="7772400" cy="355600"/>
          </a:xfrm>
          <a:prstGeom prst="rect">
            <a:avLst/>
          </a:prstGeom>
          <a:noFill/>
          <a:ln>
            <a:noFill/>
          </a:ln>
        </p:spPr>
        <p:txBody>
          <a:bodyPr wrap="square" lIns="0" tIns="0" rIns="0" bIns="0" anchor="t">
            <a:normAutofit/>
          </a:bodyPr>
          <a:lstStyle/>
          <a:p>
            <a:pPr algn="ctr">
              <a:buNone/>
            </a:pPr>
            <a:r>
              <a:rPr lang="en-US" sz="2000" b="1" i="0" dirty="0">
                <a:solidFill>
                  <a:srgbClr val="8E6F3E"/>
                </a:solidFill>
              </a:rPr>
              <a:t>SECTION 3 · WORKED EXAMPLE</a:t>
            </a:r>
          </a:p>
        </p:txBody>
      </p:sp>
      <p:sp>
        <p:nvSpPr>
          <p:cNvPr id="51" name="S51"/>
          <p:cNvSpPr/>
          <p:nvPr/>
        </p:nvSpPr>
        <p:spPr>
          <a:xfrm>
            <a:off x="3429000" y="2844800"/>
            <a:ext cx="2286000" cy="50800"/>
          </a:xfrm>
          <a:prstGeom prst="rect">
            <a:avLst/>
          </a:prstGeom>
          <a:solidFill>
            <a:srgbClr val="8E6F3E"/>
          </a:solidFill>
          <a:ln>
            <a:noFill/>
          </a:ln>
        </p:spPr>
        <p:txBody>
          <a:bodyPr wrap="square" lIns="109728" tIns="82296" rIns="109728" bIns="82296" anchor="t">
            <a:normAutofit fontScale="25000" lnSpcReduction="20000"/>
          </a:bodyPr>
          <a:lstStyle/>
          <a:p>
            <a:endParaRPr/>
          </a:p>
        </p:txBody>
      </p:sp>
      <p:sp>
        <p:nvSpPr>
          <p:cNvPr id="52" name="T52"/>
          <p:cNvSpPr txBox="1"/>
          <p:nvPr/>
        </p:nvSpPr>
        <p:spPr>
          <a:xfrm>
            <a:off x="1765300" y="3429000"/>
            <a:ext cx="5613400" cy="1016000"/>
          </a:xfrm>
          <a:prstGeom prst="rect">
            <a:avLst/>
          </a:prstGeom>
          <a:noFill/>
          <a:ln>
            <a:noFill/>
          </a:ln>
        </p:spPr>
        <p:txBody>
          <a:bodyPr wrap="square" lIns="0" tIns="0" rIns="0" bIns="0" anchor="t">
            <a:normAutofit/>
          </a:bodyPr>
          <a:lstStyle/>
          <a:p>
            <a:pPr algn="ctr">
              <a:buNone/>
            </a:pPr>
            <a:r>
              <a:rPr lang="en-US" sz="2200" b="0" i="0" dirty="0">
                <a:solidFill>
                  <a:srgbClr val="555960"/>
                </a:solidFill>
              </a:rPr>
              <a:t>DocAble: automated accessibility remediation for educational documents.</a:t>
            </a:r>
          </a:p>
        </p:txBody>
      </p:sp>
      <p:sp>
        <p:nvSpPr>
          <p:cNvPr id="60" name="P0"/>
          <p:cNvSpPr/>
          <p:nvPr/>
        </p:nvSpPr>
        <p:spPr>
          <a:xfrm>
            <a:off x="711200" y="4876800"/>
            <a:ext cx="1625600" cy="5334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Document</a:t>
            </a:r>
          </a:p>
        </p:txBody>
      </p:sp>
      <p:cxnSp>
        <p:nvCxnSpPr>
          <p:cNvPr id="70" name="c0"/>
          <p:cNvCxnSpPr/>
          <p:nvPr/>
        </p:nvCxnSpPr>
        <p:spPr>
          <a:xfrm>
            <a:off x="2387600" y="5143500"/>
            <a:ext cx="304800" cy="0"/>
          </a:xfrm>
          <a:prstGeom prst="line">
            <a:avLst/>
          </a:prstGeom>
          <a:ln w="19050">
            <a:solidFill>
              <a:srgbClr val="555960"/>
            </a:solidFill>
            <a:tailEnd type="triangle"/>
          </a:ln>
        </p:spPr>
      </p:cxnSp>
      <p:sp>
        <p:nvSpPr>
          <p:cNvPr id="61" name="P1"/>
          <p:cNvSpPr/>
          <p:nvPr/>
        </p:nvSpPr>
        <p:spPr>
          <a:xfrm>
            <a:off x="2743200" y="4876800"/>
            <a:ext cx="1625600" cy="5334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Obligations</a:t>
            </a:r>
          </a:p>
        </p:txBody>
      </p:sp>
      <p:cxnSp>
        <p:nvCxnSpPr>
          <p:cNvPr id="71" name="c1"/>
          <p:cNvCxnSpPr/>
          <p:nvPr/>
        </p:nvCxnSpPr>
        <p:spPr>
          <a:xfrm>
            <a:off x="4419600" y="5143500"/>
            <a:ext cx="304800" cy="0"/>
          </a:xfrm>
          <a:prstGeom prst="line">
            <a:avLst/>
          </a:prstGeom>
          <a:ln w="19050">
            <a:solidFill>
              <a:srgbClr val="555960"/>
            </a:solidFill>
            <a:tailEnd type="triangle"/>
          </a:ln>
        </p:spPr>
      </p:cxnSp>
      <p:sp>
        <p:nvSpPr>
          <p:cNvPr id="62" name="P2"/>
          <p:cNvSpPr/>
          <p:nvPr/>
        </p:nvSpPr>
        <p:spPr>
          <a:xfrm>
            <a:off x="4775200" y="4876800"/>
            <a:ext cx="1625600" cy="5334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Checks</a:t>
            </a:r>
          </a:p>
        </p:txBody>
      </p:sp>
      <p:cxnSp>
        <p:nvCxnSpPr>
          <p:cNvPr id="72" name="c2"/>
          <p:cNvCxnSpPr/>
          <p:nvPr/>
        </p:nvCxnSpPr>
        <p:spPr>
          <a:xfrm>
            <a:off x="6451600" y="5143500"/>
            <a:ext cx="304800" cy="0"/>
          </a:xfrm>
          <a:prstGeom prst="line">
            <a:avLst/>
          </a:prstGeom>
          <a:ln w="19050">
            <a:solidFill>
              <a:srgbClr val="555960"/>
            </a:solidFill>
            <a:tailEnd type="triangle"/>
          </a:ln>
        </p:spPr>
      </p:cxnSp>
      <p:sp>
        <p:nvSpPr>
          <p:cNvPr id="63" name="P3"/>
          <p:cNvSpPr/>
          <p:nvPr/>
        </p:nvSpPr>
        <p:spPr>
          <a:xfrm>
            <a:off x="6807200" y="4876800"/>
            <a:ext cx="1625600" cy="5334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Remediated</a:t>
            </a:r>
          </a:p>
        </p:txBody>
      </p:sp>
    </p:spTree>
    <p:extLst>
      <p:ext uri="{BB962C8B-B14F-4D97-AF65-F5344CB8AC3E}">
        <p14:creationId xmlns:p14="http://schemas.microsoft.com/office/powerpoint/2010/main" val="25769871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C8D725-9F7A-6B79-1E2B-CCB1229F32A1}"/>
              </a:ext>
            </a:extLst>
          </p:cNvPr>
          <p:cNvSpPr>
            <a:spLocks noGrp="1"/>
          </p:cNvSpPr>
          <p:nvPr>
            <p:ph type="title"/>
          </p:nvPr>
        </p:nvSpPr>
        <p:spPr/>
        <p:txBody>
          <a:bodyPr>
            <a:normAutofit fontScale="90000"/>
          </a:bodyPr>
          <a:lstStyle/>
          <a:p>
            <a:pPr algn="l">
              <a:buNone/>
            </a:pPr>
            <a:r>
              <a:rPr lang="en-US" sz="2600" b="1" dirty="0">
                <a:solidFill>
                  <a:srgbClr val="000000"/>
                </a:solidFill>
              </a:rPr>
              <a:t>“Make this accessible” is not a specification</a:t>
            </a:r>
          </a:p>
        </p:txBody>
      </p:sp>
      <p:sp>
        <p:nvSpPr>
          <p:cNvPr id="4" name="Slide Number Placeholder 3">
            <a:extLst>
              <a:ext uri="{FF2B5EF4-FFF2-40B4-BE49-F238E27FC236}">
                <a16:creationId xmlns:a16="http://schemas.microsoft.com/office/drawing/2014/main" id="{44710E2E-156A-87DA-5660-5F0AB54420A5}"/>
              </a:ext>
            </a:extLst>
          </p:cNvPr>
          <p:cNvSpPr>
            <a:spLocks noGrp="1"/>
          </p:cNvSpPr>
          <p:nvPr>
            <p:ph type="sldNum" sz="quarter" idx="4"/>
          </p:nvPr>
        </p:nvSpPr>
        <p:spPr/>
        <p:txBody>
          <a:bodyPr/>
          <a:lstStyle/>
          <a:p>
            <a:fld id="{B7EB45DA-9A0D-DC49-8E02-F30A5DDC21C3}" type="slidenum">
              <a:rPr lang="en-US" smtClean="0"/>
              <a:t>15</a:t>
            </a:fld>
            <a:endParaRPr lang="en-US"/>
          </a:p>
        </p:txBody>
      </p:sp>
      <p:sp>
        <p:nvSpPr>
          <p:cNvPr id="60" name="In"/>
          <p:cNvSpPr/>
          <p:nvPr/>
        </p:nvSpPr>
        <p:spPr>
          <a:xfrm>
            <a:off x="279400" y="914400"/>
            <a:ext cx="2540000" cy="736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1" i="0" dirty="0">
                <a:solidFill>
                  <a:srgbClr val="000000"/>
                </a:solidFill>
              </a:rPr>
              <a:t>PPTX · DOCX · XLSX · PDF</a:t>
            </a:r>
          </a:p>
        </p:txBody>
      </p:sp>
      <p:cxnSp>
        <p:nvCxnSpPr>
          <p:cNvPr id="63" name="a1"/>
          <p:cNvCxnSpPr/>
          <p:nvPr/>
        </p:nvCxnSpPr>
        <p:spPr>
          <a:xfrm>
            <a:off x="2921000" y="1282700"/>
            <a:ext cx="304800" cy="0"/>
          </a:xfrm>
          <a:prstGeom prst="line">
            <a:avLst/>
          </a:prstGeom>
          <a:ln w="19050">
            <a:solidFill>
              <a:srgbClr val="555960"/>
            </a:solidFill>
            <a:tailEnd type="triangle"/>
          </a:ln>
        </p:spPr>
      </p:cxnSp>
      <p:sp>
        <p:nvSpPr>
          <p:cNvPr id="61" name="Ask"/>
          <p:cNvSpPr/>
          <p:nvPr/>
        </p:nvSpPr>
        <p:spPr>
          <a:xfrm>
            <a:off x="3327400" y="914400"/>
            <a:ext cx="3048000" cy="7366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1700" b="1" i="0" dirty="0">
                <a:solidFill>
                  <a:srgbClr val="000000"/>
                </a:solidFill>
              </a:rPr>
              <a:t>“Make it accessible.”</a:t>
            </a:r>
          </a:p>
        </p:txBody>
      </p:sp>
      <p:cxnSp>
        <p:nvCxnSpPr>
          <p:cNvPr id="64" name="a2"/>
          <p:cNvCxnSpPr/>
          <p:nvPr/>
        </p:nvCxnSpPr>
        <p:spPr>
          <a:xfrm>
            <a:off x="6477000" y="1282700"/>
            <a:ext cx="304800" cy="0"/>
          </a:xfrm>
          <a:prstGeom prst="line">
            <a:avLst/>
          </a:prstGeom>
          <a:ln w="19050">
            <a:solidFill>
              <a:srgbClr val="555960"/>
            </a:solidFill>
            <a:tailEnd type="triangle"/>
          </a:ln>
        </p:spPr>
      </p:cxnSp>
      <p:sp>
        <p:nvSpPr>
          <p:cNvPr id="62" name="Q"/>
          <p:cNvSpPr/>
          <p:nvPr/>
        </p:nvSpPr>
        <p:spPr>
          <a:xfrm>
            <a:off x="6883400" y="914400"/>
            <a:ext cx="762000" cy="736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2400" b="1" i="0" dirty="0">
                <a:solidFill>
                  <a:srgbClr val="8E6F3E"/>
                </a:solidFill>
              </a:rPr>
              <a:t>?</a:t>
            </a:r>
          </a:p>
        </p:txBody>
      </p:sp>
      <p:sp>
        <p:nvSpPr>
          <p:cNvPr id="65" name="Lead"/>
          <p:cNvSpPr txBox="1"/>
          <p:nvPr/>
        </p:nvSpPr>
        <p:spPr>
          <a:xfrm>
            <a:off x="279400" y="1905000"/>
            <a:ext cx="8559800" cy="304800"/>
          </a:xfrm>
          <a:prstGeom prst="rect">
            <a:avLst/>
          </a:prstGeom>
          <a:noFill/>
          <a:ln>
            <a:noFill/>
          </a:ln>
        </p:spPr>
        <p:txBody>
          <a:bodyPr wrap="square" lIns="0" tIns="0" rIns="0" bIns="0" anchor="t">
            <a:normAutofit/>
          </a:bodyPr>
          <a:lstStyle/>
          <a:p>
            <a:pPr algn="l">
              <a:buNone/>
            </a:pPr>
            <a:r>
              <a:rPr lang="en-US" sz="1600" b="1" i="0" dirty="0">
                <a:solidFill>
                  <a:srgbClr val="8E6F3E"/>
                </a:solidFill>
              </a:rPr>
              <a:t>WHAT THAT INSTRUCTION LEAVES OPEN</a:t>
            </a:r>
          </a:p>
        </p:txBody>
      </p:sp>
      <p:sp>
        <p:nvSpPr>
          <p:cNvPr id="70" name="O0"/>
          <p:cNvSpPr/>
          <p:nvPr/>
        </p:nvSpPr>
        <p:spPr>
          <a:xfrm>
            <a:off x="279400" y="2286000"/>
            <a:ext cx="20447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document structure</a:t>
            </a:r>
          </a:p>
        </p:txBody>
      </p:sp>
      <p:sp>
        <p:nvSpPr>
          <p:cNvPr id="71" name="O1"/>
          <p:cNvSpPr/>
          <p:nvPr/>
        </p:nvSpPr>
        <p:spPr>
          <a:xfrm>
            <a:off x="2425700" y="2286000"/>
            <a:ext cx="20447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alternative text</a:t>
            </a:r>
          </a:p>
        </p:txBody>
      </p:sp>
      <p:sp>
        <p:nvSpPr>
          <p:cNvPr id="72" name="O2"/>
          <p:cNvSpPr/>
          <p:nvPr/>
        </p:nvSpPr>
        <p:spPr>
          <a:xfrm>
            <a:off x="4572000" y="2286000"/>
            <a:ext cx="20447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reading order</a:t>
            </a:r>
          </a:p>
        </p:txBody>
      </p:sp>
      <p:sp>
        <p:nvSpPr>
          <p:cNvPr id="73" name="O3"/>
          <p:cNvSpPr/>
          <p:nvPr/>
        </p:nvSpPr>
        <p:spPr>
          <a:xfrm>
            <a:off x="6718300" y="2286000"/>
            <a:ext cx="20447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table semantics</a:t>
            </a:r>
          </a:p>
        </p:txBody>
      </p:sp>
      <p:sp>
        <p:nvSpPr>
          <p:cNvPr id="74" name="O4"/>
          <p:cNvSpPr/>
          <p:nvPr/>
        </p:nvSpPr>
        <p:spPr>
          <a:xfrm>
            <a:off x="279400" y="2997200"/>
            <a:ext cx="20447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colour contrast</a:t>
            </a:r>
          </a:p>
        </p:txBody>
      </p:sp>
      <p:sp>
        <p:nvSpPr>
          <p:cNvPr id="75" name="O5"/>
          <p:cNvSpPr/>
          <p:nvPr/>
        </p:nvSpPr>
        <p:spPr>
          <a:xfrm>
            <a:off x="2425700" y="2997200"/>
            <a:ext cx="20447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document metadata</a:t>
            </a:r>
          </a:p>
        </p:txBody>
      </p:sp>
      <p:sp>
        <p:nvSpPr>
          <p:cNvPr id="76" name="O6"/>
          <p:cNvSpPr/>
          <p:nvPr/>
        </p:nvSpPr>
        <p:spPr>
          <a:xfrm>
            <a:off x="4572000" y="2997200"/>
            <a:ext cx="2044700" cy="609600"/>
          </a:xfrm>
          <a:prstGeom prst="rect">
            <a:avLst/>
          </a:prstGeom>
          <a:solidFill>
            <a:srgbClr val="FFFFFF"/>
          </a:solidFill>
          <a:ln w="12700">
            <a:solidFill>
              <a:srgbClr val="C9B991"/>
            </a:solidFill>
          </a:ln>
        </p:spPr>
        <p:txBody>
          <a:bodyPr wrap="square" lIns="109728" tIns="82296" rIns="109728" bIns="82296" anchor="ctr">
            <a:normAutofit lnSpcReduction="10000"/>
          </a:bodyPr>
          <a:lstStyle/>
          <a:p>
            <a:pPr algn="ctr">
              <a:buNone/>
            </a:pPr>
            <a:r>
              <a:rPr lang="en-US" sz="1600" b="0" i="0" dirty="0">
                <a:solidFill>
                  <a:srgbClr val="000000"/>
                </a:solidFill>
              </a:rPr>
              <a:t>which standard we must meet</a:t>
            </a:r>
          </a:p>
        </p:txBody>
      </p:sp>
      <p:sp>
        <p:nvSpPr>
          <p:cNvPr id="77" name="O7"/>
          <p:cNvSpPr/>
          <p:nvPr/>
        </p:nvSpPr>
        <p:spPr>
          <a:xfrm>
            <a:off x="6718300" y="2997200"/>
            <a:ext cx="2044700" cy="609600"/>
          </a:xfrm>
          <a:prstGeom prst="rect">
            <a:avLst/>
          </a:prstGeom>
          <a:solidFill>
            <a:srgbClr val="FFFFFF"/>
          </a:solidFill>
          <a:ln w="12700">
            <a:solidFill>
              <a:srgbClr val="C9B991"/>
            </a:solidFill>
          </a:ln>
        </p:spPr>
        <p:txBody>
          <a:bodyPr wrap="square" lIns="109728" tIns="82296" rIns="109728" bIns="82296" anchor="ctr">
            <a:normAutofit fontScale="92500" lnSpcReduction="10000"/>
          </a:bodyPr>
          <a:lstStyle/>
          <a:p>
            <a:pPr algn="ctr">
              <a:buNone/>
            </a:pPr>
            <a:r>
              <a:rPr lang="en-US" sz="1600" b="0" i="0" dirty="0">
                <a:solidFill>
                  <a:srgbClr val="000000"/>
                </a:solidFill>
              </a:rPr>
              <a:t>the original file must appear the same</a:t>
            </a:r>
          </a:p>
        </p:txBody>
      </p:sp>
      <p:sp>
        <p:nvSpPr>
          <p:cNvPr id="85" name="J1"/>
          <p:cNvSpPr/>
          <p:nvPr/>
        </p:nvSpPr>
        <p:spPr>
          <a:xfrm>
            <a:off x="279400" y="3886200"/>
            <a:ext cx="4140200" cy="1092200"/>
          </a:xfrm>
          <a:prstGeom prst="rect">
            <a:avLst/>
          </a:prstGeom>
          <a:solidFill>
            <a:srgbClr val="F5F1E8"/>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NEEDS JUDGMENT</a:t>
            </a:r>
          </a:p>
          <a:p>
            <a:pPr algn="l">
              <a:spcBef>
                <a:spcPts val="300"/>
              </a:spcBef>
              <a:buNone/>
            </a:pPr>
            <a:r>
              <a:rPr lang="en-US" sz="1600" b="0" i="0" dirty="0">
                <a:solidFill>
                  <a:srgbClr val="000000"/>
                </a:solidFill>
              </a:rPr>
              <a:t>What does this figure convey to someone who cannot see it?</a:t>
            </a:r>
          </a:p>
        </p:txBody>
      </p:sp>
      <p:sp>
        <p:nvSpPr>
          <p:cNvPr id="86" name="J2"/>
          <p:cNvSpPr/>
          <p:nvPr/>
        </p:nvSpPr>
        <p:spPr>
          <a:xfrm>
            <a:off x="4699000" y="3886200"/>
            <a:ext cx="4140200" cy="1092200"/>
          </a:xfrm>
          <a:prstGeom prst="rect">
            <a:avLst/>
          </a:prstGeom>
          <a:solidFill>
            <a:srgbClr val="F5F1E8"/>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CAN BE DETERMINED</a:t>
            </a:r>
          </a:p>
          <a:p>
            <a:pPr algn="l">
              <a:spcBef>
                <a:spcPts val="300"/>
              </a:spcBef>
              <a:buNone/>
            </a:pPr>
            <a:r>
              <a:rPr lang="en-US" sz="1600" b="0" i="0" dirty="0">
                <a:solidFill>
                  <a:srgbClr val="000000"/>
                </a:solidFill>
              </a:rPr>
              <a:t>Does the file have a title? Are the heading levels well formed?</a:t>
            </a:r>
          </a:p>
        </p:txBody>
      </p:sp>
      <p:sp>
        <p:nvSpPr>
          <p:cNvPr id="95" name="Band"/>
          <p:cNvSpPr/>
          <p:nvPr/>
        </p:nvSpPr>
        <p:spPr>
          <a:xfrm>
            <a:off x="279400" y="5207000"/>
            <a:ext cx="8559800" cy="635000"/>
          </a:xfrm>
          <a:prstGeom prst="rect">
            <a:avLst/>
          </a:prstGeom>
          <a:solidFill>
            <a:srgbClr val="8E6F3E"/>
          </a:solidFill>
          <a:ln>
            <a:noFill/>
          </a:ln>
        </p:spPr>
        <p:txBody>
          <a:bodyPr wrap="square" lIns="109728" tIns="82296" rIns="109728" bIns="82296" anchor="ctr">
            <a:normAutofit/>
          </a:bodyPr>
          <a:lstStyle/>
          <a:p>
            <a:pPr algn="ctr">
              <a:buNone/>
            </a:pPr>
            <a:r>
              <a:rPr lang="en-US" sz="1800" b="1" i="0" dirty="0">
                <a:solidFill>
                  <a:srgbClr val="FFFFFF"/>
                </a:solidFill>
              </a:rPr>
              <a:t>“Looks accessible” is not a check.</a:t>
            </a:r>
          </a:p>
        </p:txBody>
      </p:sp>
      <p:sp>
        <p:nvSpPr>
          <p:cNvPr id="2" name="TextBox 1">
            <a:extLst>
              <a:ext uri="{FF2B5EF4-FFF2-40B4-BE49-F238E27FC236}">
                <a16:creationId xmlns:a16="http://schemas.microsoft.com/office/drawing/2014/main" id="{EB5E9C32-7C42-43B2-28F4-8B012E57D4A5}"/>
              </a:ext>
            </a:extLst>
          </p:cNvPr>
          <p:cNvSpPr txBox="1"/>
          <p:nvPr/>
        </p:nvSpPr>
        <p:spPr>
          <a:xfrm>
            <a:off x="0" y="6470134"/>
            <a:ext cx="8427179" cy="307777"/>
          </a:xfrm>
          <a:prstGeom prst="rect">
            <a:avLst/>
          </a:prstGeom>
          <a:noFill/>
        </p:spPr>
        <p:txBody>
          <a:bodyPr wrap="none" rtlCol="0">
            <a:spAutoFit/>
          </a:bodyPr>
          <a:lstStyle/>
          <a:p>
            <a:r>
              <a:rPr lang="en-US" sz="1400" i="1" dirty="0"/>
              <a:t>(For $2-$5 per deck, frontier models like Claude Fable can handle PPTX. Can we trust it? Can we make it cheaper?)</a:t>
            </a:r>
          </a:p>
        </p:txBody>
      </p:sp>
    </p:spTree>
    <p:extLst>
      <p:ext uri="{BB962C8B-B14F-4D97-AF65-F5344CB8AC3E}">
        <p14:creationId xmlns:p14="http://schemas.microsoft.com/office/powerpoint/2010/main" val="1418889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fade">
                                      <p:cBhvr>
                                        <p:cTn id="7" dur="400"/>
                                        <p:tgtEl>
                                          <p:spTgt spid="65"/>
                                        </p:tgtEl>
                                      </p:cBhvr>
                                    </p:animEffect>
                                    <p:set>
                                      <p:cBhvr>
                                        <p:cTn id="8" dur="1" fill="hold">
                                          <p:stCondLst>
                                            <p:cond delay="0"/>
                                          </p:stCondLst>
                                        </p:cTn>
                                        <p:tgtEl>
                                          <p:spTgt spid="70"/>
                                        </p:tgtEl>
                                        <p:attrNameLst>
                                          <p:attrName>style.visibility</p:attrName>
                                        </p:attrNameLst>
                                      </p:cBhvr>
                                      <p:to>
                                        <p:strVal val="visible"/>
                                      </p:to>
                                    </p:set>
                                    <p:animEffect transition="in" filter="fade">
                                      <p:cBhvr>
                                        <p:cTn id="9" dur="400"/>
                                        <p:tgtEl>
                                          <p:spTgt spid="70"/>
                                        </p:tgtEl>
                                      </p:cBhvr>
                                    </p:animEffect>
                                    <p:set>
                                      <p:cBhvr>
                                        <p:cTn id="10" dur="1" fill="hold">
                                          <p:stCondLst>
                                            <p:cond delay="0"/>
                                          </p:stCondLst>
                                        </p:cTn>
                                        <p:tgtEl>
                                          <p:spTgt spid="71"/>
                                        </p:tgtEl>
                                        <p:attrNameLst>
                                          <p:attrName>style.visibility</p:attrName>
                                        </p:attrNameLst>
                                      </p:cBhvr>
                                      <p:to>
                                        <p:strVal val="visible"/>
                                      </p:to>
                                    </p:set>
                                    <p:animEffect transition="in" filter="fade">
                                      <p:cBhvr>
                                        <p:cTn id="11" dur="400"/>
                                        <p:tgtEl>
                                          <p:spTgt spid="71"/>
                                        </p:tgtEl>
                                      </p:cBhvr>
                                    </p:animEffect>
                                    <p:set>
                                      <p:cBhvr>
                                        <p:cTn id="12" dur="1" fill="hold">
                                          <p:stCondLst>
                                            <p:cond delay="0"/>
                                          </p:stCondLst>
                                        </p:cTn>
                                        <p:tgtEl>
                                          <p:spTgt spid="72"/>
                                        </p:tgtEl>
                                        <p:attrNameLst>
                                          <p:attrName>style.visibility</p:attrName>
                                        </p:attrNameLst>
                                      </p:cBhvr>
                                      <p:to>
                                        <p:strVal val="visible"/>
                                      </p:to>
                                    </p:set>
                                    <p:animEffect transition="in" filter="fade">
                                      <p:cBhvr>
                                        <p:cTn id="13" dur="400"/>
                                        <p:tgtEl>
                                          <p:spTgt spid="72"/>
                                        </p:tgtEl>
                                      </p:cBhvr>
                                    </p:animEffect>
                                    <p:set>
                                      <p:cBhvr>
                                        <p:cTn id="14" dur="1" fill="hold">
                                          <p:stCondLst>
                                            <p:cond delay="0"/>
                                          </p:stCondLst>
                                        </p:cTn>
                                        <p:tgtEl>
                                          <p:spTgt spid="73"/>
                                        </p:tgtEl>
                                        <p:attrNameLst>
                                          <p:attrName>style.visibility</p:attrName>
                                        </p:attrNameLst>
                                      </p:cBhvr>
                                      <p:to>
                                        <p:strVal val="visible"/>
                                      </p:to>
                                    </p:set>
                                    <p:animEffect transition="in" filter="fade">
                                      <p:cBhvr>
                                        <p:cTn id="15" dur="400"/>
                                        <p:tgtEl>
                                          <p:spTgt spid="73"/>
                                        </p:tgtEl>
                                      </p:cBhvr>
                                    </p:animEffect>
                                    <p:set>
                                      <p:cBhvr>
                                        <p:cTn id="16" dur="1" fill="hold">
                                          <p:stCondLst>
                                            <p:cond delay="0"/>
                                          </p:stCondLst>
                                        </p:cTn>
                                        <p:tgtEl>
                                          <p:spTgt spid="74"/>
                                        </p:tgtEl>
                                        <p:attrNameLst>
                                          <p:attrName>style.visibility</p:attrName>
                                        </p:attrNameLst>
                                      </p:cBhvr>
                                      <p:to>
                                        <p:strVal val="visible"/>
                                      </p:to>
                                    </p:set>
                                    <p:animEffect transition="in" filter="fade">
                                      <p:cBhvr>
                                        <p:cTn id="17" dur="400"/>
                                        <p:tgtEl>
                                          <p:spTgt spid="74"/>
                                        </p:tgtEl>
                                      </p:cBhvr>
                                    </p:animEffect>
                                    <p:set>
                                      <p:cBhvr>
                                        <p:cTn id="18" dur="1" fill="hold">
                                          <p:stCondLst>
                                            <p:cond delay="0"/>
                                          </p:stCondLst>
                                        </p:cTn>
                                        <p:tgtEl>
                                          <p:spTgt spid="75"/>
                                        </p:tgtEl>
                                        <p:attrNameLst>
                                          <p:attrName>style.visibility</p:attrName>
                                        </p:attrNameLst>
                                      </p:cBhvr>
                                      <p:to>
                                        <p:strVal val="visible"/>
                                      </p:to>
                                    </p:set>
                                    <p:animEffect transition="in" filter="fade">
                                      <p:cBhvr>
                                        <p:cTn id="19" dur="400"/>
                                        <p:tgtEl>
                                          <p:spTgt spid="75"/>
                                        </p:tgtEl>
                                      </p:cBhvr>
                                    </p:animEffect>
                                    <p:set>
                                      <p:cBhvr>
                                        <p:cTn id="20" dur="1" fill="hold">
                                          <p:stCondLst>
                                            <p:cond delay="0"/>
                                          </p:stCondLst>
                                        </p:cTn>
                                        <p:tgtEl>
                                          <p:spTgt spid="76"/>
                                        </p:tgtEl>
                                        <p:attrNameLst>
                                          <p:attrName>style.visibility</p:attrName>
                                        </p:attrNameLst>
                                      </p:cBhvr>
                                      <p:to>
                                        <p:strVal val="visible"/>
                                      </p:to>
                                    </p:set>
                                    <p:animEffect transition="in" filter="fade">
                                      <p:cBhvr>
                                        <p:cTn id="21" dur="400"/>
                                        <p:tgtEl>
                                          <p:spTgt spid="76"/>
                                        </p:tgtEl>
                                      </p:cBhvr>
                                    </p:animEffect>
                                    <p:set>
                                      <p:cBhvr>
                                        <p:cTn id="22" dur="1" fill="hold">
                                          <p:stCondLst>
                                            <p:cond delay="0"/>
                                          </p:stCondLst>
                                        </p:cTn>
                                        <p:tgtEl>
                                          <p:spTgt spid="77"/>
                                        </p:tgtEl>
                                        <p:attrNameLst>
                                          <p:attrName>style.visibility</p:attrName>
                                        </p:attrNameLst>
                                      </p:cBhvr>
                                      <p:to>
                                        <p:strVal val="visible"/>
                                      </p:to>
                                    </p:set>
                                    <p:animEffect transition="in" filter="fade">
                                      <p:cBhvr>
                                        <p:cTn id="23" dur="400"/>
                                        <p:tgtEl>
                                          <p:spTgt spid="7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85"/>
                                        </p:tgtEl>
                                        <p:attrNameLst>
                                          <p:attrName>style.visibility</p:attrName>
                                        </p:attrNameLst>
                                      </p:cBhvr>
                                      <p:to>
                                        <p:strVal val="visible"/>
                                      </p:to>
                                    </p:set>
                                    <p:animEffect transition="in" filter="fade">
                                      <p:cBhvr>
                                        <p:cTn id="28" dur="400"/>
                                        <p:tgtEl>
                                          <p:spTgt spid="85"/>
                                        </p:tgtEl>
                                      </p:cBhvr>
                                    </p:animEffect>
                                    <p:set>
                                      <p:cBhvr>
                                        <p:cTn id="29" dur="1" fill="hold">
                                          <p:stCondLst>
                                            <p:cond delay="0"/>
                                          </p:stCondLst>
                                        </p:cTn>
                                        <p:tgtEl>
                                          <p:spTgt spid="86"/>
                                        </p:tgtEl>
                                        <p:attrNameLst>
                                          <p:attrName>style.visibility</p:attrName>
                                        </p:attrNameLst>
                                      </p:cBhvr>
                                      <p:to>
                                        <p:strVal val="visible"/>
                                      </p:to>
                                    </p:set>
                                    <p:animEffect transition="in" filter="fade">
                                      <p:cBhvr>
                                        <p:cTn id="30" dur="400"/>
                                        <p:tgtEl>
                                          <p:spTgt spid="8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5"/>
                                        </p:tgtEl>
                                        <p:attrNameLst>
                                          <p:attrName>style.visibility</p:attrName>
                                        </p:attrNameLst>
                                      </p:cBhvr>
                                      <p:to>
                                        <p:strVal val="visible"/>
                                      </p:to>
                                    </p:set>
                                    <p:animEffect transition="in" filter="fade">
                                      <p:cBhvr>
                                        <p:cTn id="35" dur="4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7B553C-5F3A-59A1-6345-C5D6066D073B}"/>
              </a:ext>
            </a:extLst>
          </p:cNvPr>
          <p:cNvSpPr>
            <a:spLocks noGrp="1"/>
          </p:cNvSpPr>
          <p:nvPr>
            <p:ph type="title"/>
          </p:nvPr>
        </p:nvSpPr>
        <p:spPr>
          <a:xfrm>
            <a:off x="171450" y="118428"/>
            <a:ext cx="8858250" cy="638175"/>
          </a:xfrm>
        </p:spPr>
        <p:txBody>
          <a:bodyPr>
            <a:normAutofit fontScale="90000"/>
          </a:bodyPr>
          <a:lstStyle/>
          <a:p>
            <a:pPr algn="l">
              <a:buNone/>
            </a:pPr>
            <a:r>
              <a:rPr lang="en-US" sz="2400" b="1" dirty="0">
                <a:solidFill>
                  <a:srgbClr val="000000"/>
                </a:solidFill>
              </a:rPr>
              <a:t>MAGE Application: Use AI for judgment; use checks for what is checkable</a:t>
            </a:r>
          </a:p>
        </p:txBody>
      </p:sp>
      <p:sp>
        <p:nvSpPr>
          <p:cNvPr id="4" name="Slide Number Placeholder 3">
            <a:extLst>
              <a:ext uri="{FF2B5EF4-FFF2-40B4-BE49-F238E27FC236}">
                <a16:creationId xmlns:a16="http://schemas.microsoft.com/office/drawing/2014/main" id="{A60548F6-9659-4556-1A59-C3A42B4ACAE9}"/>
              </a:ext>
            </a:extLst>
          </p:cNvPr>
          <p:cNvSpPr>
            <a:spLocks noGrp="1"/>
          </p:cNvSpPr>
          <p:nvPr>
            <p:ph type="sldNum" sz="quarter" idx="4"/>
          </p:nvPr>
        </p:nvSpPr>
        <p:spPr/>
        <p:txBody>
          <a:bodyPr/>
          <a:lstStyle/>
          <a:p>
            <a:fld id="{B7EB45DA-9A0D-DC49-8E02-F30A5DDC21C3}" type="slidenum">
              <a:rPr lang="en-US" smtClean="0"/>
              <a:t>16</a:t>
            </a:fld>
            <a:endParaRPr lang="en-US"/>
          </a:p>
        </p:txBody>
      </p:sp>
      <p:sp>
        <p:nvSpPr>
          <p:cNvPr id="60" name="P0"/>
          <p:cNvSpPr/>
          <p:nvPr/>
        </p:nvSpPr>
        <p:spPr>
          <a:xfrm>
            <a:off x="279400" y="889000"/>
            <a:ext cx="3175000" cy="558800"/>
          </a:xfrm>
          <a:prstGeom prst="rect">
            <a:avLst/>
          </a:prstGeom>
          <a:solidFill>
            <a:srgbClr val="FFFFFF"/>
          </a:solidFill>
          <a:ln w="12700">
            <a:solidFill>
              <a:srgbClr val="C9B991"/>
            </a:solidFill>
          </a:ln>
        </p:spPr>
        <p:txBody>
          <a:bodyPr wrap="square" lIns="109728" tIns="82296" rIns="109728" bIns="82296" anchor="ctr">
            <a:normAutofit/>
          </a:bodyPr>
          <a:lstStyle/>
          <a:p>
            <a:pPr algn="l">
              <a:buNone/>
            </a:pPr>
            <a:r>
              <a:rPr lang="en-US" sz="1500" b="0" i="0" dirty="0">
                <a:solidFill>
                  <a:srgbClr val="000000"/>
                </a:solidFill>
              </a:rPr>
              <a:t>Document</a:t>
            </a:r>
          </a:p>
        </p:txBody>
      </p:sp>
      <p:cxnSp>
        <p:nvCxnSpPr>
          <p:cNvPr id="80" name="v0"/>
          <p:cNvCxnSpPr/>
          <p:nvPr/>
        </p:nvCxnSpPr>
        <p:spPr>
          <a:xfrm>
            <a:off x="1866900" y="1447800"/>
            <a:ext cx="0" cy="177800"/>
          </a:xfrm>
          <a:prstGeom prst="line">
            <a:avLst/>
          </a:prstGeom>
          <a:ln w="19050">
            <a:solidFill>
              <a:srgbClr val="555960"/>
            </a:solidFill>
            <a:tailEnd type="triangle"/>
          </a:ln>
        </p:spPr>
      </p:cxnSp>
      <p:sp>
        <p:nvSpPr>
          <p:cNvPr id="61" name="P1"/>
          <p:cNvSpPr/>
          <p:nvPr/>
        </p:nvSpPr>
        <p:spPr>
          <a:xfrm>
            <a:off x="279400" y="1625600"/>
            <a:ext cx="3175000" cy="558800"/>
          </a:xfrm>
          <a:prstGeom prst="rect">
            <a:avLst/>
          </a:prstGeom>
          <a:solidFill>
            <a:srgbClr val="F5F1E8"/>
          </a:solidFill>
          <a:ln w="12700">
            <a:solidFill>
              <a:srgbClr val="C9B991"/>
            </a:solidFill>
          </a:ln>
        </p:spPr>
        <p:txBody>
          <a:bodyPr wrap="square" lIns="109728" tIns="82296" rIns="109728" bIns="82296" anchor="ctr">
            <a:normAutofit/>
          </a:bodyPr>
          <a:lstStyle/>
          <a:p>
            <a:pPr algn="l">
              <a:buNone/>
            </a:pPr>
            <a:r>
              <a:rPr lang="en-US" sz="1500" b="1" i="0" dirty="0">
                <a:solidFill>
                  <a:srgbClr val="000000"/>
                </a:solidFill>
              </a:rPr>
              <a:t>Remediation graph</a:t>
            </a:r>
          </a:p>
        </p:txBody>
      </p:sp>
      <p:cxnSp>
        <p:nvCxnSpPr>
          <p:cNvPr id="81" name="v1"/>
          <p:cNvCxnSpPr/>
          <p:nvPr/>
        </p:nvCxnSpPr>
        <p:spPr>
          <a:xfrm>
            <a:off x="1866900" y="2184400"/>
            <a:ext cx="0" cy="177800"/>
          </a:xfrm>
          <a:prstGeom prst="line">
            <a:avLst/>
          </a:prstGeom>
          <a:ln w="19050">
            <a:solidFill>
              <a:srgbClr val="555960"/>
            </a:solidFill>
            <a:tailEnd type="triangle"/>
          </a:ln>
        </p:spPr>
      </p:cxnSp>
      <p:sp>
        <p:nvSpPr>
          <p:cNvPr id="62" name="P2"/>
          <p:cNvSpPr/>
          <p:nvPr/>
        </p:nvSpPr>
        <p:spPr>
          <a:xfrm>
            <a:off x="279400" y="2362200"/>
            <a:ext cx="3175000" cy="558800"/>
          </a:xfrm>
          <a:prstGeom prst="rect">
            <a:avLst/>
          </a:prstGeom>
          <a:solidFill>
            <a:srgbClr val="FFFFFF"/>
          </a:solidFill>
          <a:ln w="12700">
            <a:solidFill>
              <a:srgbClr val="C9B991"/>
            </a:solidFill>
          </a:ln>
        </p:spPr>
        <p:txBody>
          <a:bodyPr wrap="square" lIns="109728" tIns="82296" rIns="109728" bIns="82296" anchor="ctr">
            <a:normAutofit/>
          </a:bodyPr>
          <a:lstStyle/>
          <a:p>
            <a:pPr algn="l">
              <a:buNone/>
            </a:pPr>
            <a:r>
              <a:rPr lang="en-US" sz="1500" b="0" i="0" dirty="0">
                <a:solidFill>
                  <a:srgbClr val="000000"/>
                </a:solidFill>
              </a:rPr>
              <a:t>Accessibility obligations</a:t>
            </a:r>
          </a:p>
        </p:txBody>
      </p:sp>
      <p:cxnSp>
        <p:nvCxnSpPr>
          <p:cNvPr id="82" name="v2"/>
          <p:cNvCxnSpPr/>
          <p:nvPr/>
        </p:nvCxnSpPr>
        <p:spPr>
          <a:xfrm>
            <a:off x="1866900" y="2921000"/>
            <a:ext cx="0" cy="177800"/>
          </a:xfrm>
          <a:prstGeom prst="line">
            <a:avLst/>
          </a:prstGeom>
          <a:ln w="19050">
            <a:solidFill>
              <a:srgbClr val="555960"/>
            </a:solidFill>
            <a:tailEnd type="triangle"/>
          </a:ln>
        </p:spPr>
      </p:cxnSp>
      <p:sp>
        <p:nvSpPr>
          <p:cNvPr id="63" name="P3"/>
          <p:cNvSpPr/>
          <p:nvPr/>
        </p:nvSpPr>
        <p:spPr>
          <a:xfrm>
            <a:off x="279400" y="3098800"/>
            <a:ext cx="3175000" cy="558800"/>
          </a:xfrm>
          <a:prstGeom prst="rect">
            <a:avLst/>
          </a:prstGeom>
          <a:solidFill>
            <a:srgbClr val="FFFFFF"/>
          </a:solidFill>
          <a:ln w="12700">
            <a:solidFill>
              <a:srgbClr val="C9B991"/>
            </a:solidFill>
          </a:ln>
        </p:spPr>
        <p:txBody>
          <a:bodyPr wrap="square" lIns="109728" tIns="82296" rIns="109728" bIns="82296" anchor="ctr">
            <a:normAutofit/>
          </a:bodyPr>
          <a:lstStyle/>
          <a:p>
            <a:pPr algn="l">
              <a:buNone/>
            </a:pPr>
            <a:r>
              <a:rPr lang="en-US" sz="1500" b="0" i="0" dirty="0">
                <a:solidFill>
                  <a:srgbClr val="000000"/>
                </a:solidFill>
              </a:rPr>
              <a:t>Transformations</a:t>
            </a:r>
          </a:p>
        </p:txBody>
      </p:sp>
      <p:cxnSp>
        <p:nvCxnSpPr>
          <p:cNvPr id="83" name="v3"/>
          <p:cNvCxnSpPr/>
          <p:nvPr/>
        </p:nvCxnSpPr>
        <p:spPr>
          <a:xfrm>
            <a:off x="1866900" y="3657600"/>
            <a:ext cx="0" cy="177800"/>
          </a:xfrm>
          <a:prstGeom prst="line">
            <a:avLst/>
          </a:prstGeom>
          <a:ln w="19050">
            <a:solidFill>
              <a:srgbClr val="555960"/>
            </a:solidFill>
            <a:tailEnd type="triangle"/>
          </a:ln>
        </p:spPr>
      </p:cxnSp>
      <p:sp>
        <p:nvSpPr>
          <p:cNvPr id="64" name="P4"/>
          <p:cNvSpPr/>
          <p:nvPr/>
        </p:nvSpPr>
        <p:spPr>
          <a:xfrm>
            <a:off x="279400" y="3835400"/>
            <a:ext cx="3175000" cy="558800"/>
          </a:xfrm>
          <a:prstGeom prst="rect">
            <a:avLst/>
          </a:prstGeom>
          <a:solidFill>
            <a:srgbClr val="FFFFFF"/>
          </a:solidFill>
          <a:ln w="12700">
            <a:solidFill>
              <a:srgbClr val="C9B991"/>
            </a:solidFill>
          </a:ln>
        </p:spPr>
        <p:txBody>
          <a:bodyPr wrap="square" lIns="109728" tIns="82296" rIns="109728" bIns="82296" anchor="ctr">
            <a:normAutofit/>
          </a:bodyPr>
          <a:lstStyle/>
          <a:p>
            <a:pPr algn="l">
              <a:buNone/>
            </a:pPr>
            <a:r>
              <a:rPr lang="en-US" sz="1500" b="0" i="0" dirty="0">
                <a:solidFill>
                  <a:srgbClr val="000000"/>
                </a:solidFill>
              </a:rPr>
              <a:t>Checks and evidence</a:t>
            </a:r>
          </a:p>
        </p:txBody>
      </p:sp>
      <p:cxnSp>
        <p:nvCxnSpPr>
          <p:cNvPr id="84" name="v4"/>
          <p:cNvCxnSpPr/>
          <p:nvPr/>
        </p:nvCxnSpPr>
        <p:spPr>
          <a:xfrm>
            <a:off x="1866900" y="4394200"/>
            <a:ext cx="0" cy="177800"/>
          </a:xfrm>
          <a:prstGeom prst="line">
            <a:avLst/>
          </a:prstGeom>
          <a:ln w="19050">
            <a:solidFill>
              <a:srgbClr val="555960"/>
            </a:solidFill>
            <a:tailEnd type="triangle"/>
          </a:ln>
        </p:spPr>
      </p:cxnSp>
      <p:sp>
        <p:nvSpPr>
          <p:cNvPr id="65" name="P5"/>
          <p:cNvSpPr/>
          <p:nvPr/>
        </p:nvSpPr>
        <p:spPr>
          <a:xfrm>
            <a:off x="279400" y="4572000"/>
            <a:ext cx="3175000" cy="558800"/>
          </a:xfrm>
          <a:prstGeom prst="rect">
            <a:avLst/>
          </a:prstGeom>
          <a:solidFill>
            <a:srgbClr val="FFFFFF"/>
          </a:solidFill>
          <a:ln w="12700">
            <a:solidFill>
              <a:srgbClr val="C9B991"/>
            </a:solidFill>
          </a:ln>
        </p:spPr>
        <p:txBody>
          <a:bodyPr wrap="square" lIns="109728" tIns="82296" rIns="109728" bIns="82296" anchor="ctr">
            <a:normAutofit/>
          </a:bodyPr>
          <a:lstStyle/>
          <a:p>
            <a:pPr algn="l">
              <a:buNone/>
            </a:pPr>
            <a:r>
              <a:rPr lang="en-US" sz="1500" b="0" i="0" dirty="0">
                <a:solidFill>
                  <a:srgbClr val="000000"/>
                </a:solidFill>
              </a:rPr>
              <a:t>Remediated document</a:t>
            </a:r>
          </a:p>
        </p:txBody>
      </p:sp>
      <p:sp>
        <p:nvSpPr>
          <p:cNvPr id="70" name="AI"/>
          <p:cNvSpPr/>
          <p:nvPr/>
        </p:nvSpPr>
        <p:spPr>
          <a:xfrm>
            <a:off x="3810000" y="889000"/>
            <a:ext cx="5029200" cy="2082800"/>
          </a:xfrm>
          <a:prstGeom prst="rect">
            <a:avLst/>
          </a:prstGeom>
          <a:solidFill>
            <a:srgbClr val="F5F1E8"/>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PROBABILISTIC · WHERE JUDGMENT IS NEEDED</a:t>
            </a:r>
          </a:p>
          <a:p>
            <a:pPr algn="l">
              <a:spcBef>
                <a:spcPts val="300"/>
              </a:spcBef>
              <a:buNone/>
            </a:pPr>
            <a:r>
              <a:rPr lang="en-US" sz="1600" b="0" i="0" dirty="0">
                <a:solidFill>
                  <a:srgbClr val="000000"/>
                </a:solidFill>
              </a:rPr>
              <a:t>interpret what a figure conveys</a:t>
            </a:r>
          </a:p>
          <a:p>
            <a:pPr algn="l">
              <a:spcBef>
                <a:spcPts val="200"/>
              </a:spcBef>
              <a:buNone/>
            </a:pPr>
            <a:r>
              <a:rPr lang="en-US" sz="1600" b="0" i="0" dirty="0">
                <a:solidFill>
                  <a:srgbClr val="000000"/>
                </a:solidFill>
              </a:rPr>
              <a:t>draft candidate alternative text</a:t>
            </a:r>
          </a:p>
          <a:p>
            <a:pPr algn="l">
              <a:spcBef>
                <a:spcPts val="200"/>
              </a:spcBef>
              <a:buNone/>
            </a:pPr>
            <a:r>
              <a:rPr lang="en-US" sz="1600" b="0" i="0" dirty="0">
                <a:solidFill>
                  <a:srgbClr val="000000"/>
                </a:solidFill>
              </a:rPr>
              <a:t>infer semantic intent the file does not record</a:t>
            </a:r>
          </a:p>
        </p:txBody>
      </p:sp>
      <p:sp>
        <p:nvSpPr>
          <p:cNvPr id="71" name="Det"/>
          <p:cNvSpPr/>
          <p:nvPr/>
        </p:nvSpPr>
        <p:spPr>
          <a:xfrm>
            <a:off x="3810000" y="3175000"/>
            <a:ext cx="5029200" cy="168275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DETERMINISTIC · WHERE IT IS NOT</a:t>
            </a:r>
          </a:p>
          <a:p>
            <a:pPr algn="l">
              <a:spcBef>
                <a:spcPts val="300"/>
              </a:spcBef>
              <a:buNone/>
            </a:pPr>
            <a:r>
              <a:rPr lang="en-US" sz="1600" b="0" i="0" dirty="0">
                <a:solidFill>
                  <a:srgbClr val="000000"/>
                </a:solidFill>
              </a:rPr>
              <a:t>does the document have a title</a:t>
            </a:r>
          </a:p>
          <a:p>
            <a:pPr algn="l">
              <a:spcBef>
                <a:spcPts val="200"/>
              </a:spcBef>
              <a:buNone/>
            </a:pPr>
            <a:r>
              <a:rPr lang="en-US" sz="1600" b="0" i="0" dirty="0">
                <a:solidFill>
                  <a:srgbClr val="000000"/>
                </a:solidFill>
              </a:rPr>
              <a:t>are the heading levels well formed</a:t>
            </a:r>
          </a:p>
          <a:p>
            <a:pPr algn="l">
              <a:spcBef>
                <a:spcPts val="200"/>
              </a:spcBef>
              <a:buNone/>
            </a:pPr>
            <a:r>
              <a:rPr lang="en-US" sz="1600" b="0" i="0" dirty="0">
                <a:solidFill>
                  <a:srgbClr val="000000"/>
                </a:solidFill>
              </a:rPr>
              <a:t>does the output satisfy the schema</a:t>
            </a:r>
          </a:p>
          <a:p>
            <a:pPr algn="l">
              <a:spcBef>
                <a:spcPts val="200"/>
              </a:spcBef>
              <a:buNone/>
            </a:pPr>
            <a:r>
              <a:rPr lang="en-US" sz="1600" b="0" i="0" dirty="0">
                <a:solidFill>
                  <a:srgbClr val="000000"/>
                </a:solidFill>
              </a:rPr>
              <a:t>conformance checks against the standard</a:t>
            </a:r>
          </a:p>
        </p:txBody>
      </p:sp>
      <p:sp>
        <p:nvSpPr>
          <p:cNvPr id="95" name="Note"/>
          <p:cNvSpPr txBox="1"/>
          <p:nvPr/>
        </p:nvSpPr>
        <p:spPr>
          <a:xfrm>
            <a:off x="279400" y="5664199"/>
            <a:ext cx="8559800" cy="1057275"/>
          </a:xfrm>
          <a:prstGeom prst="rect">
            <a:avLst/>
          </a:prstGeom>
          <a:noFill/>
          <a:ln>
            <a:noFill/>
          </a:ln>
        </p:spPr>
        <p:txBody>
          <a:bodyPr wrap="square" lIns="0" tIns="0" rIns="0" bIns="0" anchor="t">
            <a:normAutofit/>
          </a:bodyPr>
          <a:lstStyle/>
          <a:p>
            <a:pPr algn="l">
              <a:buNone/>
            </a:pPr>
            <a:r>
              <a:rPr lang="en-US" sz="1600" b="0" i="0" dirty="0">
                <a:solidFill>
                  <a:srgbClr val="555960"/>
                </a:solidFill>
              </a:rPr>
              <a:t>The remediation graph provides the model for execution.</a:t>
            </a:r>
          </a:p>
          <a:p>
            <a:pPr algn="l">
              <a:buNone/>
            </a:pPr>
            <a:r>
              <a:rPr lang="en-US" sz="1600" b="0" i="0" dirty="0">
                <a:solidFill>
                  <a:srgbClr val="555960"/>
                </a:solidFill>
              </a:rPr>
              <a:t>Everything that can be deterministic is deterministic.</a:t>
            </a:r>
          </a:p>
          <a:p>
            <a:pPr algn="l">
              <a:buNone/>
            </a:pPr>
            <a:r>
              <a:rPr lang="en-US" sz="1600" b="0" i="0" dirty="0">
                <a:solidFill>
                  <a:srgbClr val="555960"/>
                </a:solidFill>
              </a:rPr>
              <a:t>For the remainder, deterministic data helps the GenAI reason.</a:t>
            </a:r>
          </a:p>
          <a:p>
            <a:pPr algn="l">
              <a:buNone/>
            </a:pPr>
            <a:r>
              <a:rPr lang="en-US" sz="1600" b="0" i="0" dirty="0">
                <a:solidFill>
                  <a:srgbClr val="555960"/>
                </a:solidFill>
              </a:rPr>
              <a:t>GenAI models propose changes; the pipeline applies, checks, and records.</a:t>
            </a:r>
          </a:p>
        </p:txBody>
      </p:sp>
    </p:spTree>
    <p:extLst>
      <p:ext uri="{BB962C8B-B14F-4D97-AF65-F5344CB8AC3E}">
        <p14:creationId xmlns:p14="http://schemas.microsoft.com/office/powerpoint/2010/main" val="415380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4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1"/>
                                        </p:tgtEl>
                                        <p:attrNameLst>
                                          <p:attrName>style.visibility</p:attrName>
                                        </p:attrNameLst>
                                      </p:cBhvr>
                                      <p:to>
                                        <p:strVal val="visible"/>
                                      </p:to>
                                    </p:set>
                                    <p:animEffect transition="in" filter="fade">
                                      <p:cBhvr>
                                        <p:cTn id="12" dur="400"/>
                                        <p:tgtEl>
                                          <p:spTgt spid="7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5"/>
                                        </p:tgtEl>
                                        <p:attrNameLst>
                                          <p:attrName>style.visibility</p:attrName>
                                        </p:attrNameLst>
                                      </p:cBhvr>
                                      <p:to>
                                        <p:strVal val="visible"/>
                                      </p:to>
                                    </p:set>
                                    <p:animEffect transition="in" filter="fade">
                                      <p:cBhvr>
                                        <p:cTn id="17" dur="4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57E5B-32D5-D3F4-691C-69B81A5A7DA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87B7BE-726F-C1F3-6334-098E32AD8E11}"/>
              </a:ext>
            </a:extLst>
          </p:cNvPr>
          <p:cNvSpPr>
            <a:spLocks noGrp="1"/>
          </p:cNvSpPr>
          <p:nvPr>
            <p:ph type="title"/>
          </p:nvPr>
        </p:nvSpPr>
        <p:spPr>
          <a:xfrm>
            <a:off x="-104931" y="136525"/>
            <a:ext cx="9952532" cy="638175"/>
          </a:xfrm>
        </p:spPr>
        <p:txBody>
          <a:bodyPr>
            <a:noAutofit/>
          </a:bodyPr>
          <a:lstStyle/>
          <a:p>
            <a:r>
              <a:rPr lang="en-US" sz="2200" dirty="0"/>
              <a:t>With GenAI, one engineer can build a remediation system</a:t>
            </a:r>
          </a:p>
        </p:txBody>
      </p:sp>
      <p:sp>
        <p:nvSpPr>
          <p:cNvPr id="4" name="Slide Number Placeholder 3">
            <a:extLst>
              <a:ext uri="{FF2B5EF4-FFF2-40B4-BE49-F238E27FC236}">
                <a16:creationId xmlns:a16="http://schemas.microsoft.com/office/drawing/2014/main" id="{D6BB0A95-F9A8-15B9-AD92-5FD9AE278046}"/>
              </a:ext>
            </a:extLst>
          </p:cNvPr>
          <p:cNvSpPr>
            <a:spLocks noGrp="1"/>
          </p:cNvSpPr>
          <p:nvPr>
            <p:ph type="sldNum" sz="quarter" idx="4"/>
          </p:nvPr>
        </p:nvSpPr>
        <p:spPr/>
        <p:txBody>
          <a:bodyPr/>
          <a:lstStyle/>
          <a:p>
            <a:fld id="{B7EB45DA-9A0D-DC49-8E02-F30A5DDC21C3}" type="slidenum">
              <a:rPr lang="en-US" smtClean="0"/>
              <a:t>17</a:t>
            </a:fld>
            <a:endParaRPr lang="en-US"/>
          </a:p>
        </p:txBody>
      </p:sp>
      <p:pic>
        <p:nvPicPr>
          <p:cNvPr id="5" name="Picture 4">
            <a:extLst>
              <a:ext uri="{FF2B5EF4-FFF2-40B4-BE49-F238E27FC236}">
                <a16:creationId xmlns:a16="http://schemas.microsoft.com/office/drawing/2014/main" id="{5654CBBD-95B7-0227-4CCB-92B892904607}"/>
              </a:ext>
            </a:extLst>
          </p:cNvPr>
          <p:cNvPicPr>
            <a:picLocks noChangeAspect="1"/>
          </p:cNvPicPr>
          <p:nvPr/>
        </p:nvPicPr>
        <p:blipFill>
          <a:blip r:embed="rId3"/>
          <a:stretch>
            <a:fillRect/>
          </a:stretch>
        </p:blipFill>
        <p:spPr>
          <a:xfrm>
            <a:off x="795328" y="926623"/>
            <a:ext cx="7525682" cy="3796141"/>
          </a:xfrm>
          <a:prstGeom prst="rect">
            <a:avLst/>
          </a:prstGeom>
        </p:spPr>
      </p:pic>
      <p:pic>
        <p:nvPicPr>
          <p:cNvPr id="7" name="Picture 6">
            <a:extLst>
              <a:ext uri="{FF2B5EF4-FFF2-40B4-BE49-F238E27FC236}">
                <a16:creationId xmlns:a16="http://schemas.microsoft.com/office/drawing/2014/main" id="{470DB972-1589-EADE-687C-FAF5FED9B03F}"/>
              </a:ext>
            </a:extLst>
          </p:cNvPr>
          <p:cNvPicPr>
            <a:picLocks noChangeAspect="1"/>
          </p:cNvPicPr>
          <p:nvPr/>
        </p:nvPicPr>
        <p:blipFill>
          <a:blip r:embed="rId4"/>
          <a:stretch>
            <a:fillRect/>
          </a:stretch>
        </p:blipFill>
        <p:spPr>
          <a:xfrm>
            <a:off x="90538" y="2515093"/>
            <a:ext cx="8424812" cy="1808808"/>
          </a:xfrm>
          <a:prstGeom prst="rect">
            <a:avLst/>
          </a:prstGeom>
          <a:ln>
            <a:solidFill>
              <a:schemeClr val="accent1"/>
            </a:solidFill>
          </a:ln>
        </p:spPr>
      </p:pic>
      <p:pic>
        <p:nvPicPr>
          <p:cNvPr id="8" name="Picture 7">
            <a:extLst>
              <a:ext uri="{FF2B5EF4-FFF2-40B4-BE49-F238E27FC236}">
                <a16:creationId xmlns:a16="http://schemas.microsoft.com/office/drawing/2014/main" id="{7CD32310-9876-8657-F847-6B2425BED2F7}"/>
              </a:ext>
            </a:extLst>
          </p:cNvPr>
          <p:cNvPicPr>
            <a:picLocks noChangeAspect="1"/>
          </p:cNvPicPr>
          <p:nvPr/>
        </p:nvPicPr>
        <p:blipFill>
          <a:blip r:embed="rId5"/>
          <a:stretch>
            <a:fillRect/>
          </a:stretch>
        </p:blipFill>
        <p:spPr>
          <a:xfrm>
            <a:off x="463950" y="3039710"/>
            <a:ext cx="8424809" cy="1808808"/>
          </a:xfrm>
          <a:prstGeom prst="rect">
            <a:avLst/>
          </a:prstGeom>
          <a:ln>
            <a:solidFill>
              <a:schemeClr val="accent1"/>
            </a:solidFill>
          </a:ln>
        </p:spPr>
      </p:pic>
      <p:pic>
        <p:nvPicPr>
          <p:cNvPr id="9" name="Picture 8">
            <a:extLst>
              <a:ext uri="{FF2B5EF4-FFF2-40B4-BE49-F238E27FC236}">
                <a16:creationId xmlns:a16="http://schemas.microsoft.com/office/drawing/2014/main" id="{B2B26D8B-3F7F-5E5B-706B-1133805BD840}"/>
              </a:ext>
            </a:extLst>
          </p:cNvPr>
          <p:cNvPicPr>
            <a:picLocks noChangeAspect="1"/>
          </p:cNvPicPr>
          <p:nvPr/>
        </p:nvPicPr>
        <p:blipFill>
          <a:blip r:embed="rId6"/>
          <a:stretch>
            <a:fillRect/>
          </a:stretch>
        </p:blipFill>
        <p:spPr>
          <a:xfrm>
            <a:off x="719192" y="3558354"/>
            <a:ext cx="8424808" cy="1808808"/>
          </a:xfrm>
          <a:prstGeom prst="rect">
            <a:avLst/>
          </a:prstGeom>
          <a:ln>
            <a:solidFill>
              <a:schemeClr val="accent1"/>
            </a:solidFill>
          </a:ln>
        </p:spPr>
      </p:pic>
      <p:grpSp>
        <p:nvGrpSpPr>
          <p:cNvPr id="13" name="Group 12">
            <a:extLst>
              <a:ext uri="{FF2B5EF4-FFF2-40B4-BE49-F238E27FC236}">
                <a16:creationId xmlns:a16="http://schemas.microsoft.com/office/drawing/2014/main" id="{0FFCB399-82BF-D44F-9B54-0F5517FD4461}"/>
              </a:ext>
            </a:extLst>
          </p:cNvPr>
          <p:cNvGrpSpPr/>
          <p:nvPr/>
        </p:nvGrpSpPr>
        <p:grpSpPr>
          <a:xfrm>
            <a:off x="1808426" y="5965274"/>
            <a:ext cx="6125817" cy="720090"/>
            <a:chOff x="685800" y="3068955"/>
            <a:chExt cx="6125817" cy="720090"/>
          </a:xfrm>
        </p:grpSpPr>
        <p:pic>
          <p:nvPicPr>
            <p:cNvPr id="12" name="Picture 11">
              <a:extLst>
                <a:ext uri="{FF2B5EF4-FFF2-40B4-BE49-F238E27FC236}">
                  <a16:creationId xmlns:a16="http://schemas.microsoft.com/office/drawing/2014/main" id="{8D0711F4-C13E-A615-D659-1101B4CD2E7F}"/>
                </a:ext>
              </a:extLst>
            </p:cNvPr>
            <p:cNvPicPr>
              <a:picLocks noChangeAspect="1"/>
            </p:cNvPicPr>
            <p:nvPr/>
          </p:nvPicPr>
          <p:blipFill>
            <a:blip r:embed="rId7"/>
            <a:srcRect r="21186"/>
            <a:stretch>
              <a:fillRect/>
            </a:stretch>
          </p:blipFill>
          <p:spPr>
            <a:xfrm>
              <a:off x="685800" y="3068955"/>
              <a:ext cx="6125817" cy="720090"/>
            </a:xfrm>
            <a:prstGeom prst="rect">
              <a:avLst/>
            </a:prstGeom>
          </p:spPr>
        </p:pic>
        <p:pic>
          <p:nvPicPr>
            <p:cNvPr id="11" name="Picture 10">
              <a:extLst>
                <a:ext uri="{FF2B5EF4-FFF2-40B4-BE49-F238E27FC236}">
                  <a16:creationId xmlns:a16="http://schemas.microsoft.com/office/drawing/2014/main" id="{41D39BA9-84A1-B804-D86A-BE95D1C89930}"/>
                </a:ext>
              </a:extLst>
            </p:cNvPr>
            <p:cNvPicPr>
              <a:picLocks noChangeAspect="1"/>
            </p:cNvPicPr>
            <p:nvPr/>
          </p:nvPicPr>
          <p:blipFill>
            <a:blip r:embed="rId8"/>
            <a:srcRect t="35601" b="15678"/>
            <a:stretch>
              <a:fillRect/>
            </a:stretch>
          </p:blipFill>
          <p:spPr>
            <a:xfrm>
              <a:off x="6063515" y="3551998"/>
              <a:ext cx="635000" cy="204190"/>
            </a:xfrm>
            <a:prstGeom prst="rect">
              <a:avLst/>
            </a:prstGeom>
          </p:spPr>
        </p:pic>
      </p:grpSp>
      <p:sp>
        <p:nvSpPr>
          <p:cNvPr id="14" name="TextBox 13">
            <a:extLst>
              <a:ext uri="{FF2B5EF4-FFF2-40B4-BE49-F238E27FC236}">
                <a16:creationId xmlns:a16="http://schemas.microsoft.com/office/drawing/2014/main" id="{DB35B0A9-E800-099A-D157-72E9268C51A1}"/>
              </a:ext>
            </a:extLst>
          </p:cNvPr>
          <p:cNvSpPr txBox="1"/>
          <p:nvPr/>
        </p:nvSpPr>
        <p:spPr>
          <a:xfrm>
            <a:off x="681194" y="6018846"/>
            <a:ext cx="1127232" cy="584775"/>
          </a:xfrm>
          <a:prstGeom prst="rect">
            <a:avLst/>
          </a:prstGeom>
          <a:noFill/>
        </p:spPr>
        <p:txBody>
          <a:bodyPr wrap="none" rtlCol="0">
            <a:spAutoFit/>
          </a:bodyPr>
          <a:lstStyle/>
          <a:p>
            <a:r>
              <a:rPr lang="en-US" sz="3200" b="1" dirty="0"/>
              <a:t>$0.11</a:t>
            </a:r>
          </a:p>
        </p:txBody>
      </p:sp>
      <p:grpSp>
        <p:nvGrpSpPr>
          <p:cNvPr id="16" name="Group 15">
            <a:extLst>
              <a:ext uri="{FF2B5EF4-FFF2-40B4-BE49-F238E27FC236}">
                <a16:creationId xmlns:a16="http://schemas.microsoft.com/office/drawing/2014/main" id="{781A8C2B-BA55-5C67-5A02-9E3B3202501E}"/>
              </a:ext>
            </a:extLst>
          </p:cNvPr>
          <p:cNvGrpSpPr/>
          <p:nvPr/>
        </p:nvGrpSpPr>
        <p:grpSpPr>
          <a:xfrm>
            <a:off x="655584" y="4063108"/>
            <a:ext cx="8041539" cy="1783197"/>
            <a:chOff x="1327149" y="3861470"/>
            <a:chExt cx="8041539" cy="1783197"/>
          </a:xfrm>
        </p:grpSpPr>
        <p:pic>
          <p:nvPicPr>
            <p:cNvPr id="10" name="Picture 9">
              <a:extLst>
                <a:ext uri="{FF2B5EF4-FFF2-40B4-BE49-F238E27FC236}">
                  <a16:creationId xmlns:a16="http://schemas.microsoft.com/office/drawing/2014/main" id="{5823766E-FDD1-46E4-313C-46C8DCF17F65}"/>
                </a:ext>
              </a:extLst>
            </p:cNvPr>
            <p:cNvPicPr>
              <a:picLocks noChangeAspect="1"/>
            </p:cNvPicPr>
            <p:nvPr/>
          </p:nvPicPr>
          <p:blipFill>
            <a:blip r:embed="rId9"/>
            <a:srcRect b="53620"/>
            <a:stretch>
              <a:fillRect/>
            </a:stretch>
          </p:blipFill>
          <p:spPr>
            <a:xfrm>
              <a:off x="1327149" y="3861470"/>
              <a:ext cx="8039791" cy="948633"/>
            </a:xfrm>
            <a:prstGeom prst="rect">
              <a:avLst/>
            </a:prstGeom>
          </p:spPr>
        </p:pic>
        <p:pic>
          <p:nvPicPr>
            <p:cNvPr id="15" name="Picture 14">
              <a:extLst>
                <a:ext uri="{FF2B5EF4-FFF2-40B4-BE49-F238E27FC236}">
                  <a16:creationId xmlns:a16="http://schemas.microsoft.com/office/drawing/2014/main" id="{AD70C4A5-DB12-9441-8DF1-7F83EC88DEFB}"/>
                </a:ext>
              </a:extLst>
            </p:cNvPr>
            <p:cNvPicPr>
              <a:picLocks noChangeAspect="1"/>
            </p:cNvPicPr>
            <p:nvPr/>
          </p:nvPicPr>
          <p:blipFill>
            <a:blip r:embed="rId9"/>
            <a:srcRect t="56512"/>
            <a:stretch>
              <a:fillRect/>
            </a:stretch>
          </p:blipFill>
          <p:spPr>
            <a:xfrm>
              <a:off x="1328897" y="4755173"/>
              <a:ext cx="8039791" cy="889494"/>
            </a:xfrm>
            <a:prstGeom prst="rect">
              <a:avLst/>
            </a:prstGeom>
          </p:spPr>
        </p:pic>
      </p:grpSp>
    </p:spTree>
    <p:extLst>
      <p:ext uri="{BB962C8B-B14F-4D97-AF65-F5344CB8AC3E}">
        <p14:creationId xmlns:p14="http://schemas.microsoft.com/office/powerpoint/2010/main" val="368418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5"/>
                                        </p:tgtEl>
                                        <p:attrNameLst>
                                          <p:attrName>style.opacity</p:attrName>
                                        </p:attrNameLst>
                                      </p:cBhvr>
                                      <p:to>
                                        <p:strVal val="0.5"/>
                                      </p:to>
                                    </p:set>
                                    <p:animEffect filter="image" prLst="opacity: 0.5">
                                      <p:cBhvr rctx="IE">
                                        <p:cTn id="9" dur="indefinite"/>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childTnLst>
                                </p:cTn>
                              </p:par>
                              <p:par>
                                <p:cTn id="14" presetID="1" presetClass="exit" presetSubtype="0" fill="hold" nodeType="with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par>
                                <p:cTn id="20" presetID="1" presetClass="exit" presetSubtype="0" fill="hold" nodeType="withEffect">
                                  <p:stCondLst>
                                    <p:cond delay="0"/>
                                  </p:stCondLst>
                                  <p:childTnLst>
                                    <p:set>
                                      <p:cBhvr>
                                        <p:cTn id="21" dur="1" fill="hold">
                                          <p:stCondLst>
                                            <p:cond delay="0"/>
                                          </p:stCondLst>
                                        </p:cTn>
                                        <p:tgtEl>
                                          <p:spTgt spid="8"/>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par>
                                <p:cTn id="30" presetID="1" presetClass="exit" presetSubtype="0" fill="hold" nodeType="withEffect">
                                  <p:stCondLst>
                                    <p:cond delay="0"/>
                                  </p:stCondLst>
                                  <p:childTnLst>
                                    <p:set>
                                      <p:cBhvr>
                                        <p:cTn id="31"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73BBA3-D139-8366-B4F3-D40DC79647C6}"/>
              </a:ext>
            </a:extLst>
          </p:cNvPr>
          <p:cNvSpPr>
            <a:spLocks noGrp="1"/>
          </p:cNvSpPr>
          <p:nvPr>
            <p:ph type="title"/>
          </p:nvPr>
        </p:nvSpPr>
        <p:spPr/>
        <p:txBody>
          <a:bodyPr>
            <a:normAutofit fontScale="90000"/>
          </a:bodyPr>
          <a:lstStyle/>
          <a:p>
            <a:pPr algn="l">
              <a:buNone/>
            </a:pPr>
            <a:r>
              <a:rPr lang="en-US" sz="3000" dirty="0">
                <a:solidFill>
                  <a:srgbClr val="000000"/>
                </a:solidFill>
              </a:rPr>
              <a:t>The agent did not “build DocAble”</a:t>
            </a:r>
          </a:p>
        </p:txBody>
      </p:sp>
      <p:sp>
        <p:nvSpPr>
          <p:cNvPr id="4" name="Slide Number Placeholder 3">
            <a:extLst>
              <a:ext uri="{FF2B5EF4-FFF2-40B4-BE49-F238E27FC236}">
                <a16:creationId xmlns:a16="http://schemas.microsoft.com/office/drawing/2014/main" id="{241685AB-B92D-D41B-9802-B30B0DF83057}"/>
              </a:ext>
            </a:extLst>
          </p:cNvPr>
          <p:cNvSpPr>
            <a:spLocks noGrp="1"/>
          </p:cNvSpPr>
          <p:nvPr>
            <p:ph type="sldNum" sz="quarter" idx="4"/>
          </p:nvPr>
        </p:nvSpPr>
        <p:spPr/>
        <p:txBody>
          <a:bodyPr/>
          <a:lstStyle/>
          <a:p>
            <a:fld id="{B7EB45DA-9A0D-DC49-8E02-F30A5DDC21C3}" type="slidenum">
              <a:rPr lang="en-US" smtClean="0"/>
              <a:t>18</a:t>
            </a:fld>
            <a:endParaRPr lang="en-US"/>
          </a:p>
        </p:txBody>
      </p:sp>
      <p:sp>
        <p:nvSpPr>
          <p:cNvPr id="60" name="A"/>
          <p:cNvSpPr/>
          <p:nvPr/>
        </p:nvSpPr>
        <p:spPr>
          <a:xfrm>
            <a:off x="1397000" y="990600"/>
            <a:ext cx="2794000" cy="8890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The agent does the work</a:t>
            </a:r>
          </a:p>
        </p:txBody>
      </p:sp>
      <p:sp>
        <p:nvSpPr>
          <p:cNvPr id="61" name="B"/>
          <p:cNvSpPr/>
          <p:nvPr/>
        </p:nvSpPr>
        <p:spPr>
          <a:xfrm>
            <a:off x="4953000" y="990600"/>
            <a:ext cx="2794000" cy="8890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Failures become visible</a:t>
            </a:r>
          </a:p>
        </p:txBody>
      </p:sp>
      <p:sp>
        <p:nvSpPr>
          <p:cNvPr id="62" name="C"/>
          <p:cNvSpPr/>
          <p:nvPr/>
        </p:nvSpPr>
        <p:spPr>
          <a:xfrm>
            <a:off x="4953000" y="2844800"/>
            <a:ext cx="2794000" cy="8890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Structure is added: types, tests, rules, the graph</a:t>
            </a:r>
          </a:p>
        </p:txBody>
      </p:sp>
      <p:sp>
        <p:nvSpPr>
          <p:cNvPr id="63" name="D"/>
          <p:cNvSpPr/>
          <p:nvPr/>
        </p:nvSpPr>
        <p:spPr>
          <a:xfrm>
            <a:off x="1397000" y="2844800"/>
            <a:ext cx="2794000" cy="8890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The agent works inside a narrower environment</a:t>
            </a:r>
          </a:p>
        </p:txBody>
      </p:sp>
      <p:cxnSp>
        <p:nvCxnSpPr>
          <p:cNvPr id="70" name="ab"/>
          <p:cNvCxnSpPr/>
          <p:nvPr/>
        </p:nvCxnSpPr>
        <p:spPr>
          <a:xfrm>
            <a:off x="4241800" y="1435100"/>
            <a:ext cx="660400" cy="0"/>
          </a:xfrm>
          <a:prstGeom prst="line">
            <a:avLst/>
          </a:prstGeom>
          <a:ln w="19050">
            <a:solidFill>
              <a:srgbClr val="555960"/>
            </a:solidFill>
            <a:tailEnd type="triangle"/>
          </a:ln>
        </p:spPr>
      </p:cxnSp>
      <p:cxnSp>
        <p:nvCxnSpPr>
          <p:cNvPr id="71" name="bc"/>
          <p:cNvCxnSpPr/>
          <p:nvPr/>
        </p:nvCxnSpPr>
        <p:spPr>
          <a:xfrm>
            <a:off x="6350000" y="1930400"/>
            <a:ext cx="0" cy="863600"/>
          </a:xfrm>
          <a:prstGeom prst="line">
            <a:avLst/>
          </a:prstGeom>
          <a:ln w="19050">
            <a:solidFill>
              <a:srgbClr val="555960"/>
            </a:solidFill>
            <a:tailEnd type="triangle"/>
          </a:ln>
        </p:spPr>
      </p:cxnSp>
      <p:cxnSp>
        <p:nvCxnSpPr>
          <p:cNvPr id="72" name="cd"/>
          <p:cNvCxnSpPr/>
          <p:nvPr/>
        </p:nvCxnSpPr>
        <p:spPr>
          <a:xfrm flipH="1">
            <a:off x="4241800" y="3289300"/>
            <a:ext cx="660400" cy="0"/>
          </a:xfrm>
          <a:prstGeom prst="line">
            <a:avLst/>
          </a:prstGeom>
          <a:ln w="19050">
            <a:solidFill>
              <a:srgbClr val="555960"/>
            </a:solidFill>
            <a:tailEnd type="triangle"/>
          </a:ln>
        </p:spPr>
      </p:cxnSp>
      <p:cxnSp>
        <p:nvCxnSpPr>
          <p:cNvPr id="73" name="da"/>
          <p:cNvCxnSpPr/>
          <p:nvPr/>
        </p:nvCxnSpPr>
        <p:spPr>
          <a:xfrm flipV="1">
            <a:off x="2794000" y="1930400"/>
            <a:ext cx="0" cy="863600"/>
          </a:xfrm>
          <a:prstGeom prst="line">
            <a:avLst/>
          </a:prstGeom>
          <a:ln w="19050">
            <a:solidFill>
              <a:srgbClr val="555960"/>
            </a:solidFill>
            <a:tailEnd type="triangle"/>
          </a:ln>
        </p:spPr>
      </p:cxnSp>
      <p:sp>
        <p:nvSpPr>
          <p:cNvPr id="80" name="Loop"/>
          <p:cNvSpPr txBox="1"/>
          <p:nvPr/>
        </p:nvSpPr>
        <p:spPr>
          <a:xfrm>
            <a:off x="8128000" y="1905000"/>
            <a:ext cx="711200" cy="914400"/>
          </a:xfrm>
          <a:prstGeom prst="rect">
            <a:avLst/>
          </a:prstGeom>
          <a:noFill/>
          <a:ln>
            <a:noFill/>
          </a:ln>
        </p:spPr>
        <p:txBody>
          <a:bodyPr wrap="square" lIns="0" tIns="0" rIns="0" bIns="0" anchor="t">
            <a:normAutofit/>
          </a:bodyPr>
          <a:lstStyle/>
          <a:p>
            <a:pPr algn="l">
              <a:buNone/>
            </a:pPr>
            <a:r>
              <a:rPr lang="en-US" sz="1600" b="0" i="0" dirty="0">
                <a:solidFill>
                  <a:srgbClr val="8E6F3E"/>
                </a:solidFill>
              </a:rPr>
              <a:t>and
around
again</a:t>
            </a:r>
          </a:p>
        </p:txBody>
      </p:sp>
      <p:sp>
        <p:nvSpPr>
          <p:cNvPr id="85" name="F0"/>
          <p:cNvSpPr/>
          <p:nvPr/>
        </p:nvSpPr>
        <p:spPr>
          <a:xfrm>
            <a:off x="279400" y="4064000"/>
            <a:ext cx="2578100" cy="8636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2000" b="1" i="0" dirty="0">
                <a:solidFill>
                  <a:srgbClr val="8E6F3E"/>
                </a:solidFill>
              </a:rPr>
              <a:t>~2M</a:t>
            </a:r>
          </a:p>
          <a:p>
            <a:pPr algn="l">
              <a:buNone/>
            </a:pPr>
            <a:r>
              <a:rPr lang="en-US" sz="1600" b="0" i="0" dirty="0">
                <a:solidFill>
                  <a:srgbClr val="555960"/>
                </a:solidFill>
              </a:rPr>
              <a:t>lines of code</a:t>
            </a:r>
          </a:p>
        </p:txBody>
      </p:sp>
      <p:sp>
        <p:nvSpPr>
          <p:cNvPr id="86" name="F1"/>
          <p:cNvSpPr/>
          <p:nvPr/>
        </p:nvSpPr>
        <p:spPr>
          <a:xfrm>
            <a:off x="3141091" y="4064000"/>
            <a:ext cx="2578100" cy="8636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2000" b="1" i="0" dirty="0">
                <a:solidFill>
                  <a:srgbClr val="8E6F3E"/>
                </a:solidFill>
              </a:rPr>
              <a:t>heavy</a:t>
            </a:r>
          </a:p>
          <a:p>
            <a:pPr algn="l">
              <a:buNone/>
            </a:pPr>
            <a:r>
              <a:rPr lang="en-US" sz="1600" b="0" i="0" dirty="0">
                <a:solidFill>
                  <a:srgbClr val="555960"/>
                </a:solidFill>
              </a:rPr>
              <a:t>agent assistance throughout</a:t>
            </a:r>
          </a:p>
        </p:txBody>
      </p:sp>
      <p:sp>
        <p:nvSpPr>
          <p:cNvPr id="87" name="F2"/>
          <p:cNvSpPr/>
          <p:nvPr/>
        </p:nvSpPr>
        <p:spPr>
          <a:xfrm>
            <a:off x="6002782" y="4064000"/>
            <a:ext cx="2578100" cy="863600"/>
          </a:xfrm>
          <a:prstGeom prst="rect">
            <a:avLst/>
          </a:prstGeom>
          <a:solidFill>
            <a:srgbClr val="FFFFFF"/>
          </a:solidFill>
          <a:ln w="12700">
            <a:solidFill>
              <a:srgbClr val="C9B991"/>
            </a:solidFill>
          </a:ln>
        </p:spPr>
        <p:txBody>
          <a:bodyPr wrap="square" lIns="109728" tIns="82296" rIns="109728" bIns="82296" anchor="t">
            <a:normAutofit fontScale="92500" lnSpcReduction="10000"/>
          </a:bodyPr>
          <a:lstStyle/>
          <a:p>
            <a:pPr algn="l">
              <a:buNone/>
            </a:pPr>
            <a:r>
              <a:rPr lang="en-US" sz="2000" b="1" i="0" dirty="0">
                <a:solidFill>
                  <a:srgbClr val="8E6F3E"/>
                </a:solidFill>
              </a:rPr>
              <a:t>extensive</a:t>
            </a:r>
          </a:p>
          <a:p>
            <a:pPr algn="l">
              <a:buNone/>
            </a:pPr>
            <a:r>
              <a:rPr lang="en-US" sz="1600" b="0" i="0" dirty="0">
                <a:solidFill>
                  <a:srgbClr val="555960"/>
                </a:solidFill>
              </a:rPr>
              <a:t>automated testing and checking</a:t>
            </a:r>
          </a:p>
        </p:txBody>
      </p:sp>
      <p:sp>
        <p:nvSpPr>
          <p:cNvPr id="95" name="Band"/>
          <p:cNvSpPr/>
          <p:nvPr/>
        </p:nvSpPr>
        <p:spPr>
          <a:xfrm>
            <a:off x="279400" y="5162550"/>
            <a:ext cx="8559800" cy="1518604"/>
          </a:xfrm>
          <a:prstGeom prst="rect">
            <a:avLst/>
          </a:prstGeom>
          <a:solidFill>
            <a:srgbClr val="8E6F3E"/>
          </a:solidFill>
          <a:ln>
            <a:noFill/>
          </a:ln>
        </p:spPr>
        <p:txBody>
          <a:bodyPr wrap="square" lIns="109728" tIns="82296" rIns="109728" bIns="82296" anchor="ctr">
            <a:normAutofit/>
          </a:bodyPr>
          <a:lstStyle/>
          <a:p>
            <a:pPr algn="ctr">
              <a:buNone/>
            </a:pPr>
            <a:r>
              <a:rPr lang="en-US" sz="1900" b="1" i="0" dirty="0">
                <a:solidFill>
                  <a:srgbClr val="FFFFFF"/>
                </a:solidFill>
              </a:rPr>
              <a:t>I did not get there by trusting agents more.</a:t>
            </a:r>
          </a:p>
          <a:p>
            <a:pPr algn="ctr">
              <a:buNone/>
            </a:pPr>
            <a:endParaRPr lang="en-US" sz="1900" b="1" i="0" dirty="0">
              <a:solidFill>
                <a:srgbClr val="FFFFFF"/>
              </a:solidFill>
            </a:endParaRPr>
          </a:p>
          <a:p>
            <a:pPr algn="ctr">
              <a:buNone/>
            </a:pPr>
            <a:r>
              <a:rPr lang="en-US" sz="1900" b="1" i="0" dirty="0">
                <a:solidFill>
                  <a:srgbClr val="FFFFFF"/>
                </a:solidFill>
              </a:rPr>
              <a:t>I used my knowledge of software engineering to construct an environment in which they tended to be more right, and were prevented from being wrong.</a:t>
            </a:r>
          </a:p>
        </p:txBody>
      </p:sp>
    </p:spTree>
    <p:extLst>
      <p:ext uri="{BB962C8B-B14F-4D97-AF65-F5344CB8AC3E}">
        <p14:creationId xmlns:p14="http://schemas.microsoft.com/office/powerpoint/2010/main" val="163662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400"/>
                                        <p:tgtEl>
                                          <p:spTgt spid="61"/>
                                        </p:tgtEl>
                                      </p:cBhvr>
                                    </p:animEffect>
                                  </p:childTnLst>
                                </p:cTn>
                              </p:par>
                              <p:par>
                                <p:cTn id="8" presetID="1" presetClass="entr" presetSubtype="0" fill="hold" nodeType="withEffect">
                                  <p:stCondLst>
                                    <p:cond delay="0"/>
                                  </p:stCondLst>
                                  <p:childTnLst>
                                    <p:set>
                                      <p:cBhvr>
                                        <p:cTn id="9" dur="1" fill="hold">
                                          <p:stCondLst>
                                            <p:cond delay="0"/>
                                          </p:stCondLst>
                                        </p:cTn>
                                        <p:tgtEl>
                                          <p:spTgt spid="7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2"/>
                                        </p:tgtEl>
                                        <p:attrNameLst>
                                          <p:attrName>style.visibility</p:attrName>
                                        </p:attrNameLst>
                                      </p:cBhvr>
                                      <p:to>
                                        <p:strVal val="visible"/>
                                      </p:to>
                                    </p:set>
                                    <p:animEffect transition="in" filter="fade">
                                      <p:cBhvr>
                                        <p:cTn id="14" dur="400"/>
                                        <p:tgtEl>
                                          <p:spTgt spid="62"/>
                                        </p:tgtEl>
                                      </p:cBhvr>
                                    </p:animEffect>
                                  </p:childTnLst>
                                </p:cTn>
                              </p:par>
                              <p:par>
                                <p:cTn id="15" presetID="1" presetClass="entr" presetSubtype="0" fill="hold" nodeType="withEffect">
                                  <p:stCondLst>
                                    <p:cond delay="0"/>
                                  </p:stCondLst>
                                  <p:childTnLst>
                                    <p:set>
                                      <p:cBhvr>
                                        <p:cTn id="16" dur="1" fill="hold">
                                          <p:stCondLst>
                                            <p:cond delay="0"/>
                                          </p:stCondLst>
                                        </p:cTn>
                                        <p:tgtEl>
                                          <p:spTgt spid="7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3"/>
                                        </p:tgtEl>
                                        <p:attrNameLst>
                                          <p:attrName>style.visibility</p:attrName>
                                        </p:attrNameLst>
                                      </p:cBhvr>
                                      <p:to>
                                        <p:strVal val="visible"/>
                                      </p:to>
                                    </p:set>
                                    <p:animEffect transition="in" filter="fade">
                                      <p:cBhvr>
                                        <p:cTn id="21" dur="400"/>
                                        <p:tgtEl>
                                          <p:spTgt spid="63"/>
                                        </p:tgtEl>
                                      </p:cBhvr>
                                    </p:animEffect>
                                  </p:childTnLst>
                                </p:cTn>
                              </p:par>
                              <p:par>
                                <p:cTn id="22" presetID="1" presetClass="entr" presetSubtype="0" fill="hold" nodeType="withEffect">
                                  <p:stCondLst>
                                    <p:cond delay="0"/>
                                  </p:stCondLst>
                                  <p:childTnLst>
                                    <p:set>
                                      <p:cBhvr>
                                        <p:cTn id="23" dur="1" fill="hold">
                                          <p:stCondLst>
                                            <p:cond delay="0"/>
                                          </p:stCondLst>
                                        </p:cTn>
                                        <p:tgtEl>
                                          <p:spTgt spid="7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7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85"/>
                                        </p:tgtEl>
                                        <p:attrNameLst>
                                          <p:attrName>style.visibility</p:attrName>
                                        </p:attrNameLst>
                                      </p:cBhvr>
                                      <p:to>
                                        <p:strVal val="visible"/>
                                      </p:to>
                                    </p:set>
                                    <p:animEffect transition="in" filter="fade">
                                      <p:cBhvr>
                                        <p:cTn id="34" dur="400"/>
                                        <p:tgtEl>
                                          <p:spTgt spid="85"/>
                                        </p:tgtEl>
                                      </p:cBhvr>
                                    </p:animEffect>
                                    <p:set>
                                      <p:cBhvr>
                                        <p:cTn id="35" dur="1" fill="hold">
                                          <p:stCondLst>
                                            <p:cond delay="0"/>
                                          </p:stCondLst>
                                        </p:cTn>
                                        <p:tgtEl>
                                          <p:spTgt spid="86"/>
                                        </p:tgtEl>
                                        <p:attrNameLst>
                                          <p:attrName>style.visibility</p:attrName>
                                        </p:attrNameLst>
                                      </p:cBhvr>
                                      <p:to>
                                        <p:strVal val="visible"/>
                                      </p:to>
                                    </p:set>
                                    <p:animEffect transition="in" filter="fade">
                                      <p:cBhvr>
                                        <p:cTn id="36" dur="400"/>
                                        <p:tgtEl>
                                          <p:spTgt spid="86"/>
                                        </p:tgtEl>
                                      </p:cBhvr>
                                    </p:animEffect>
                                    <p:set>
                                      <p:cBhvr>
                                        <p:cTn id="37" dur="1" fill="hold">
                                          <p:stCondLst>
                                            <p:cond delay="0"/>
                                          </p:stCondLst>
                                        </p:cTn>
                                        <p:tgtEl>
                                          <p:spTgt spid="87"/>
                                        </p:tgtEl>
                                        <p:attrNameLst>
                                          <p:attrName>style.visibility</p:attrName>
                                        </p:attrNameLst>
                                      </p:cBhvr>
                                      <p:to>
                                        <p:strVal val="visible"/>
                                      </p:to>
                                    </p:set>
                                    <p:animEffect transition="in" filter="fade">
                                      <p:cBhvr>
                                        <p:cTn id="38" dur="400"/>
                                        <p:tgtEl>
                                          <p:spTgt spid="8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95"/>
                                        </p:tgtEl>
                                        <p:attrNameLst>
                                          <p:attrName>style.visibility</p:attrName>
                                        </p:attrNameLst>
                                      </p:cBhvr>
                                      <p:to>
                                        <p:strVal val="visible"/>
                                      </p:to>
                                    </p:set>
                                    <p:animEffect transition="in" filter="fade">
                                      <p:cBhvr>
                                        <p:cTn id="43" dur="4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A63ED0-2056-66A4-CF73-ADD2A6BCFF8B}"/>
              </a:ext>
            </a:extLst>
          </p:cNvPr>
          <p:cNvSpPr>
            <a:spLocks noGrp="1"/>
          </p:cNvSpPr>
          <p:nvPr>
            <p:ph type="title"/>
          </p:nvPr>
        </p:nvSpPr>
        <p:spPr/>
        <p:txBody>
          <a:bodyPr>
            <a:normAutofit fontScale="90000"/>
          </a:bodyPr>
          <a:lstStyle/>
          <a:p>
            <a:pPr algn="l">
              <a:buNone/>
            </a:pPr>
            <a:r>
              <a:rPr lang="en-US" sz="3000" dirty="0">
                <a:solidFill>
                  <a:srgbClr val="000000"/>
                </a:solidFill>
              </a:rPr>
              <a:t>You can use DocAble today</a:t>
            </a:r>
          </a:p>
        </p:txBody>
      </p:sp>
      <p:sp>
        <p:nvSpPr>
          <p:cNvPr id="4" name="Slide Number Placeholder 3">
            <a:extLst>
              <a:ext uri="{FF2B5EF4-FFF2-40B4-BE49-F238E27FC236}">
                <a16:creationId xmlns:a16="http://schemas.microsoft.com/office/drawing/2014/main" id="{391FD8B5-6124-8DEA-292B-AE98AAE9E44A}"/>
              </a:ext>
            </a:extLst>
          </p:cNvPr>
          <p:cNvSpPr>
            <a:spLocks noGrp="1"/>
          </p:cNvSpPr>
          <p:nvPr>
            <p:ph type="sldNum" sz="quarter" idx="4"/>
          </p:nvPr>
        </p:nvSpPr>
        <p:spPr/>
        <p:txBody>
          <a:bodyPr/>
          <a:lstStyle/>
          <a:p>
            <a:fld id="{B7EB45DA-9A0D-DC49-8E02-F30A5DDC21C3}" type="slidenum">
              <a:rPr lang="en-US" smtClean="0"/>
              <a:t>19</a:t>
            </a:fld>
            <a:endParaRPr lang="en-US"/>
          </a:p>
        </p:txBody>
      </p:sp>
      <p:sp>
        <p:nvSpPr>
          <p:cNvPr id="60" name="L0"/>
          <p:cNvSpPr txBox="1"/>
          <p:nvPr/>
        </p:nvSpPr>
        <p:spPr>
          <a:xfrm>
            <a:off x="279400" y="939800"/>
            <a:ext cx="2413000" cy="584200"/>
          </a:xfrm>
          <a:prstGeom prst="rect">
            <a:avLst/>
          </a:prstGeom>
          <a:noFill/>
          <a:ln>
            <a:noFill/>
          </a:ln>
        </p:spPr>
        <p:txBody>
          <a:bodyPr wrap="square" lIns="0" tIns="0" rIns="0" bIns="0" anchor="ctr">
            <a:normAutofit/>
          </a:bodyPr>
          <a:lstStyle/>
          <a:p>
            <a:pPr algn="l">
              <a:buNone/>
            </a:pPr>
            <a:r>
              <a:rPr lang="en-US" sz="1600" b="1" i="0" dirty="0">
                <a:solidFill>
                  <a:srgbClr val="8E6F3E"/>
                </a:solidFill>
              </a:rPr>
              <a:t>WHAT IT DOES</a:t>
            </a:r>
          </a:p>
        </p:txBody>
      </p:sp>
      <p:sp>
        <p:nvSpPr>
          <p:cNvPr id="70" name="V0"/>
          <p:cNvSpPr txBox="1"/>
          <p:nvPr/>
        </p:nvSpPr>
        <p:spPr>
          <a:xfrm>
            <a:off x="2114550" y="939800"/>
            <a:ext cx="6724650" cy="584200"/>
          </a:xfrm>
          <a:prstGeom prst="rect">
            <a:avLst/>
          </a:prstGeom>
          <a:noFill/>
          <a:ln>
            <a:noFill/>
          </a:ln>
        </p:spPr>
        <p:txBody>
          <a:bodyPr wrap="square" lIns="0" tIns="0" rIns="0" bIns="0" anchor="ctr">
            <a:normAutofit/>
          </a:bodyPr>
          <a:lstStyle/>
          <a:p>
            <a:pPr algn="l">
              <a:buNone/>
            </a:pPr>
            <a:r>
              <a:rPr lang="en-US" sz="1700" b="0" i="0" dirty="0">
                <a:solidFill>
                  <a:srgbClr val="000000"/>
                </a:solidFill>
              </a:rPr>
              <a:t>Automated accessibility remediation for PPTX, DOCX, XLSX, LibreOffice, LaTeX, </a:t>
            </a:r>
            <a:r>
              <a:rPr lang="en-US" sz="1700" b="0" i="0" dirty="0" err="1">
                <a:solidFill>
                  <a:srgbClr val="000000"/>
                </a:solidFill>
              </a:rPr>
              <a:t>Typst</a:t>
            </a:r>
            <a:r>
              <a:rPr lang="en-US" sz="1700" b="0" i="0" dirty="0">
                <a:solidFill>
                  <a:srgbClr val="000000"/>
                </a:solidFill>
              </a:rPr>
              <a:t>, and PDF files.</a:t>
            </a:r>
          </a:p>
        </p:txBody>
      </p:sp>
      <p:sp>
        <p:nvSpPr>
          <p:cNvPr id="61" name="L1"/>
          <p:cNvSpPr txBox="1"/>
          <p:nvPr/>
        </p:nvSpPr>
        <p:spPr>
          <a:xfrm>
            <a:off x="279400" y="1625600"/>
            <a:ext cx="2413000" cy="584200"/>
          </a:xfrm>
          <a:prstGeom prst="rect">
            <a:avLst/>
          </a:prstGeom>
          <a:noFill/>
          <a:ln>
            <a:noFill/>
          </a:ln>
        </p:spPr>
        <p:txBody>
          <a:bodyPr wrap="square" lIns="0" tIns="0" rIns="0" bIns="0" anchor="ctr">
            <a:normAutofit/>
          </a:bodyPr>
          <a:lstStyle/>
          <a:p>
            <a:pPr algn="l">
              <a:buNone/>
            </a:pPr>
            <a:r>
              <a:rPr lang="en-US" sz="1600" b="1" i="0" dirty="0">
                <a:solidFill>
                  <a:srgbClr val="8E6F3E"/>
                </a:solidFill>
              </a:rPr>
              <a:t>WHERE</a:t>
            </a:r>
          </a:p>
        </p:txBody>
      </p:sp>
      <p:sp>
        <p:nvSpPr>
          <p:cNvPr id="71" name="V1"/>
          <p:cNvSpPr txBox="1"/>
          <p:nvPr/>
        </p:nvSpPr>
        <p:spPr>
          <a:xfrm>
            <a:off x="2114550" y="1638300"/>
            <a:ext cx="6070600" cy="584200"/>
          </a:xfrm>
          <a:prstGeom prst="rect">
            <a:avLst/>
          </a:prstGeom>
          <a:noFill/>
          <a:ln>
            <a:noFill/>
          </a:ln>
        </p:spPr>
        <p:txBody>
          <a:bodyPr wrap="square" lIns="0" tIns="0" rIns="0" bIns="0" anchor="ctr">
            <a:normAutofit/>
          </a:bodyPr>
          <a:lstStyle/>
          <a:p>
            <a:pPr algn="l">
              <a:buNone/>
            </a:pPr>
            <a:r>
              <a:rPr lang="en-US" sz="1700" b="0" i="0" dirty="0">
                <a:solidFill>
                  <a:srgbClr val="000000"/>
                </a:solidFill>
              </a:rPr>
              <a:t>scholaccess.com</a:t>
            </a:r>
          </a:p>
        </p:txBody>
      </p:sp>
      <p:sp>
        <p:nvSpPr>
          <p:cNvPr id="62" name="L2"/>
          <p:cNvSpPr txBox="1"/>
          <p:nvPr/>
        </p:nvSpPr>
        <p:spPr>
          <a:xfrm>
            <a:off x="279400" y="2311400"/>
            <a:ext cx="2413000" cy="584200"/>
          </a:xfrm>
          <a:prstGeom prst="rect">
            <a:avLst/>
          </a:prstGeom>
          <a:noFill/>
          <a:ln>
            <a:noFill/>
          </a:ln>
        </p:spPr>
        <p:txBody>
          <a:bodyPr wrap="square" lIns="0" tIns="0" rIns="0" bIns="0" anchor="ctr">
            <a:normAutofit/>
          </a:bodyPr>
          <a:lstStyle/>
          <a:p>
            <a:pPr algn="l">
              <a:buNone/>
            </a:pPr>
            <a:r>
              <a:rPr lang="en-US" sz="1600" b="1" i="0" dirty="0">
                <a:solidFill>
                  <a:srgbClr val="8E6F3E"/>
                </a:solidFill>
              </a:rPr>
              <a:t>WHO CAN USE IT</a:t>
            </a:r>
          </a:p>
        </p:txBody>
      </p:sp>
      <p:sp>
        <p:nvSpPr>
          <p:cNvPr id="72" name="V2"/>
          <p:cNvSpPr txBox="1"/>
          <p:nvPr/>
        </p:nvSpPr>
        <p:spPr>
          <a:xfrm>
            <a:off x="2114550" y="2324100"/>
            <a:ext cx="6070600" cy="584200"/>
          </a:xfrm>
          <a:prstGeom prst="rect">
            <a:avLst/>
          </a:prstGeom>
          <a:noFill/>
          <a:ln>
            <a:noFill/>
          </a:ln>
        </p:spPr>
        <p:txBody>
          <a:bodyPr wrap="square" lIns="0" tIns="0" rIns="0" bIns="0" anchor="ctr">
            <a:normAutofit/>
          </a:bodyPr>
          <a:lstStyle/>
          <a:p>
            <a:pPr algn="l">
              <a:buNone/>
            </a:pPr>
            <a:r>
              <a:rPr lang="en-US" sz="1700" b="0" i="0" dirty="0">
                <a:solidFill>
                  <a:srgbClr val="000000"/>
                </a:solidFill>
              </a:rPr>
              <a:t>Log in with your Purdue email using the Microsoft button.</a:t>
            </a:r>
          </a:p>
        </p:txBody>
      </p:sp>
      <p:sp>
        <p:nvSpPr>
          <p:cNvPr id="63" name="L3"/>
          <p:cNvSpPr txBox="1"/>
          <p:nvPr/>
        </p:nvSpPr>
        <p:spPr>
          <a:xfrm>
            <a:off x="279400" y="2997200"/>
            <a:ext cx="2413000" cy="584200"/>
          </a:xfrm>
          <a:prstGeom prst="rect">
            <a:avLst/>
          </a:prstGeom>
          <a:noFill/>
          <a:ln>
            <a:noFill/>
          </a:ln>
        </p:spPr>
        <p:txBody>
          <a:bodyPr wrap="square" lIns="0" tIns="0" rIns="0" bIns="0" anchor="ctr">
            <a:normAutofit/>
          </a:bodyPr>
          <a:lstStyle/>
          <a:p>
            <a:pPr algn="l">
              <a:buNone/>
            </a:pPr>
            <a:r>
              <a:rPr lang="en-US" sz="1600" b="1" i="0" dirty="0">
                <a:solidFill>
                  <a:srgbClr val="8E6F3E"/>
                </a:solidFill>
              </a:rPr>
              <a:t>STATUS</a:t>
            </a:r>
          </a:p>
        </p:txBody>
      </p:sp>
      <p:sp>
        <p:nvSpPr>
          <p:cNvPr id="73" name="V3"/>
          <p:cNvSpPr txBox="1"/>
          <p:nvPr/>
        </p:nvSpPr>
        <p:spPr>
          <a:xfrm>
            <a:off x="2114550" y="3009900"/>
            <a:ext cx="6070600" cy="584200"/>
          </a:xfrm>
          <a:prstGeom prst="rect">
            <a:avLst/>
          </a:prstGeom>
          <a:noFill/>
          <a:ln>
            <a:noFill/>
          </a:ln>
        </p:spPr>
        <p:txBody>
          <a:bodyPr wrap="square" lIns="0" tIns="0" rIns="0" bIns="0" anchor="ctr">
            <a:normAutofit/>
          </a:bodyPr>
          <a:lstStyle/>
          <a:p>
            <a:pPr algn="l">
              <a:buNone/>
            </a:pPr>
            <a:r>
              <a:rPr lang="en-US" sz="1700" b="0" i="0" dirty="0">
                <a:solidFill>
                  <a:srgbClr val="000000"/>
                </a:solidFill>
              </a:rPr>
              <a:t>Under active development. Expect rough edges. We have until April.</a:t>
            </a:r>
          </a:p>
        </p:txBody>
      </p:sp>
      <p:sp>
        <p:nvSpPr>
          <p:cNvPr id="80" name="Band"/>
          <p:cNvSpPr/>
          <p:nvPr/>
        </p:nvSpPr>
        <p:spPr>
          <a:xfrm>
            <a:off x="279400" y="3810000"/>
            <a:ext cx="8559800" cy="1219200"/>
          </a:xfrm>
          <a:prstGeom prst="rect">
            <a:avLst/>
          </a:prstGeom>
          <a:solidFill>
            <a:srgbClr val="8E6F3E"/>
          </a:solidFill>
          <a:ln>
            <a:noFill/>
          </a:ln>
        </p:spPr>
        <p:txBody>
          <a:bodyPr wrap="square" lIns="109728" tIns="82296" rIns="109728" bIns="82296" anchor="t">
            <a:normAutofit/>
          </a:bodyPr>
          <a:lstStyle/>
          <a:p>
            <a:pPr algn="l">
              <a:buNone/>
            </a:pPr>
            <a:r>
              <a:rPr lang="en-US" sz="2000" b="1" i="0" dirty="0">
                <a:solidFill>
                  <a:srgbClr val="FFFFFF"/>
                </a:solidFill>
              </a:rPr>
              <a:t>If it does not work on your document, report the failure.</a:t>
            </a:r>
          </a:p>
          <a:p>
            <a:pPr algn="l">
              <a:spcBef>
                <a:spcPts val="300"/>
              </a:spcBef>
              <a:buNone/>
            </a:pPr>
            <a:r>
              <a:rPr lang="en-US" sz="1600" b="0" i="0" dirty="0">
                <a:solidFill>
                  <a:srgbClr val="FFFFFF"/>
                </a:solidFill>
              </a:rPr>
              <a:t>Use the issues button at the bottom left of the website, or email </a:t>
            </a:r>
            <a:r>
              <a:rPr lang="en-US" sz="1600" b="0" i="0" dirty="0">
                <a:solidFill>
                  <a:srgbClr val="FFFFFF"/>
                </a:solidFill>
                <a:hlinkClick r:id="rId3"/>
              </a:rPr>
              <a:t>davisjam@purdue.edu</a:t>
            </a:r>
            <a:endParaRPr lang="en-US" sz="1600" b="0" i="0" dirty="0">
              <a:solidFill>
                <a:srgbClr val="FFFFFF"/>
              </a:solidFill>
            </a:endParaRPr>
          </a:p>
          <a:p>
            <a:pPr algn="l">
              <a:spcBef>
                <a:spcPts val="300"/>
              </a:spcBef>
              <a:buNone/>
            </a:pPr>
            <a:r>
              <a:rPr lang="en-US" sz="1600" dirty="0">
                <a:solidFill>
                  <a:srgbClr val="FFFFFF"/>
                </a:solidFill>
              </a:rPr>
              <a:t>Include files and details!</a:t>
            </a:r>
            <a:endParaRPr lang="en-US" sz="1600" b="0" i="0" dirty="0">
              <a:solidFill>
                <a:srgbClr val="FFFFFF"/>
              </a:solidFill>
            </a:endParaRPr>
          </a:p>
        </p:txBody>
      </p:sp>
      <p:sp>
        <p:nvSpPr>
          <p:cNvPr id="86" name="QRL"/>
          <p:cNvSpPr txBox="1"/>
          <p:nvPr/>
        </p:nvSpPr>
        <p:spPr>
          <a:xfrm>
            <a:off x="1600200" y="5232400"/>
            <a:ext cx="5457825" cy="698500"/>
          </a:xfrm>
          <a:prstGeom prst="rect">
            <a:avLst/>
          </a:prstGeom>
          <a:noFill/>
          <a:ln>
            <a:noFill/>
          </a:ln>
        </p:spPr>
        <p:txBody>
          <a:bodyPr wrap="square" lIns="0" tIns="0" rIns="0" bIns="0" anchor="t">
            <a:normAutofit/>
          </a:bodyPr>
          <a:lstStyle/>
          <a:p>
            <a:pPr algn="l">
              <a:buNone/>
            </a:pPr>
            <a:r>
              <a:rPr lang="en-US" sz="1700" dirty="0">
                <a:solidFill>
                  <a:srgbClr val="000000"/>
                </a:solidFill>
              </a:rPr>
              <a:t>A colleague did his entire course’s PPTX decks, spent 5 minutes reviewing each deck, and then promised me a beer.</a:t>
            </a:r>
            <a:endParaRPr lang="en-US" sz="1700" b="0" i="0" dirty="0">
              <a:solidFill>
                <a:srgbClr val="000000"/>
              </a:solidFill>
            </a:endParaRPr>
          </a:p>
        </p:txBody>
      </p:sp>
    </p:spTree>
    <p:extLst>
      <p:ext uri="{BB962C8B-B14F-4D97-AF65-F5344CB8AC3E}">
        <p14:creationId xmlns:p14="http://schemas.microsoft.com/office/powerpoint/2010/main" val="211174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4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a:t>Talk outline</a:t>
            </a:r>
            <a:endParaRPr dirty="0"/>
          </a:p>
        </p:txBody>
      </p:sp>
      <p:sp>
        <p:nvSpPr>
          <p:cNvPr id="4" name="Num1"/>
          <p:cNvSpPr txBox="1"/>
          <p:nvPr/>
        </p:nvSpPr>
        <p:spPr>
          <a:xfrm>
            <a:off x="283464" y="2167135"/>
            <a:ext cx="260649" cy="446276"/>
          </a:xfrm>
          <a:prstGeom prst="rect">
            <a:avLst/>
          </a:prstGeom>
          <a:noFill/>
        </p:spPr>
        <p:txBody>
          <a:bodyPr wrap="none" lIns="0" tIns="0">
            <a:spAutoFit/>
          </a:bodyPr>
          <a:lstStyle/>
          <a:p>
            <a:r>
              <a:rPr lang="en-US" sz="2600" b="1" dirty="0">
                <a:solidFill>
                  <a:srgbClr val="8E6F3E"/>
                </a:solidFill>
              </a:rPr>
              <a:t>2</a:t>
            </a:r>
            <a:endParaRPr sz="2600" b="1" dirty="0">
              <a:solidFill>
                <a:srgbClr val="8E6F3E"/>
              </a:solidFill>
            </a:endParaRPr>
          </a:p>
        </p:txBody>
      </p:sp>
      <p:sp>
        <p:nvSpPr>
          <p:cNvPr id="5" name="Move1"/>
          <p:cNvSpPr txBox="1"/>
          <p:nvPr/>
        </p:nvSpPr>
        <p:spPr>
          <a:xfrm>
            <a:off x="914400" y="2130559"/>
            <a:ext cx="7955279" cy="1005840"/>
          </a:xfrm>
          <a:prstGeom prst="rect">
            <a:avLst/>
          </a:prstGeom>
          <a:noFill/>
        </p:spPr>
        <p:txBody>
          <a:bodyPr wrap="square" lIns="0" tIns="0">
            <a:spAutoFit/>
          </a:bodyPr>
          <a:lstStyle/>
          <a:p>
            <a:r>
              <a:rPr sz="2400" b="1">
                <a:solidFill>
                  <a:srgbClr val="1A1A1A"/>
                </a:solidFill>
              </a:rPr>
              <a:t>How much work can we give the AI?</a:t>
            </a:r>
          </a:p>
          <a:p>
            <a:r>
              <a:rPr sz="1700">
                <a:solidFill>
                  <a:srgbClr val="555555"/>
                </a:solidFill>
              </a:rPr>
              <a:t>Degrees of agency — and what can go wrong at each one</a:t>
            </a:r>
          </a:p>
        </p:txBody>
      </p:sp>
      <p:sp>
        <p:nvSpPr>
          <p:cNvPr id="6" name="Num2"/>
          <p:cNvSpPr txBox="1"/>
          <p:nvPr/>
        </p:nvSpPr>
        <p:spPr>
          <a:xfrm>
            <a:off x="283464" y="3300991"/>
            <a:ext cx="260649" cy="446276"/>
          </a:xfrm>
          <a:prstGeom prst="rect">
            <a:avLst/>
          </a:prstGeom>
          <a:noFill/>
        </p:spPr>
        <p:txBody>
          <a:bodyPr wrap="none" lIns="0" tIns="0">
            <a:spAutoFit/>
          </a:bodyPr>
          <a:lstStyle/>
          <a:p>
            <a:r>
              <a:rPr lang="en-US" sz="2600" b="1" dirty="0">
                <a:solidFill>
                  <a:srgbClr val="8E6F3E"/>
                </a:solidFill>
              </a:rPr>
              <a:t>3</a:t>
            </a:r>
            <a:endParaRPr sz="2600" b="1" dirty="0">
              <a:solidFill>
                <a:srgbClr val="8E6F3E"/>
              </a:solidFill>
            </a:endParaRPr>
          </a:p>
        </p:txBody>
      </p:sp>
      <p:sp>
        <p:nvSpPr>
          <p:cNvPr id="7" name="Move2"/>
          <p:cNvSpPr txBox="1"/>
          <p:nvPr/>
        </p:nvSpPr>
        <p:spPr>
          <a:xfrm>
            <a:off x="914400" y="3264415"/>
            <a:ext cx="7955279" cy="1005840"/>
          </a:xfrm>
          <a:prstGeom prst="rect">
            <a:avLst/>
          </a:prstGeom>
          <a:noFill/>
        </p:spPr>
        <p:txBody>
          <a:bodyPr wrap="square" lIns="0" tIns="0">
            <a:spAutoFit/>
          </a:bodyPr>
          <a:lstStyle/>
          <a:p>
            <a:r>
              <a:rPr sz="2400" b="1">
                <a:solidFill>
                  <a:srgbClr val="1A1A1A"/>
                </a:solidFill>
              </a:rPr>
              <a:t>How do we keep control?</a:t>
            </a:r>
          </a:p>
          <a:p>
            <a:r>
              <a:rPr sz="1700">
                <a:solidFill>
                  <a:srgbClr val="555555"/>
                </a:solidFill>
              </a:rPr>
              <a:t>Model what matters, check what matters, turn repeat failures into structure</a:t>
            </a:r>
          </a:p>
        </p:txBody>
      </p:sp>
      <p:sp>
        <p:nvSpPr>
          <p:cNvPr id="8" name="Num3"/>
          <p:cNvSpPr txBox="1"/>
          <p:nvPr/>
        </p:nvSpPr>
        <p:spPr>
          <a:xfrm>
            <a:off x="283464" y="4434847"/>
            <a:ext cx="260649" cy="446276"/>
          </a:xfrm>
          <a:prstGeom prst="rect">
            <a:avLst/>
          </a:prstGeom>
          <a:noFill/>
        </p:spPr>
        <p:txBody>
          <a:bodyPr wrap="none" lIns="0" tIns="0">
            <a:spAutoFit/>
          </a:bodyPr>
          <a:lstStyle/>
          <a:p>
            <a:r>
              <a:rPr lang="en-US" sz="2600" b="1" dirty="0">
                <a:solidFill>
                  <a:srgbClr val="8E6F3E"/>
                </a:solidFill>
              </a:rPr>
              <a:t>4</a:t>
            </a:r>
            <a:endParaRPr sz="2600" b="1" dirty="0">
              <a:solidFill>
                <a:srgbClr val="8E6F3E"/>
              </a:solidFill>
            </a:endParaRPr>
          </a:p>
        </p:txBody>
      </p:sp>
      <p:sp>
        <p:nvSpPr>
          <p:cNvPr id="9" name="Move3"/>
          <p:cNvSpPr txBox="1"/>
          <p:nvPr/>
        </p:nvSpPr>
        <p:spPr>
          <a:xfrm>
            <a:off x="914400" y="4398271"/>
            <a:ext cx="7955279" cy="677108"/>
          </a:xfrm>
          <a:prstGeom prst="rect">
            <a:avLst/>
          </a:prstGeom>
          <a:noFill/>
        </p:spPr>
        <p:txBody>
          <a:bodyPr wrap="square" lIns="0" tIns="0">
            <a:spAutoFit/>
          </a:bodyPr>
          <a:lstStyle/>
          <a:p>
            <a:r>
              <a:rPr lang="en-US" sz="2400" b="1" dirty="0">
                <a:solidFill>
                  <a:srgbClr val="1A1A1A"/>
                </a:solidFill>
              </a:rPr>
              <a:t>Worked example</a:t>
            </a:r>
            <a:endParaRPr sz="2400" b="1" dirty="0">
              <a:solidFill>
                <a:srgbClr val="1A1A1A"/>
              </a:solidFill>
            </a:endParaRPr>
          </a:p>
          <a:p>
            <a:r>
              <a:rPr sz="1700" dirty="0" err="1">
                <a:solidFill>
                  <a:srgbClr val="555555"/>
                </a:solidFill>
              </a:rPr>
              <a:t>DocAble</a:t>
            </a:r>
            <a:r>
              <a:rPr sz="1700" dirty="0">
                <a:solidFill>
                  <a:srgbClr val="555555"/>
                </a:solidFill>
              </a:rPr>
              <a:t>: accessibility remediation for ordinary documents</a:t>
            </a:r>
          </a:p>
        </p:txBody>
      </p:sp>
      <p:sp>
        <p:nvSpPr>
          <p:cNvPr id="10" name="Num4"/>
          <p:cNvSpPr txBox="1"/>
          <p:nvPr/>
        </p:nvSpPr>
        <p:spPr>
          <a:xfrm>
            <a:off x="283464" y="5568703"/>
            <a:ext cx="260649" cy="446276"/>
          </a:xfrm>
          <a:prstGeom prst="rect">
            <a:avLst/>
          </a:prstGeom>
          <a:noFill/>
        </p:spPr>
        <p:txBody>
          <a:bodyPr wrap="none" lIns="0" tIns="0">
            <a:spAutoFit/>
          </a:bodyPr>
          <a:lstStyle/>
          <a:p>
            <a:r>
              <a:rPr lang="en-US" sz="2600" b="1" dirty="0">
                <a:solidFill>
                  <a:srgbClr val="8E6F3E"/>
                </a:solidFill>
              </a:rPr>
              <a:t>5</a:t>
            </a:r>
            <a:endParaRPr sz="2600" b="1" dirty="0">
              <a:solidFill>
                <a:srgbClr val="8E6F3E"/>
              </a:solidFill>
            </a:endParaRPr>
          </a:p>
        </p:txBody>
      </p:sp>
      <p:sp>
        <p:nvSpPr>
          <p:cNvPr id="11" name="Move4"/>
          <p:cNvSpPr txBox="1"/>
          <p:nvPr/>
        </p:nvSpPr>
        <p:spPr>
          <a:xfrm>
            <a:off x="914400" y="5532127"/>
            <a:ext cx="7955279" cy="677108"/>
          </a:xfrm>
          <a:prstGeom prst="rect">
            <a:avLst/>
          </a:prstGeom>
          <a:noFill/>
        </p:spPr>
        <p:txBody>
          <a:bodyPr wrap="square" lIns="0" tIns="0">
            <a:spAutoFit/>
          </a:bodyPr>
          <a:lstStyle/>
          <a:p>
            <a:r>
              <a:rPr sz="2400" b="1" dirty="0">
                <a:solidFill>
                  <a:srgbClr val="1A1A1A"/>
                </a:solidFill>
              </a:rPr>
              <a:t>What happens when our students have agents?</a:t>
            </a:r>
          </a:p>
          <a:p>
            <a:r>
              <a:rPr lang="en-US" sz="1700" dirty="0">
                <a:solidFill>
                  <a:srgbClr val="555555"/>
                </a:solidFill>
              </a:rPr>
              <a:t>How should our approach to education change?</a:t>
            </a:r>
            <a:endParaRPr sz="1700" dirty="0">
              <a:solidFill>
                <a:srgbClr val="555555"/>
              </a:solidFill>
            </a:endParaRPr>
          </a:p>
        </p:txBody>
      </p:sp>
      <p:sp>
        <p:nvSpPr>
          <p:cNvPr id="2" name="Num1">
            <a:extLst>
              <a:ext uri="{FF2B5EF4-FFF2-40B4-BE49-F238E27FC236}">
                <a16:creationId xmlns:a16="http://schemas.microsoft.com/office/drawing/2014/main" id="{FE4B1A96-3BE2-4F7D-90A4-79D66A7888CB}"/>
              </a:ext>
            </a:extLst>
          </p:cNvPr>
          <p:cNvSpPr txBox="1"/>
          <p:nvPr/>
        </p:nvSpPr>
        <p:spPr>
          <a:xfrm>
            <a:off x="283464" y="1190979"/>
            <a:ext cx="566928" cy="475488"/>
          </a:xfrm>
          <a:prstGeom prst="rect">
            <a:avLst/>
          </a:prstGeom>
          <a:noFill/>
        </p:spPr>
        <p:txBody>
          <a:bodyPr wrap="none" lIns="0" tIns="0">
            <a:spAutoFit/>
          </a:bodyPr>
          <a:lstStyle/>
          <a:p>
            <a:r>
              <a:rPr sz="2600" b="1" dirty="0">
                <a:solidFill>
                  <a:srgbClr val="8E6F3E"/>
                </a:solidFill>
              </a:rPr>
              <a:t>1</a:t>
            </a:r>
          </a:p>
        </p:txBody>
      </p:sp>
      <p:sp>
        <p:nvSpPr>
          <p:cNvPr id="12" name="Move1">
            <a:extLst>
              <a:ext uri="{FF2B5EF4-FFF2-40B4-BE49-F238E27FC236}">
                <a16:creationId xmlns:a16="http://schemas.microsoft.com/office/drawing/2014/main" id="{4A29AA57-E06C-E7D2-70D4-133F24CC8BF1}"/>
              </a:ext>
            </a:extLst>
          </p:cNvPr>
          <p:cNvSpPr txBox="1"/>
          <p:nvPr/>
        </p:nvSpPr>
        <p:spPr>
          <a:xfrm>
            <a:off x="914400" y="1154403"/>
            <a:ext cx="7955279" cy="677108"/>
          </a:xfrm>
          <a:prstGeom prst="rect">
            <a:avLst/>
          </a:prstGeom>
          <a:noFill/>
        </p:spPr>
        <p:txBody>
          <a:bodyPr wrap="square" lIns="0" tIns="0">
            <a:spAutoFit/>
          </a:bodyPr>
          <a:lstStyle/>
          <a:p>
            <a:r>
              <a:rPr lang="en-US" sz="2400" b="1" dirty="0">
                <a:solidFill>
                  <a:srgbClr val="1A1A1A"/>
                </a:solidFill>
              </a:rPr>
              <a:t>Metaphors and constructs</a:t>
            </a:r>
            <a:endParaRPr sz="2400" b="1" dirty="0">
              <a:solidFill>
                <a:srgbClr val="1A1A1A"/>
              </a:solidFill>
            </a:endParaRPr>
          </a:p>
          <a:p>
            <a:r>
              <a:rPr lang="en-US" sz="1700" dirty="0">
                <a:solidFill>
                  <a:srgbClr val="555555"/>
                </a:solidFill>
              </a:rPr>
              <a:t>Useful ways of thinking about what AI is</a:t>
            </a:r>
            <a:endParaRPr sz="1700" dirty="0">
              <a:solidFill>
                <a:srgbClr val="555555"/>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CFAE0-B0F4-E8D0-7D29-8EB07CA249D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31BBF7-F788-F6B2-0AEB-30B0AD779C4B}"/>
              </a:ext>
            </a:extLst>
          </p:cNvPr>
          <p:cNvSpPr>
            <a:spLocks noGrp="1"/>
          </p:cNvSpPr>
          <p:nvPr>
            <p:ph idx="1"/>
          </p:nvPr>
        </p:nvSpPr>
        <p:spPr>
          <a:xfrm>
            <a:off x="277148" y="858143"/>
            <a:ext cx="8557768" cy="5166916"/>
          </a:xfrm>
        </p:spPr>
        <p:txBody>
          <a:bodyPr/>
          <a:lstStyle/>
          <a:p>
            <a:r>
              <a:rPr lang="en-US" dirty="0"/>
              <a:t>Should be able to do more with less</a:t>
            </a:r>
          </a:p>
          <a:p>
            <a:r>
              <a:rPr lang="en-US" dirty="0"/>
              <a:t>Identify bottlenecks, identify the right models, apply GenAI</a:t>
            </a:r>
          </a:p>
        </p:txBody>
      </p:sp>
      <p:sp>
        <p:nvSpPr>
          <p:cNvPr id="3" name="Title 2">
            <a:extLst>
              <a:ext uri="{FF2B5EF4-FFF2-40B4-BE49-F238E27FC236}">
                <a16:creationId xmlns:a16="http://schemas.microsoft.com/office/drawing/2014/main" id="{DB0FC0BC-DFBB-21C5-5749-94B5FCF6000C}"/>
              </a:ext>
            </a:extLst>
          </p:cNvPr>
          <p:cNvSpPr>
            <a:spLocks noGrp="1"/>
          </p:cNvSpPr>
          <p:nvPr>
            <p:ph type="title"/>
          </p:nvPr>
        </p:nvSpPr>
        <p:spPr/>
        <p:txBody>
          <a:bodyPr>
            <a:normAutofit fontScale="90000"/>
          </a:bodyPr>
          <a:lstStyle/>
          <a:p>
            <a:r>
              <a:rPr lang="en-US" dirty="0"/>
              <a:t>Another way to use AI in your daily work?</a:t>
            </a:r>
          </a:p>
        </p:txBody>
      </p:sp>
      <p:sp>
        <p:nvSpPr>
          <p:cNvPr id="4" name="Slide Number Placeholder 3">
            <a:extLst>
              <a:ext uri="{FF2B5EF4-FFF2-40B4-BE49-F238E27FC236}">
                <a16:creationId xmlns:a16="http://schemas.microsoft.com/office/drawing/2014/main" id="{E2F895D3-A1F8-A83E-9C9D-DE03548770EA}"/>
              </a:ext>
            </a:extLst>
          </p:cNvPr>
          <p:cNvSpPr>
            <a:spLocks noGrp="1"/>
          </p:cNvSpPr>
          <p:nvPr>
            <p:ph type="sldNum" sz="quarter" idx="4"/>
          </p:nvPr>
        </p:nvSpPr>
        <p:spPr/>
        <p:txBody>
          <a:bodyPr/>
          <a:lstStyle/>
          <a:p>
            <a:fld id="{B7EB45DA-9A0D-DC49-8E02-F30A5DDC21C3}" type="slidenum">
              <a:rPr lang="en-US" smtClean="0"/>
              <a:t>20</a:t>
            </a:fld>
            <a:endParaRPr lang="en-US"/>
          </a:p>
        </p:txBody>
      </p:sp>
      <p:pic>
        <p:nvPicPr>
          <p:cNvPr id="5" name="Picture 4">
            <a:extLst>
              <a:ext uri="{FF2B5EF4-FFF2-40B4-BE49-F238E27FC236}">
                <a16:creationId xmlns:a16="http://schemas.microsoft.com/office/drawing/2014/main" id="{4997C84D-A6AA-7DB1-F6EC-07D41B7F5908}"/>
              </a:ext>
            </a:extLst>
          </p:cNvPr>
          <p:cNvPicPr>
            <a:picLocks noChangeAspect="1"/>
          </p:cNvPicPr>
          <p:nvPr/>
        </p:nvPicPr>
        <p:blipFill>
          <a:blip r:embed="rId2"/>
          <a:stretch>
            <a:fillRect/>
          </a:stretch>
        </p:blipFill>
        <p:spPr>
          <a:xfrm>
            <a:off x="277148" y="1544559"/>
            <a:ext cx="8628289" cy="4263390"/>
          </a:xfrm>
          <a:prstGeom prst="rect">
            <a:avLst/>
          </a:prstGeom>
        </p:spPr>
      </p:pic>
      <p:sp>
        <p:nvSpPr>
          <p:cNvPr id="6" name="TextBox 5">
            <a:extLst>
              <a:ext uri="{FF2B5EF4-FFF2-40B4-BE49-F238E27FC236}">
                <a16:creationId xmlns:a16="http://schemas.microsoft.com/office/drawing/2014/main" id="{EA27A8AC-9214-C495-587C-59AB6FAAD6ED}"/>
              </a:ext>
            </a:extLst>
          </p:cNvPr>
          <p:cNvSpPr txBox="1"/>
          <p:nvPr/>
        </p:nvSpPr>
        <p:spPr>
          <a:xfrm>
            <a:off x="164854" y="5784076"/>
            <a:ext cx="3901004" cy="400110"/>
          </a:xfrm>
          <a:prstGeom prst="rect">
            <a:avLst/>
          </a:prstGeom>
          <a:noFill/>
        </p:spPr>
        <p:txBody>
          <a:bodyPr wrap="none" rtlCol="0">
            <a:spAutoFit/>
          </a:bodyPr>
          <a:lstStyle/>
          <a:p>
            <a:r>
              <a:rPr lang="en-US" sz="2000" dirty="0"/>
              <a:t>Bin my mail into High/Medium/Low</a:t>
            </a:r>
          </a:p>
        </p:txBody>
      </p:sp>
      <p:sp>
        <p:nvSpPr>
          <p:cNvPr id="7" name="TextBox 6">
            <a:extLst>
              <a:ext uri="{FF2B5EF4-FFF2-40B4-BE49-F238E27FC236}">
                <a16:creationId xmlns:a16="http://schemas.microsoft.com/office/drawing/2014/main" id="{C3A27533-E3E5-38E7-BD39-3FA7D544509E}"/>
              </a:ext>
            </a:extLst>
          </p:cNvPr>
          <p:cNvSpPr txBox="1"/>
          <p:nvPr/>
        </p:nvSpPr>
        <p:spPr>
          <a:xfrm>
            <a:off x="2532787" y="6200852"/>
            <a:ext cx="2251707" cy="400110"/>
          </a:xfrm>
          <a:prstGeom prst="rect">
            <a:avLst/>
          </a:prstGeom>
          <a:noFill/>
        </p:spPr>
        <p:txBody>
          <a:bodyPr wrap="none" rtlCol="0">
            <a:spAutoFit/>
          </a:bodyPr>
          <a:lstStyle/>
          <a:p>
            <a:r>
              <a:rPr lang="en-US" sz="2000" dirty="0"/>
              <a:t>Extract action items</a:t>
            </a:r>
          </a:p>
        </p:txBody>
      </p:sp>
      <p:sp>
        <p:nvSpPr>
          <p:cNvPr id="8" name="TextBox 7">
            <a:extLst>
              <a:ext uri="{FF2B5EF4-FFF2-40B4-BE49-F238E27FC236}">
                <a16:creationId xmlns:a16="http://schemas.microsoft.com/office/drawing/2014/main" id="{D4B91D5F-B100-7BFF-94E2-C71439B83206}"/>
              </a:ext>
            </a:extLst>
          </p:cNvPr>
          <p:cNvSpPr txBox="1"/>
          <p:nvPr/>
        </p:nvSpPr>
        <p:spPr>
          <a:xfrm>
            <a:off x="4572000" y="6457890"/>
            <a:ext cx="2505879" cy="400110"/>
          </a:xfrm>
          <a:prstGeom prst="rect">
            <a:avLst/>
          </a:prstGeom>
          <a:noFill/>
        </p:spPr>
        <p:txBody>
          <a:bodyPr wrap="none" rtlCol="0">
            <a:spAutoFit/>
          </a:bodyPr>
          <a:lstStyle/>
          <a:p>
            <a:r>
              <a:rPr lang="en-US" sz="2000" dirty="0"/>
              <a:t>Make calendar entries</a:t>
            </a:r>
          </a:p>
        </p:txBody>
      </p:sp>
      <p:cxnSp>
        <p:nvCxnSpPr>
          <p:cNvPr id="9" name="Straight Connector 8">
            <a:extLst>
              <a:ext uri="{FF2B5EF4-FFF2-40B4-BE49-F238E27FC236}">
                <a16:creationId xmlns:a16="http://schemas.microsoft.com/office/drawing/2014/main" id="{91CC876F-ECDA-8E1F-5B4D-ECEB7DB3CFF8}"/>
              </a:ext>
            </a:extLst>
          </p:cNvPr>
          <p:cNvCxnSpPr/>
          <p:nvPr/>
        </p:nvCxnSpPr>
        <p:spPr>
          <a:xfrm>
            <a:off x="1714500" y="5451515"/>
            <a:ext cx="0" cy="332561"/>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3DE977-5B40-DE57-8A98-1903D7D27B80}"/>
              </a:ext>
            </a:extLst>
          </p:cNvPr>
          <p:cNvCxnSpPr>
            <a:cxnSpLocks/>
          </p:cNvCxnSpPr>
          <p:nvPr/>
        </p:nvCxnSpPr>
        <p:spPr>
          <a:xfrm>
            <a:off x="4051300" y="5478095"/>
            <a:ext cx="0" cy="722757"/>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F218F61-7322-8D87-FA8D-F50B3DFB3CDD}"/>
              </a:ext>
            </a:extLst>
          </p:cNvPr>
          <p:cNvCxnSpPr>
            <a:cxnSpLocks/>
          </p:cNvCxnSpPr>
          <p:nvPr/>
        </p:nvCxnSpPr>
        <p:spPr>
          <a:xfrm>
            <a:off x="6159500" y="5478095"/>
            <a:ext cx="0" cy="92281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8BF4B54-DAFF-271F-B3DA-3D5DD2A5886F}"/>
              </a:ext>
            </a:extLst>
          </p:cNvPr>
          <p:cNvSpPr txBox="1"/>
          <p:nvPr/>
        </p:nvSpPr>
        <p:spPr>
          <a:xfrm>
            <a:off x="5536148" y="2697599"/>
            <a:ext cx="2588978" cy="400110"/>
          </a:xfrm>
          <a:prstGeom prst="rect">
            <a:avLst/>
          </a:prstGeom>
          <a:noFill/>
        </p:spPr>
        <p:txBody>
          <a:bodyPr wrap="none" rtlCol="0">
            <a:spAutoFit/>
          </a:bodyPr>
          <a:lstStyle/>
          <a:p>
            <a:r>
              <a:rPr lang="en-US" sz="2000" dirty="0"/>
              <a:t>GPT: Analyze this email</a:t>
            </a:r>
          </a:p>
        </p:txBody>
      </p:sp>
      <p:sp>
        <p:nvSpPr>
          <p:cNvPr id="13" name="TextBox 12">
            <a:extLst>
              <a:ext uri="{FF2B5EF4-FFF2-40B4-BE49-F238E27FC236}">
                <a16:creationId xmlns:a16="http://schemas.microsoft.com/office/drawing/2014/main" id="{92663B38-124F-997C-5143-FD14B2DC8671}"/>
              </a:ext>
            </a:extLst>
          </p:cNvPr>
          <p:cNvSpPr txBox="1"/>
          <p:nvPr/>
        </p:nvSpPr>
        <p:spPr>
          <a:xfrm>
            <a:off x="5536148" y="3429000"/>
            <a:ext cx="1811265" cy="400110"/>
          </a:xfrm>
          <a:prstGeom prst="rect">
            <a:avLst/>
          </a:prstGeom>
          <a:noFill/>
        </p:spPr>
        <p:txBody>
          <a:bodyPr wrap="none" rtlCol="0">
            <a:spAutoFit/>
          </a:bodyPr>
          <a:lstStyle/>
          <a:p>
            <a:r>
              <a:rPr lang="en-US" sz="2000" dirty="0"/>
              <a:t>Parse the result</a:t>
            </a:r>
          </a:p>
        </p:txBody>
      </p:sp>
    </p:spTree>
    <p:extLst>
      <p:ext uri="{BB962C8B-B14F-4D97-AF65-F5344CB8AC3E}">
        <p14:creationId xmlns:p14="http://schemas.microsoft.com/office/powerpoint/2010/main" val="3468013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CC0F8-AC41-B3B4-35A3-6D2FD23A5DB2}"/>
              </a:ext>
            </a:extLst>
          </p:cNvPr>
          <p:cNvSpPr>
            <a:spLocks noGrp="1"/>
          </p:cNvSpPr>
          <p:nvPr>
            <p:ph type="title"/>
          </p:nvPr>
        </p:nvSpPr>
        <p:spPr>
          <a:xfrm>
            <a:off x="185737" y="1866899"/>
            <a:ext cx="8772525" cy="838200"/>
          </a:xfrm>
        </p:spPr>
        <p:txBody>
          <a:bodyPr>
            <a:normAutofit fontScale="90000"/>
          </a:bodyPr>
          <a:lstStyle/>
          <a:p>
            <a:pPr algn="ctr">
              <a:buNone/>
            </a:pPr>
            <a:r>
              <a:rPr lang="en-US" sz="3200" b="1" dirty="0">
                <a:solidFill>
                  <a:srgbClr val="000000"/>
                </a:solidFill>
              </a:rPr>
              <a:t>What happens when our students have agents?</a:t>
            </a:r>
          </a:p>
        </p:txBody>
      </p:sp>
      <p:sp>
        <p:nvSpPr>
          <p:cNvPr id="3" name="Slide Number Placeholder 2">
            <a:extLst>
              <a:ext uri="{FF2B5EF4-FFF2-40B4-BE49-F238E27FC236}">
                <a16:creationId xmlns:a16="http://schemas.microsoft.com/office/drawing/2014/main" id="{A3824FAB-7BFD-7533-9A93-AA3498AE41B9}"/>
              </a:ext>
            </a:extLst>
          </p:cNvPr>
          <p:cNvSpPr>
            <a:spLocks noGrp="1"/>
          </p:cNvSpPr>
          <p:nvPr>
            <p:ph type="sldNum" sz="quarter" idx="4"/>
          </p:nvPr>
        </p:nvSpPr>
        <p:spPr/>
        <p:txBody>
          <a:bodyPr/>
          <a:lstStyle/>
          <a:p>
            <a:fld id="{B7EB45DA-9A0D-DC49-8E02-F30A5DDC21C3}" type="slidenum">
              <a:rPr lang="en-US" smtClean="0"/>
              <a:t>21</a:t>
            </a:fld>
            <a:endParaRPr lang="en-US"/>
          </a:p>
        </p:txBody>
      </p:sp>
      <p:sp>
        <p:nvSpPr>
          <p:cNvPr id="50" name="T50"/>
          <p:cNvSpPr txBox="1"/>
          <p:nvPr/>
        </p:nvSpPr>
        <p:spPr>
          <a:xfrm>
            <a:off x="685800" y="1397000"/>
            <a:ext cx="7772400" cy="355600"/>
          </a:xfrm>
          <a:prstGeom prst="rect">
            <a:avLst/>
          </a:prstGeom>
          <a:noFill/>
          <a:ln>
            <a:noFill/>
          </a:ln>
        </p:spPr>
        <p:txBody>
          <a:bodyPr wrap="square" lIns="0" tIns="0" rIns="0" bIns="0" anchor="t">
            <a:normAutofit/>
          </a:bodyPr>
          <a:lstStyle/>
          <a:p>
            <a:pPr algn="ctr">
              <a:buNone/>
            </a:pPr>
            <a:r>
              <a:rPr lang="en-US" sz="2000" b="1" i="0" dirty="0">
                <a:solidFill>
                  <a:srgbClr val="8E6F3E"/>
                </a:solidFill>
              </a:rPr>
              <a:t>SECTION 4</a:t>
            </a:r>
          </a:p>
        </p:txBody>
      </p:sp>
      <p:sp>
        <p:nvSpPr>
          <p:cNvPr id="51" name="S51"/>
          <p:cNvSpPr/>
          <p:nvPr/>
        </p:nvSpPr>
        <p:spPr>
          <a:xfrm>
            <a:off x="3429000" y="2844800"/>
            <a:ext cx="2286000" cy="50800"/>
          </a:xfrm>
          <a:prstGeom prst="rect">
            <a:avLst/>
          </a:prstGeom>
          <a:solidFill>
            <a:srgbClr val="8E6F3E"/>
          </a:solidFill>
          <a:ln>
            <a:noFill/>
          </a:ln>
        </p:spPr>
        <p:txBody>
          <a:bodyPr wrap="square" lIns="109728" tIns="82296" rIns="109728" bIns="82296" anchor="t">
            <a:normAutofit fontScale="25000" lnSpcReduction="20000"/>
          </a:bodyPr>
          <a:lstStyle/>
          <a:p>
            <a:endParaRPr/>
          </a:p>
        </p:txBody>
      </p:sp>
      <p:sp>
        <p:nvSpPr>
          <p:cNvPr id="52" name="T52"/>
          <p:cNvSpPr txBox="1"/>
          <p:nvPr/>
        </p:nvSpPr>
        <p:spPr>
          <a:xfrm>
            <a:off x="2200275" y="3454401"/>
            <a:ext cx="4743450" cy="1523998"/>
          </a:xfrm>
          <a:prstGeom prst="rect">
            <a:avLst/>
          </a:prstGeom>
          <a:noFill/>
          <a:ln>
            <a:noFill/>
          </a:ln>
        </p:spPr>
        <p:txBody>
          <a:bodyPr wrap="square" lIns="0" tIns="0" rIns="0" bIns="0" anchor="t">
            <a:normAutofit/>
          </a:bodyPr>
          <a:lstStyle/>
          <a:p>
            <a:pPr algn="ctr">
              <a:buNone/>
            </a:pPr>
            <a:r>
              <a:rPr lang="en-US" sz="2200" b="0" i="0" dirty="0">
                <a:solidFill>
                  <a:srgbClr val="555960"/>
                </a:solidFill>
              </a:rPr>
              <a:t>Everything I have just shown you is already available to them.</a:t>
            </a:r>
          </a:p>
          <a:p>
            <a:pPr algn="ctr">
              <a:buNone/>
            </a:pPr>
            <a:endParaRPr lang="en-US" sz="2200" dirty="0">
              <a:solidFill>
                <a:srgbClr val="555960"/>
              </a:solidFill>
            </a:endParaRPr>
          </a:p>
          <a:p>
            <a:pPr algn="ctr">
              <a:buNone/>
            </a:pPr>
            <a:r>
              <a:rPr lang="en-US" sz="2200" b="0" i="0" dirty="0">
                <a:solidFill>
                  <a:srgbClr val="555960"/>
                </a:solidFill>
              </a:rPr>
              <a:t>There are tutorials online.</a:t>
            </a:r>
          </a:p>
        </p:txBody>
      </p:sp>
    </p:spTree>
    <p:extLst>
      <p:ext uri="{BB962C8B-B14F-4D97-AF65-F5344CB8AC3E}">
        <p14:creationId xmlns:p14="http://schemas.microsoft.com/office/powerpoint/2010/main" val="3648346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4D2AA4-2A30-8419-9634-D09E906E4080}"/>
              </a:ext>
            </a:extLst>
          </p:cNvPr>
          <p:cNvSpPr>
            <a:spLocks noGrp="1"/>
          </p:cNvSpPr>
          <p:nvPr>
            <p:ph type="title"/>
          </p:nvPr>
        </p:nvSpPr>
        <p:spPr>
          <a:xfrm>
            <a:off x="277147" y="118428"/>
            <a:ext cx="8559799" cy="638175"/>
          </a:xfrm>
        </p:spPr>
        <p:txBody>
          <a:bodyPr>
            <a:normAutofit fontScale="90000"/>
          </a:bodyPr>
          <a:lstStyle/>
          <a:p>
            <a:pPr algn="l">
              <a:buNone/>
            </a:pPr>
            <a:r>
              <a:rPr lang="en-US" sz="2600" dirty="0">
                <a:solidFill>
                  <a:srgbClr val="000000"/>
                </a:solidFill>
              </a:rPr>
              <a:t>Many assignments assume the artifact is the hard part</a:t>
            </a:r>
          </a:p>
        </p:txBody>
      </p:sp>
      <p:sp>
        <p:nvSpPr>
          <p:cNvPr id="4" name="Slide Number Placeholder 3">
            <a:extLst>
              <a:ext uri="{FF2B5EF4-FFF2-40B4-BE49-F238E27FC236}">
                <a16:creationId xmlns:a16="http://schemas.microsoft.com/office/drawing/2014/main" id="{C8D45EDF-2FF8-1C4B-BFF9-A90B203AB758}"/>
              </a:ext>
            </a:extLst>
          </p:cNvPr>
          <p:cNvSpPr>
            <a:spLocks noGrp="1"/>
          </p:cNvSpPr>
          <p:nvPr>
            <p:ph type="sldNum" sz="quarter" idx="4"/>
          </p:nvPr>
        </p:nvSpPr>
        <p:spPr/>
        <p:txBody>
          <a:bodyPr/>
          <a:lstStyle/>
          <a:p>
            <a:fld id="{B7EB45DA-9A0D-DC49-8E02-F30A5DDC21C3}" type="slidenum">
              <a:rPr lang="en-US" smtClean="0"/>
              <a:t>22</a:t>
            </a:fld>
            <a:endParaRPr lang="en-US"/>
          </a:p>
        </p:txBody>
      </p:sp>
      <p:sp>
        <p:nvSpPr>
          <p:cNvPr id="50" name="Lead"/>
          <p:cNvSpPr txBox="1"/>
          <p:nvPr/>
        </p:nvSpPr>
        <p:spPr>
          <a:xfrm>
            <a:off x="279400" y="863600"/>
            <a:ext cx="8559800" cy="304800"/>
          </a:xfrm>
          <a:prstGeom prst="rect">
            <a:avLst/>
          </a:prstGeom>
          <a:noFill/>
          <a:ln>
            <a:noFill/>
          </a:ln>
        </p:spPr>
        <p:txBody>
          <a:bodyPr wrap="square" lIns="0" tIns="0" rIns="0" bIns="0" anchor="t">
            <a:normAutofit/>
          </a:bodyPr>
          <a:lstStyle/>
          <a:p>
            <a:pPr algn="l">
              <a:buNone/>
            </a:pPr>
            <a:r>
              <a:rPr lang="en-US" sz="1600" b="1" i="0" dirty="0">
                <a:solidFill>
                  <a:srgbClr val="8E6F3E"/>
                </a:solidFill>
              </a:rPr>
              <a:t>WHAT WE ASK STUDENTS TO PRODUCE</a:t>
            </a:r>
          </a:p>
        </p:txBody>
      </p:sp>
      <p:sp>
        <p:nvSpPr>
          <p:cNvPr id="60" name="A0"/>
          <p:cNvSpPr/>
          <p:nvPr/>
        </p:nvSpPr>
        <p:spPr>
          <a:xfrm>
            <a:off x="279400" y="1244600"/>
            <a:ext cx="25781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working code</a:t>
            </a:r>
          </a:p>
        </p:txBody>
      </p:sp>
      <p:sp>
        <p:nvSpPr>
          <p:cNvPr id="61" name="A1"/>
          <p:cNvSpPr/>
          <p:nvPr/>
        </p:nvSpPr>
        <p:spPr>
          <a:xfrm>
            <a:off x="3141091" y="1244600"/>
            <a:ext cx="25781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a set of calculations</a:t>
            </a:r>
          </a:p>
        </p:txBody>
      </p:sp>
      <p:sp>
        <p:nvSpPr>
          <p:cNvPr id="62" name="A2"/>
          <p:cNvSpPr/>
          <p:nvPr/>
        </p:nvSpPr>
        <p:spPr>
          <a:xfrm>
            <a:off x="6002782" y="1244600"/>
            <a:ext cx="25781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a written report</a:t>
            </a:r>
          </a:p>
        </p:txBody>
      </p:sp>
      <p:sp>
        <p:nvSpPr>
          <p:cNvPr id="63" name="A3"/>
          <p:cNvSpPr/>
          <p:nvPr/>
        </p:nvSpPr>
        <p:spPr>
          <a:xfrm>
            <a:off x="279400" y="1981200"/>
            <a:ext cx="25781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a design diagram</a:t>
            </a:r>
          </a:p>
        </p:txBody>
      </p:sp>
      <p:sp>
        <p:nvSpPr>
          <p:cNvPr id="64" name="A4"/>
          <p:cNvSpPr/>
          <p:nvPr/>
        </p:nvSpPr>
        <p:spPr>
          <a:xfrm>
            <a:off x="3141091" y="1981200"/>
            <a:ext cx="25781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a presentation</a:t>
            </a:r>
          </a:p>
        </p:txBody>
      </p:sp>
      <p:sp>
        <p:nvSpPr>
          <p:cNvPr id="65" name="A5"/>
          <p:cNvSpPr/>
          <p:nvPr/>
        </p:nvSpPr>
        <p:spPr>
          <a:xfrm>
            <a:off x="6002782" y="1981200"/>
            <a:ext cx="2578100" cy="609600"/>
          </a:xfrm>
          <a:prstGeom prst="rect">
            <a:avLst/>
          </a:prstGeom>
          <a:solidFill>
            <a:srgbClr val="FFFFFF"/>
          </a:solidFill>
          <a:ln w="12700">
            <a:solidFill>
              <a:srgbClr val="C9B991"/>
            </a:solidFill>
          </a:ln>
        </p:spPr>
        <p:txBody>
          <a:bodyPr wrap="square" lIns="109728" tIns="82296" rIns="109728" bIns="82296" anchor="ctr">
            <a:normAutofit/>
          </a:bodyPr>
          <a:lstStyle/>
          <a:p>
            <a:pPr algn="ctr">
              <a:buNone/>
            </a:pPr>
            <a:r>
              <a:rPr lang="en-US" sz="1600" b="0" i="0" dirty="0">
                <a:solidFill>
                  <a:srgbClr val="000000"/>
                </a:solidFill>
              </a:rPr>
              <a:t>a data analysis</a:t>
            </a:r>
          </a:p>
        </p:txBody>
      </p:sp>
      <p:sp>
        <p:nvSpPr>
          <p:cNvPr id="80" name="Band"/>
          <p:cNvSpPr/>
          <p:nvPr/>
        </p:nvSpPr>
        <p:spPr>
          <a:xfrm>
            <a:off x="279400" y="2870200"/>
            <a:ext cx="8559800" cy="685800"/>
          </a:xfrm>
          <a:prstGeom prst="rect">
            <a:avLst/>
          </a:prstGeom>
          <a:solidFill>
            <a:srgbClr val="8E6F3E"/>
          </a:solidFill>
          <a:ln>
            <a:noFill/>
          </a:ln>
        </p:spPr>
        <p:txBody>
          <a:bodyPr wrap="square" lIns="109728" tIns="82296" rIns="109728" bIns="82296" anchor="ctr">
            <a:normAutofit/>
          </a:bodyPr>
          <a:lstStyle/>
          <a:p>
            <a:pPr algn="ctr">
              <a:buNone/>
            </a:pPr>
            <a:r>
              <a:rPr lang="en-US" sz="2000" b="1" i="0" dirty="0">
                <a:solidFill>
                  <a:srgbClr val="FFFFFF"/>
                </a:solidFill>
              </a:rPr>
              <a:t>The cost of producing each of these is collapsing.</a:t>
            </a:r>
          </a:p>
        </p:txBody>
      </p:sp>
      <p:sp>
        <p:nvSpPr>
          <p:cNvPr id="81" name="Note"/>
          <p:cNvSpPr txBox="1"/>
          <p:nvPr/>
        </p:nvSpPr>
        <p:spPr>
          <a:xfrm>
            <a:off x="279400" y="3708400"/>
            <a:ext cx="8559800" cy="381000"/>
          </a:xfrm>
          <a:prstGeom prst="rect">
            <a:avLst/>
          </a:prstGeom>
          <a:noFill/>
          <a:ln>
            <a:noFill/>
          </a:ln>
        </p:spPr>
        <p:txBody>
          <a:bodyPr wrap="square" lIns="0" tIns="0" rIns="0" bIns="0" anchor="t">
            <a:normAutofit/>
          </a:bodyPr>
          <a:lstStyle/>
          <a:p>
            <a:pPr algn="l">
              <a:buNone/>
            </a:pPr>
            <a:r>
              <a:rPr lang="en-US" sz="1600" b="0" i="0" dirty="0">
                <a:solidFill>
                  <a:srgbClr val="555960"/>
                </a:solidFill>
              </a:rPr>
              <a:t>Cheaper to produce is not the same as correct, and not the same as understood.</a:t>
            </a:r>
          </a:p>
        </p:txBody>
      </p:sp>
      <p:sp>
        <p:nvSpPr>
          <p:cNvPr id="85" name="Q"/>
          <p:cNvSpPr/>
          <p:nvPr/>
        </p:nvSpPr>
        <p:spPr>
          <a:xfrm>
            <a:off x="279400" y="4318000"/>
            <a:ext cx="8559800" cy="1270000"/>
          </a:xfrm>
          <a:prstGeom prst="rect">
            <a:avLst/>
          </a:prstGeom>
          <a:solidFill>
            <a:srgbClr val="F5F1E8"/>
          </a:solidFill>
          <a:ln w="12700">
            <a:solidFill>
              <a:srgbClr val="C9B991"/>
            </a:solidFill>
          </a:ln>
        </p:spPr>
        <p:txBody>
          <a:bodyPr wrap="square" lIns="109728" tIns="82296" rIns="109728" bIns="82296" anchor="t">
            <a:normAutofit/>
          </a:bodyPr>
          <a:lstStyle/>
          <a:p>
            <a:pPr algn="l">
              <a:buNone/>
            </a:pPr>
            <a:r>
              <a:rPr lang="en-US" sz="2200" b="1" i="0" dirty="0">
                <a:solidFill>
                  <a:srgbClr val="000000"/>
                </a:solidFill>
              </a:rPr>
              <a:t>So what was the assignment measuring?</a:t>
            </a:r>
          </a:p>
          <a:p>
            <a:pPr algn="l">
              <a:spcBef>
                <a:spcPts val="300"/>
              </a:spcBef>
              <a:buNone/>
            </a:pPr>
            <a:r>
              <a:rPr lang="en-US" sz="1600" b="0" i="0" dirty="0">
                <a:solidFill>
                  <a:srgbClr val="555960"/>
                </a:solidFill>
              </a:rPr>
              <a:t>If the artifact was our evidence of reasoning, that evidence is now weaker.</a:t>
            </a:r>
          </a:p>
        </p:txBody>
      </p:sp>
    </p:spTree>
    <p:extLst>
      <p:ext uri="{BB962C8B-B14F-4D97-AF65-F5344CB8AC3E}">
        <p14:creationId xmlns:p14="http://schemas.microsoft.com/office/powerpoint/2010/main" val="3788752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fade">
                                      <p:cBhvr>
                                        <p:cTn id="7" dur="4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
                                        </p:tgtEl>
                                        <p:attrNameLst>
                                          <p:attrName>style.visibility</p:attrName>
                                        </p:attrNameLst>
                                      </p:cBhvr>
                                      <p:to>
                                        <p:strVal val="visible"/>
                                      </p:to>
                                    </p:set>
                                    <p:animEffect transition="in" filter="fade">
                                      <p:cBhvr>
                                        <p:cTn id="12" dur="400"/>
                                        <p:tgtEl>
                                          <p:spTgt spid="8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5"/>
                                        </p:tgtEl>
                                        <p:attrNameLst>
                                          <p:attrName>style.visibility</p:attrName>
                                        </p:attrNameLst>
                                      </p:cBhvr>
                                      <p:to>
                                        <p:strVal val="visible"/>
                                      </p:to>
                                    </p:set>
                                    <p:animEffect transition="in" filter="fade">
                                      <p:cBhvr>
                                        <p:cTn id="17" dur="400"/>
                                        <p:tgtEl>
                                          <p:spTgt spid="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8A6415A-3190-00F0-511E-0D1DB4BA0245}"/>
              </a:ext>
            </a:extLst>
          </p:cNvPr>
          <p:cNvSpPr>
            <a:spLocks noGrp="1"/>
          </p:cNvSpPr>
          <p:nvPr>
            <p:ph type="title"/>
          </p:nvPr>
        </p:nvSpPr>
        <p:spPr/>
        <p:txBody>
          <a:bodyPr>
            <a:normAutofit fontScale="90000"/>
          </a:bodyPr>
          <a:lstStyle/>
          <a:p>
            <a:pPr algn="l">
              <a:buNone/>
            </a:pPr>
            <a:r>
              <a:rPr lang="en-US" sz="2600" b="1" dirty="0">
                <a:solidFill>
                  <a:srgbClr val="000000"/>
                </a:solidFill>
              </a:rPr>
              <a:t>What remains difficult when production gets cheap?</a:t>
            </a:r>
          </a:p>
        </p:txBody>
      </p:sp>
      <p:sp>
        <p:nvSpPr>
          <p:cNvPr id="4" name="Slide Number Placeholder 3">
            <a:extLst>
              <a:ext uri="{FF2B5EF4-FFF2-40B4-BE49-F238E27FC236}">
                <a16:creationId xmlns:a16="http://schemas.microsoft.com/office/drawing/2014/main" id="{0F3CEB7D-33A7-9987-F4B3-A952A76B9F84}"/>
              </a:ext>
            </a:extLst>
          </p:cNvPr>
          <p:cNvSpPr>
            <a:spLocks noGrp="1"/>
          </p:cNvSpPr>
          <p:nvPr>
            <p:ph type="sldNum" sz="quarter" idx="4"/>
          </p:nvPr>
        </p:nvSpPr>
        <p:spPr/>
        <p:txBody>
          <a:bodyPr/>
          <a:lstStyle/>
          <a:p>
            <a:fld id="{B7EB45DA-9A0D-DC49-8E02-F30A5DDC21C3}" type="slidenum">
              <a:rPr lang="en-US" smtClean="0"/>
              <a:t>23</a:t>
            </a:fld>
            <a:endParaRPr lang="en-US"/>
          </a:p>
        </p:txBody>
      </p:sp>
      <p:sp>
        <p:nvSpPr>
          <p:cNvPr id="60" name="Cheap"/>
          <p:cNvSpPr/>
          <p:nvPr/>
        </p:nvSpPr>
        <p:spPr>
          <a:xfrm>
            <a:off x="279400" y="889000"/>
            <a:ext cx="4140200" cy="43180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1500" b="1" i="0" dirty="0">
                <a:solidFill>
                  <a:srgbClr val="555960"/>
                </a:solidFill>
              </a:rPr>
              <a:t>GETTING CHEAP</a:t>
            </a:r>
          </a:p>
          <a:p>
            <a:pPr algn="l">
              <a:spcBef>
                <a:spcPts val="400"/>
              </a:spcBef>
              <a:buNone/>
            </a:pPr>
            <a:r>
              <a:rPr lang="en-US" sz="1700" b="0" i="0" dirty="0">
                <a:solidFill>
                  <a:srgbClr val="000000"/>
                </a:solidFill>
              </a:rPr>
              <a:t>draft the code</a:t>
            </a:r>
          </a:p>
          <a:p>
            <a:pPr algn="l">
              <a:spcBef>
                <a:spcPts val="300"/>
              </a:spcBef>
              <a:buNone/>
            </a:pPr>
            <a:r>
              <a:rPr lang="en-US" sz="1700" b="0" i="0" dirty="0">
                <a:solidFill>
                  <a:srgbClr val="000000"/>
                </a:solidFill>
              </a:rPr>
              <a:t>draft the prose</a:t>
            </a:r>
          </a:p>
          <a:p>
            <a:pPr algn="l">
              <a:spcBef>
                <a:spcPts val="300"/>
              </a:spcBef>
              <a:buNone/>
            </a:pPr>
            <a:r>
              <a:rPr lang="en-US" sz="1700" b="0" i="0" dirty="0">
                <a:solidFill>
                  <a:srgbClr val="000000"/>
                </a:solidFill>
              </a:rPr>
              <a:t>make the diagrams</a:t>
            </a:r>
          </a:p>
          <a:p>
            <a:pPr algn="l">
              <a:spcBef>
                <a:spcPts val="300"/>
              </a:spcBef>
              <a:buNone/>
            </a:pPr>
            <a:r>
              <a:rPr lang="en-US" sz="1700" b="0" i="0" dirty="0">
                <a:solidFill>
                  <a:srgbClr val="000000"/>
                </a:solidFill>
              </a:rPr>
              <a:t>generate candidate solutions</a:t>
            </a:r>
          </a:p>
          <a:p>
            <a:pPr algn="l">
              <a:spcBef>
                <a:spcPts val="300"/>
              </a:spcBef>
              <a:buNone/>
            </a:pPr>
            <a:r>
              <a:rPr lang="en-US" sz="1700" b="0" i="0" dirty="0">
                <a:solidFill>
                  <a:srgbClr val="000000"/>
                </a:solidFill>
              </a:rPr>
              <a:t>summarise the sources</a:t>
            </a:r>
          </a:p>
        </p:txBody>
      </p:sp>
      <p:sp>
        <p:nvSpPr>
          <p:cNvPr id="61" name="Hard"/>
          <p:cNvSpPr/>
          <p:nvPr/>
        </p:nvSpPr>
        <p:spPr>
          <a:xfrm>
            <a:off x="4699000" y="889000"/>
            <a:ext cx="4140200" cy="4318000"/>
          </a:xfrm>
          <a:prstGeom prst="rect">
            <a:avLst/>
          </a:prstGeom>
          <a:solidFill>
            <a:srgbClr val="F5F1E8"/>
          </a:solidFill>
          <a:ln w="12700">
            <a:solidFill>
              <a:srgbClr val="C9B991"/>
            </a:solidFill>
          </a:ln>
        </p:spPr>
        <p:txBody>
          <a:bodyPr wrap="square" lIns="109728" tIns="82296" rIns="109728" bIns="82296" anchor="t">
            <a:normAutofit/>
          </a:bodyPr>
          <a:lstStyle/>
          <a:p>
            <a:pPr algn="l">
              <a:buNone/>
            </a:pPr>
            <a:r>
              <a:rPr lang="en-US" sz="1500" b="1" i="0" dirty="0">
                <a:solidFill>
                  <a:srgbClr val="8E6F3E"/>
                </a:solidFill>
              </a:rPr>
              <a:t>STILL CONSEQUENTIAL</a:t>
            </a:r>
          </a:p>
          <a:p>
            <a:pPr algn="l">
              <a:spcBef>
                <a:spcPts val="400"/>
              </a:spcBef>
              <a:buNone/>
            </a:pPr>
            <a:r>
              <a:rPr lang="en-US" sz="1700" b="0" i="0" dirty="0">
                <a:solidFill>
                  <a:srgbClr val="000000"/>
                </a:solidFill>
              </a:rPr>
              <a:t>decide what should be built</a:t>
            </a:r>
          </a:p>
          <a:p>
            <a:pPr algn="l">
              <a:spcBef>
                <a:spcPts val="300"/>
              </a:spcBef>
              <a:buNone/>
            </a:pPr>
            <a:r>
              <a:rPr lang="en-US" sz="1700" b="0" i="0" dirty="0">
                <a:solidFill>
                  <a:srgbClr val="000000"/>
                </a:solidFill>
              </a:rPr>
              <a:t>represent the requirements explicitly</a:t>
            </a:r>
          </a:p>
          <a:p>
            <a:pPr algn="l">
              <a:spcBef>
                <a:spcPts val="300"/>
              </a:spcBef>
              <a:buNone/>
            </a:pPr>
            <a:r>
              <a:rPr lang="en-US" sz="1700" b="0" i="0" dirty="0">
                <a:solidFill>
                  <a:srgbClr val="000000"/>
                </a:solidFill>
              </a:rPr>
              <a:t>compare alternatives on real criteria</a:t>
            </a:r>
          </a:p>
          <a:p>
            <a:pPr algn="l">
              <a:spcBef>
                <a:spcPts val="300"/>
              </a:spcBef>
              <a:buNone/>
            </a:pPr>
            <a:r>
              <a:rPr lang="en-US" sz="1700" b="0" i="0" dirty="0">
                <a:solidFill>
                  <a:srgbClr val="000000"/>
                </a:solidFill>
              </a:rPr>
              <a:t>find the failures before someone else does</a:t>
            </a:r>
          </a:p>
          <a:p>
            <a:pPr algn="l">
              <a:spcBef>
                <a:spcPts val="300"/>
              </a:spcBef>
              <a:buNone/>
            </a:pPr>
            <a:r>
              <a:rPr lang="en-US" sz="1700" b="0" i="0" dirty="0">
                <a:solidFill>
                  <a:srgbClr val="000000"/>
                </a:solidFill>
              </a:rPr>
              <a:t>validate against evidence, and explain the decision</a:t>
            </a:r>
          </a:p>
        </p:txBody>
      </p:sp>
      <p:sp>
        <p:nvSpPr>
          <p:cNvPr id="90" name="Band"/>
          <p:cNvSpPr/>
          <p:nvPr/>
        </p:nvSpPr>
        <p:spPr>
          <a:xfrm>
            <a:off x="279400" y="5435600"/>
            <a:ext cx="8559800" cy="685800"/>
          </a:xfrm>
          <a:prstGeom prst="rect">
            <a:avLst/>
          </a:prstGeom>
          <a:solidFill>
            <a:srgbClr val="8E6F3E"/>
          </a:solidFill>
          <a:ln>
            <a:noFill/>
          </a:ln>
        </p:spPr>
        <p:txBody>
          <a:bodyPr wrap="square" lIns="109728" tIns="82296" rIns="109728" bIns="82296" anchor="ctr">
            <a:normAutofit/>
          </a:bodyPr>
          <a:lstStyle/>
          <a:p>
            <a:pPr algn="ctr">
              <a:buNone/>
            </a:pPr>
            <a:r>
              <a:rPr lang="en-US" sz="1900" b="1" i="0" dirty="0">
                <a:solidFill>
                  <a:srgbClr val="FFFFFF"/>
                </a:solidFill>
              </a:rPr>
              <a:t>The right-hand column is what our assessments now have to reach.</a:t>
            </a:r>
          </a:p>
        </p:txBody>
      </p:sp>
    </p:spTree>
    <p:extLst>
      <p:ext uri="{BB962C8B-B14F-4D97-AF65-F5344CB8AC3E}">
        <p14:creationId xmlns:p14="http://schemas.microsoft.com/office/powerpoint/2010/main" val="387383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4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0"/>
                                        </p:tgtEl>
                                        <p:attrNameLst>
                                          <p:attrName>style.visibility</p:attrName>
                                        </p:attrNameLst>
                                      </p:cBhvr>
                                      <p:to>
                                        <p:strVal val="visible"/>
                                      </p:to>
                                    </p:set>
                                    <p:animEffect transition="in" filter="fade">
                                      <p:cBhvr>
                                        <p:cTn id="12" dur="4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FC9B2B9-AB17-55E9-4314-34B8145C3157}"/>
              </a:ext>
            </a:extLst>
          </p:cNvPr>
          <p:cNvSpPr>
            <a:spLocks noGrp="1"/>
          </p:cNvSpPr>
          <p:nvPr>
            <p:ph type="title"/>
          </p:nvPr>
        </p:nvSpPr>
        <p:spPr/>
        <p:txBody>
          <a:bodyPr>
            <a:normAutofit fontScale="90000"/>
          </a:bodyPr>
          <a:lstStyle/>
          <a:p>
            <a:pPr algn="l">
              <a:buNone/>
            </a:pPr>
            <a:r>
              <a:rPr lang="en-US" sz="2600" b="1" dirty="0">
                <a:solidFill>
                  <a:srgbClr val="000000"/>
                </a:solidFill>
              </a:rPr>
              <a:t>In ECE 30861, GenAI is not a separate week</a:t>
            </a:r>
          </a:p>
        </p:txBody>
      </p:sp>
      <p:sp>
        <p:nvSpPr>
          <p:cNvPr id="4" name="Slide Number Placeholder 3">
            <a:extLst>
              <a:ext uri="{FF2B5EF4-FFF2-40B4-BE49-F238E27FC236}">
                <a16:creationId xmlns:a16="http://schemas.microsoft.com/office/drawing/2014/main" id="{67F68E29-6087-DF09-A07B-37281B82A302}"/>
              </a:ext>
            </a:extLst>
          </p:cNvPr>
          <p:cNvSpPr>
            <a:spLocks noGrp="1"/>
          </p:cNvSpPr>
          <p:nvPr>
            <p:ph type="sldNum" sz="quarter" idx="4"/>
          </p:nvPr>
        </p:nvSpPr>
        <p:spPr/>
        <p:txBody>
          <a:bodyPr/>
          <a:lstStyle/>
          <a:p>
            <a:fld id="{B7EB45DA-9A0D-DC49-8E02-F30A5DDC21C3}" type="slidenum">
              <a:rPr lang="en-US" smtClean="0"/>
              <a:t>24</a:t>
            </a:fld>
            <a:endParaRPr lang="en-US"/>
          </a:p>
        </p:txBody>
      </p:sp>
      <p:sp>
        <p:nvSpPr>
          <p:cNvPr id="50" name="Lead"/>
          <p:cNvSpPr txBox="1"/>
          <p:nvPr/>
        </p:nvSpPr>
        <p:spPr>
          <a:xfrm>
            <a:off x="279400" y="863600"/>
            <a:ext cx="8559800" cy="304800"/>
          </a:xfrm>
          <a:prstGeom prst="rect">
            <a:avLst/>
          </a:prstGeom>
          <a:noFill/>
          <a:ln>
            <a:noFill/>
          </a:ln>
        </p:spPr>
        <p:txBody>
          <a:bodyPr wrap="square" lIns="0" tIns="0" rIns="0" bIns="0" anchor="t">
            <a:normAutofit/>
          </a:bodyPr>
          <a:lstStyle/>
          <a:p>
            <a:pPr algn="l">
              <a:buNone/>
            </a:pPr>
            <a:r>
              <a:rPr lang="en-US" sz="1600" b="1" i="0" dirty="0">
                <a:solidFill>
                  <a:srgbClr val="8E6F3E"/>
                </a:solidFill>
              </a:rPr>
              <a:t>THE SEMESTER ARC</a:t>
            </a:r>
          </a:p>
        </p:txBody>
      </p:sp>
      <p:sp>
        <p:nvSpPr>
          <p:cNvPr id="60" name="Arc"/>
          <p:cNvSpPr/>
          <p:nvPr/>
        </p:nvSpPr>
        <p:spPr>
          <a:xfrm>
            <a:off x="279400" y="1219200"/>
            <a:ext cx="8559800" cy="508000"/>
          </a:xfrm>
          <a:prstGeom prst="rect">
            <a:avLst/>
          </a:prstGeom>
          <a:solidFill>
            <a:srgbClr val="FFFFFF"/>
          </a:solidFill>
          <a:ln w="12700">
            <a:solidFill>
              <a:srgbClr val="C9B991"/>
            </a:solidFill>
          </a:ln>
        </p:spPr>
        <p:txBody>
          <a:bodyPr wrap="square" lIns="109728" tIns="82296" rIns="109728" bIns="82296" anchor="ctr">
            <a:normAutofit fontScale="92500"/>
          </a:bodyPr>
          <a:lstStyle/>
          <a:p>
            <a:pPr algn="ctr">
              <a:buNone/>
            </a:pPr>
            <a:r>
              <a:rPr lang="en-US" sz="1600" b="1" i="0" dirty="0">
                <a:solidFill>
                  <a:srgbClr val="000000"/>
                </a:solidFill>
              </a:rPr>
              <a:t>Requirements  ›  Architecture  ›  Design  ›  Implementation  ›  Validation  ›  Operations  ›  Maintenance</a:t>
            </a:r>
          </a:p>
        </p:txBody>
      </p:sp>
      <p:sp>
        <p:nvSpPr>
          <p:cNvPr id="61" name="Overlay"/>
          <p:cNvSpPr/>
          <p:nvPr/>
        </p:nvSpPr>
        <p:spPr>
          <a:xfrm>
            <a:off x="279400" y="1828800"/>
            <a:ext cx="8559800" cy="558800"/>
          </a:xfrm>
          <a:prstGeom prst="rect">
            <a:avLst/>
          </a:prstGeom>
          <a:solidFill>
            <a:srgbClr val="8E6F3E"/>
          </a:solidFill>
          <a:ln>
            <a:noFill/>
          </a:ln>
        </p:spPr>
        <p:txBody>
          <a:bodyPr wrap="square" lIns="109728" tIns="82296" rIns="109728" bIns="82296" anchor="ctr">
            <a:normAutofit/>
          </a:bodyPr>
          <a:lstStyle/>
          <a:p>
            <a:pPr algn="ctr">
              <a:buNone/>
            </a:pPr>
            <a:r>
              <a:rPr lang="en-US" sz="1800" b="1" i="0" dirty="0">
                <a:solidFill>
                  <a:srgbClr val="FFFFFF"/>
                </a:solidFill>
              </a:rPr>
              <a:t>Agents appear in every one of these, not in a unit of their own.</a:t>
            </a:r>
          </a:p>
        </p:txBody>
      </p:sp>
      <p:sp>
        <p:nvSpPr>
          <p:cNvPr id="62" name="Lead2"/>
          <p:cNvSpPr txBox="1"/>
          <p:nvPr/>
        </p:nvSpPr>
        <p:spPr>
          <a:xfrm>
            <a:off x="279400" y="2616200"/>
            <a:ext cx="8559800" cy="304800"/>
          </a:xfrm>
          <a:prstGeom prst="rect">
            <a:avLst/>
          </a:prstGeom>
          <a:noFill/>
          <a:ln>
            <a:noFill/>
          </a:ln>
        </p:spPr>
        <p:txBody>
          <a:bodyPr wrap="square" lIns="0" tIns="0" rIns="0" bIns="0" anchor="t">
            <a:normAutofit/>
          </a:bodyPr>
          <a:lstStyle/>
          <a:p>
            <a:pPr algn="l">
              <a:buNone/>
            </a:pPr>
            <a:r>
              <a:rPr lang="en-US" sz="1600" b="1" i="0" dirty="0">
                <a:solidFill>
                  <a:srgbClr val="8E6F3E"/>
                </a:solidFill>
              </a:rPr>
              <a:t>WHAT THAT CHANGED IN THE COURSE</a:t>
            </a:r>
          </a:p>
        </p:txBody>
      </p:sp>
      <p:sp>
        <p:nvSpPr>
          <p:cNvPr id="70" name="C0"/>
          <p:cNvSpPr/>
          <p:nvPr/>
        </p:nvSpPr>
        <p:spPr>
          <a:xfrm>
            <a:off x="279400" y="2971800"/>
            <a:ext cx="2044700" cy="16510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Team project</a:t>
            </a:r>
          </a:p>
          <a:p>
            <a:pPr algn="l">
              <a:spcBef>
                <a:spcPts val="300"/>
              </a:spcBef>
              <a:buNone/>
            </a:pPr>
            <a:r>
              <a:rPr lang="en-US" sz="1600" b="0" i="0" dirty="0">
                <a:solidFill>
                  <a:srgbClr val="000000"/>
                </a:solidFill>
              </a:rPr>
              <a:t>one system, full lifecycle, open-ended specification, “build a real product”</a:t>
            </a:r>
          </a:p>
        </p:txBody>
      </p:sp>
      <p:sp>
        <p:nvSpPr>
          <p:cNvPr id="71" name="C1"/>
          <p:cNvSpPr/>
          <p:nvPr/>
        </p:nvSpPr>
        <p:spPr>
          <a:xfrm>
            <a:off x="2451100" y="2971800"/>
            <a:ext cx="2044700" cy="16510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Agents mandated</a:t>
            </a:r>
          </a:p>
          <a:p>
            <a:pPr algn="l">
              <a:spcBef>
                <a:spcPts val="300"/>
              </a:spcBef>
              <a:buNone/>
            </a:pPr>
            <a:r>
              <a:rPr lang="en-US" sz="1600" b="0" i="0" dirty="0">
                <a:solidFill>
                  <a:srgbClr val="000000"/>
                </a:solidFill>
              </a:rPr>
              <a:t>and their use declared</a:t>
            </a:r>
          </a:p>
        </p:txBody>
      </p:sp>
      <p:sp>
        <p:nvSpPr>
          <p:cNvPr id="72" name="C2"/>
          <p:cNvSpPr/>
          <p:nvPr/>
        </p:nvSpPr>
        <p:spPr>
          <a:xfrm>
            <a:off x="4622800" y="2971800"/>
            <a:ext cx="2044700" cy="16510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Collaborating teams</a:t>
            </a:r>
          </a:p>
          <a:p>
            <a:pPr algn="l">
              <a:spcBef>
                <a:spcPts val="300"/>
              </a:spcBef>
              <a:buNone/>
            </a:pPr>
            <a:r>
              <a:rPr lang="en-US" sz="1600" b="0" i="0" dirty="0">
                <a:solidFill>
                  <a:srgbClr val="000000"/>
                </a:solidFill>
              </a:rPr>
              <a:t>Cross-tested against each other</a:t>
            </a:r>
          </a:p>
        </p:txBody>
      </p:sp>
      <p:sp>
        <p:nvSpPr>
          <p:cNvPr id="73" name="C3"/>
          <p:cNvSpPr/>
          <p:nvPr/>
        </p:nvSpPr>
        <p:spPr>
          <a:xfrm>
            <a:off x="6794500" y="2971800"/>
            <a:ext cx="2044700" cy="16510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Oral examinations</a:t>
            </a:r>
          </a:p>
          <a:p>
            <a:pPr algn="l">
              <a:spcBef>
                <a:spcPts val="300"/>
              </a:spcBef>
              <a:buNone/>
            </a:pPr>
            <a:r>
              <a:rPr lang="en-US" sz="1600" b="0" i="0" dirty="0">
                <a:solidFill>
                  <a:srgbClr val="000000"/>
                </a:solidFill>
              </a:rPr>
              <a:t>Explain the decision, not the artifact</a:t>
            </a:r>
          </a:p>
        </p:txBody>
      </p:sp>
      <p:sp>
        <p:nvSpPr>
          <p:cNvPr id="90" name="Note"/>
          <p:cNvSpPr txBox="1"/>
          <p:nvPr/>
        </p:nvSpPr>
        <p:spPr>
          <a:xfrm>
            <a:off x="279400" y="4851400"/>
            <a:ext cx="8559800" cy="762000"/>
          </a:xfrm>
          <a:prstGeom prst="rect">
            <a:avLst/>
          </a:prstGeom>
          <a:noFill/>
          <a:ln>
            <a:noFill/>
          </a:ln>
        </p:spPr>
        <p:txBody>
          <a:bodyPr wrap="square" lIns="0" tIns="0" rIns="0" bIns="0" anchor="t">
            <a:normAutofit lnSpcReduction="10000"/>
          </a:bodyPr>
          <a:lstStyle/>
          <a:p>
            <a:pPr algn="l">
              <a:buNone/>
            </a:pPr>
            <a:r>
              <a:rPr lang="en-US" sz="1700" b="0" i="0" dirty="0">
                <a:solidFill>
                  <a:srgbClr val="000000"/>
                </a:solidFill>
              </a:rPr>
              <a:t>It is still Software Engineering.</a:t>
            </a:r>
          </a:p>
          <a:p>
            <a:pPr algn="l">
              <a:buNone/>
            </a:pPr>
            <a:r>
              <a:rPr lang="en-US" sz="1700" b="0" i="0" dirty="0">
                <a:solidFill>
                  <a:srgbClr val="000000"/>
                </a:solidFill>
              </a:rPr>
              <a:t>It is more Software Engineering than ever.</a:t>
            </a:r>
          </a:p>
          <a:p>
            <a:pPr algn="l">
              <a:buNone/>
            </a:pPr>
            <a:r>
              <a:rPr lang="en-US" sz="1700" b="0" i="0" dirty="0">
                <a:solidFill>
                  <a:srgbClr val="000000"/>
                </a:solidFill>
              </a:rPr>
              <a:t>Implementation abundance forces the engineering discipline to become explicit.</a:t>
            </a:r>
          </a:p>
        </p:txBody>
      </p:sp>
      <p:sp>
        <p:nvSpPr>
          <p:cNvPr id="91" name="Src"/>
          <p:cNvSpPr txBox="1"/>
          <p:nvPr/>
        </p:nvSpPr>
        <p:spPr>
          <a:xfrm>
            <a:off x="279400" y="6157912"/>
            <a:ext cx="8559800" cy="381000"/>
          </a:xfrm>
          <a:prstGeom prst="rect">
            <a:avLst/>
          </a:prstGeom>
          <a:noFill/>
          <a:ln>
            <a:noFill/>
          </a:ln>
        </p:spPr>
        <p:txBody>
          <a:bodyPr wrap="square" lIns="0" tIns="0" rIns="0" bIns="0" anchor="t">
            <a:normAutofit/>
          </a:bodyPr>
          <a:lstStyle/>
          <a:p>
            <a:pPr algn="l">
              <a:buNone/>
            </a:pPr>
            <a:r>
              <a:rPr lang="en-US" sz="1600" b="0" i="0" dirty="0">
                <a:solidFill>
                  <a:srgbClr val="555960"/>
                </a:solidFill>
              </a:rPr>
              <a:t>Open course materials: davisjam.github.io/model-based-agentic-software-engineering/teach</a:t>
            </a:r>
          </a:p>
        </p:txBody>
      </p:sp>
    </p:spTree>
    <p:extLst>
      <p:ext uri="{BB962C8B-B14F-4D97-AF65-F5344CB8AC3E}">
        <p14:creationId xmlns:p14="http://schemas.microsoft.com/office/powerpoint/2010/main" val="135319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4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fade">
                                      <p:cBhvr>
                                        <p:cTn id="12" dur="400"/>
                                        <p:tgtEl>
                                          <p:spTgt spid="62"/>
                                        </p:tgtEl>
                                      </p:cBhvr>
                                    </p:animEffect>
                                    <p:set>
                                      <p:cBhvr>
                                        <p:cTn id="13" dur="1" fill="hold">
                                          <p:stCondLst>
                                            <p:cond delay="0"/>
                                          </p:stCondLst>
                                        </p:cTn>
                                        <p:tgtEl>
                                          <p:spTgt spid="70"/>
                                        </p:tgtEl>
                                        <p:attrNameLst>
                                          <p:attrName>style.visibility</p:attrName>
                                        </p:attrNameLst>
                                      </p:cBhvr>
                                      <p:to>
                                        <p:strVal val="visible"/>
                                      </p:to>
                                    </p:set>
                                    <p:animEffect transition="in" filter="fade">
                                      <p:cBhvr>
                                        <p:cTn id="14" dur="400"/>
                                        <p:tgtEl>
                                          <p:spTgt spid="70"/>
                                        </p:tgtEl>
                                      </p:cBhvr>
                                    </p:animEffect>
                                    <p:set>
                                      <p:cBhvr>
                                        <p:cTn id="15" dur="1" fill="hold">
                                          <p:stCondLst>
                                            <p:cond delay="0"/>
                                          </p:stCondLst>
                                        </p:cTn>
                                        <p:tgtEl>
                                          <p:spTgt spid="71"/>
                                        </p:tgtEl>
                                        <p:attrNameLst>
                                          <p:attrName>style.visibility</p:attrName>
                                        </p:attrNameLst>
                                      </p:cBhvr>
                                      <p:to>
                                        <p:strVal val="visible"/>
                                      </p:to>
                                    </p:set>
                                    <p:animEffect transition="in" filter="fade">
                                      <p:cBhvr>
                                        <p:cTn id="16" dur="400"/>
                                        <p:tgtEl>
                                          <p:spTgt spid="71"/>
                                        </p:tgtEl>
                                      </p:cBhvr>
                                    </p:animEffect>
                                    <p:set>
                                      <p:cBhvr>
                                        <p:cTn id="17" dur="1" fill="hold">
                                          <p:stCondLst>
                                            <p:cond delay="0"/>
                                          </p:stCondLst>
                                        </p:cTn>
                                        <p:tgtEl>
                                          <p:spTgt spid="72"/>
                                        </p:tgtEl>
                                        <p:attrNameLst>
                                          <p:attrName>style.visibility</p:attrName>
                                        </p:attrNameLst>
                                      </p:cBhvr>
                                      <p:to>
                                        <p:strVal val="visible"/>
                                      </p:to>
                                    </p:set>
                                    <p:animEffect transition="in" filter="fade">
                                      <p:cBhvr>
                                        <p:cTn id="18" dur="400"/>
                                        <p:tgtEl>
                                          <p:spTgt spid="72"/>
                                        </p:tgtEl>
                                      </p:cBhvr>
                                    </p:animEffect>
                                    <p:set>
                                      <p:cBhvr>
                                        <p:cTn id="19" dur="1" fill="hold">
                                          <p:stCondLst>
                                            <p:cond delay="0"/>
                                          </p:stCondLst>
                                        </p:cTn>
                                        <p:tgtEl>
                                          <p:spTgt spid="73"/>
                                        </p:tgtEl>
                                        <p:attrNameLst>
                                          <p:attrName>style.visibility</p:attrName>
                                        </p:attrNameLst>
                                      </p:cBhvr>
                                      <p:to>
                                        <p:strVal val="visible"/>
                                      </p:to>
                                    </p:set>
                                    <p:animEffect transition="in" filter="fade">
                                      <p:cBhvr>
                                        <p:cTn id="20" dur="400"/>
                                        <p:tgtEl>
                                          <p:spTgt spid="7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90"/>
                                        </p:tgtEl>
                                        <p:attrNameLst>
                                          <p:attrName>style.visibility</p:attrName>
                                        </p:attrNameLst>
                                      </p:cBhvr>
                                      <p:to>
                                        <p:strVal val="visible"/>
                                      </p:to>
                                    </p:set>
                                    <p:animEffect transition="in" filter="fade">
                                      <p:cBhvr>
                                        <p:cTn id="25" dur="4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878BB-4EAE-80D0-83AC-AF0F3166F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342FCE-B2AB-C9F0-8C1D-3F43B456FFB3}"/>
              </a:ext>
            </a:extLst>
          </p:cNvPr>
          <p:cNvSpPr>
            <a:spLocks noGrp="1"/>
          </p:cNvSpPr>
          <p:nvPr>
            <p:ph type="title"/>
          </p:nvPr>
        </p:nvSpPr>
        <p:spPr>
          <a:xfrm>
            <a:off x="185737" y="3009900"/>
            <a:ext cx="8772525" cy="838200"/>
          </a:xfrm>
        </p:spPr>
        <p:txBody>
          <a:bodyPr>
            <a:normAutofit/>
          </a:bodyPr>
          <a:lstStyle/>
          <a:p>
            <a:pPr algn="ctr">
              <a:buNone/>
            </a:pPr>
            <a:r>
              <a:rPr lang="en-US" sz="3200" b="1" dirty="0">
                <a:solidFill>
                  <a:srgbClr val="000000"/>
                </a:solidFill>
              </a:rPr>
              <a:t>Closing Remarks</a:t>
            </a:r>
          </a:p>
        </p:txBody>
      </p:sp>
      <p:sp>
        <p:nvSpPr>
          <p:cNvPr id="3" name="Slide Number Placeholder 2">
            <a:extLst>
              <a:ext uri="{FF2B5EF4-FFF2-40B4-BE49-F238E27FC236}">
                <a16:creationId xmlns:a16="http://schemas.microsoft.com/office/drawing/2014/main" id="{A1AFDEBE-329B-8A3A-7CD7-F4CC76621AAB}"/>
              </a:ext>
            </a:extLst>
          </p:cNvPr>
          <p:cNvSpPr>
            <a:spLocks noGrp="1"/>
          </p:cNvSpPr>
          <p:nvPr>
            <p:ph type="sldNum" sz="quarter" idx="4"/>
          </p:nvPr>
        </p:nvSpPr>
        <p:spPr/>
        <p:txBody>
          <a:bodyPr/>
          <a:lstStyle/>
          <a:p>
            <a:fld id="{B7EB45DA-9A0D-DC49-8E02-F30A5DDC21C3}" type="slidenum">
              <a:rPr lang="en-US" smtClean="0"/>
              <a:t>25</a:t>
            </a:fld>
            <a:endParaRPr lang="en-US"/>
          </a:p>
        </p:txBody>
      </p:sp>
    </p:spTree>
    <p:extLst>
      <p:ext uri="{BB962C8B-B14F-4D97-AF65-F5344CB8AC3E}">
        <p14:creationId xmlns:p14="http://schemas.microsoft.com/office/powerpoint/2010/main" val="2184260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93E9E5-5267-0873-9927-B64C46050B00}"/>
              </a:ext>
            </a:extLst>
          </p:cNvPr>
          <p:cNvSpPr>
            <a:spLocks noGrp="1"/>
          </p:cNvSpPr>
          <p:nvPr>
            <p:ph type="title"/>
          </p:nvPr>
        </p:nvSpPr>
        <p:spPr/>
        <p:txBody>
          <a:bodyPr>
            <a:normAutofit fontScale="90000"/>
          </a:bodyPr>
          <a:lstStyle/>
          <a:p>
            <a:r>
              <a:rPr lang="en-US" dirty="0"/>
              <a:t>Closing thoughts</a:t>
            </a:r>
          </a:p>
        </p:txBody>
      </p:sp>
      <p:sp>
        <p:nvSpPr>
          <p:cNvPr id="4" name="Slide Number Placeholder 3">
            <a:extLst>
              <a:ext uri="{FF2B5EF4-FFF2-40B4-BE49-F238E27FC236}">
                <a16:creationId xmlns:a16="http://schemas.microsoft.com/office/drawing/2014/main" id="{51FC4B99-3E84-D3B8-B93C-42800215B0FA}"/>
              </a:ext>
            </a:extLst>
          </p:cNvPr>
          <p:cNvSpPr>
            <a:spLocks noGrp="1"/>
          </p:cNvSpPr>
          <p:nvPr>
            <p:ph type="sldNum" sz="quarter" idx="4"/>
          </p:nvPr>
        </p:nvSpPr>
        <p:spPr/>
        <p:txBody>
          <a:bodyPr/>
          <a:lstStyle/>
          <a:p>
            <a:fld id="{B7EB45DA-9A0D-DC49-8E02-F30A5DDC21C3}" type="slidenum">
              <a:rPr lang="en-US" smtClean="0"/>
              <a:t>26</a:t>
            </a:fld>
            <a:endParaRPr lang="en-US"/>
          </a:p>
        </p:txBody>
      </p:sp>
      <p:pic>
        <p:nvPicPr>
          <p:cNvPr id="5" name="Picture 4">
            <a:extLst>
              <a:ext uri="{FF2B5EF4-FFF2-40B4-BE49-F238E27FC236}">
                <a16:creationId xmlns:a16="http://schemas.microsoft.com/office/drawing/2014/main" id="{59A64C24-3545-169B-1502-B2DD9D40E197}"/>
              </a:ext>
            </a:extLst>
          </p:cNvPr>
          <p:cNvPicPr>
            <a:picLocks noChangeAspect="1"/>
          </p:cNvPicPr>
          <p:nvPr/>
        </p:nvPicPr>
        <p:blipFill>
          <a:blip r:embed="rId2"/>
          <a:stretch>
            <a:fillRect/>
          </a:stretch>
        </p:blipFill>
        <p:spPr>
          <a:xfrm>
            <a:off x="517694" y="1357313"/>
            <a:ext cx="8256419" cy="3923505"/>
          </a:xfrm>
          <a:prstGeom prst="rect">
            <a:avLst/>
          </a:prstGeom>
        </p:spPr>
      </p:pic>
    </p:spTree>
    <p:extLst>
      <p:ext uri="{BB962C8B-B14F-4D97-AF65-F5344CB8AC3E}">
        <p14:creationId xmlns:p14="http://schemas.microsoft.com/office/powerpoint/2010/main" val="7301861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295CC2-84C2-A680-DF84-6A83F7AC4971}"/>
              </a:ext>
            </a:extLst>
          </p:cNvPr>
          <p:cNvSpPr>
            <a:spLocks noGrp="1"/>
          </p:cNvSpPr>
          <p:nvPr>
            <p:ph type="title"/>
          </p:nvPr>
        </p:nvSpPr>
        <p:spPr/>
        <p:txBody>
          <a:bodyPr>
            <a:normAutofit fontScale="90000"/>
          </a:bodyPr>
          <a:lstStyle/>
          <a:p>
            <a:pPr algn="l">
              <a:buNone/>
            </a:pPr>
            <a:r>
              <a:rPr lang="en-US" sz="3000" dirty="0">
                <a:solidFill>
                  <a:srgbClr val="000000"/>
                </a:solidFill>
              </a:rPr>
              <a:t>Homework for you!</a:t>
            </a:r>
          </a:p>
        </p:txBody>
      </p:sp>
      <p:sp>
        <p:nvSpPr>
          <p:cNvPr id="4" name="Slide Number Placeholder 3">
            <a:extLst>
              <a:ext uri="{FF2B5EF4-FFF2-40B4-BE49-F238E27FC236}">
                <a16:creationId xmlns:a16="http://schemas.microsoft.com/office/drawing/2014/main" id="{5793738C-ABCB-969B-733B-3FDCA3A28FC6}"/>
              </a:ext>
            </a:extLst>
          </p:cNvPr>
          <p:cNvSpPr>
            <a:spLocks noGrp="1"/>
          </p:cNvSpPr>
          <p:nvPr>
            <p:ph type="sldNum" sz="quarter" idx="4"/>
          </p:nvPr>
        </p:nvSpPr>
        <p:spPr/>
        <p:txBody>
          <a:bodyPr/>
          <a:lstStyle/>
          <a:p>
            <a:fld id="{B7EB45DA-9A0D-DC49-8E02-F30A5DDC21C3}" type="slidenum">
              <a:rPr lang="en-US" smtClean="0"/>
              <a:t>27</a:t>
            </a:fld>
            <a:endParaRPr lang="en-US"/>
          </a:p>
        </p:txBody>
      </p:sp>
      <p:sp>
        <p:nvSpPr>
          <p:cNvPr id="60" name="C0"/>
          <p:cNvSpPr/>
          <p:nvPr/>
        </p:nvSpPr>
        <p:spPr>
          <a:xfrm>
            <a:off x="279400" y="939800"/>
            <a:ext cx="2616200" cy="214884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2400" b="1" i="0" dirty="0">
                <a:solidFill>
                  <a:srgbClr val="8E6F3E"/>
                </a:solidFill>
              </a:rPr>
              <a:t>1</a:t>
            </a:r>
          </a:p>
          <a:p>
            <a:pPr algn="l">
              <a:spcBef>
                <a:spcPts val="200"/>
              </a:spcBef>
              <a:buNone/>
            </a:pPr>
            <a:r>
              <a:rPr lang="en-US" sz="1900" b="1" i="0" dirty="0">
                <a:solidFill>
                  <a:srgbClr val="000000"/>
                </a:solidFill>
              </a:rPr>
              <a:t>Delegate something</a:t>
            </a:r>
          </a:p>
          <a:p>
            <a:pPr algn="l">
              <a:spcBef>
                <a:spcPts val="300"/>
              </a:spcBef>
              <a:buNone/>
            </a:pPr>
            <a:r>
              <a:rPr lang="en-US" sz="1500" b="0" i="0" dirty="0">
                <a:solidFill>
                  <a:srgbClr val="000000"/>
                </a:solidFill>
              </a:rPr>
              <a:t>Use an agentic interface.</a:t>
            </a:r>
            <a:endParaRPr lang="en-US" sz="1500" dirty="0">
              <a:solidFill>
                <a:srgbClr val="000000"/>
              </a:solidFill>
            </a:endParaRPr>
          </a:p>
          <a:p>
            <a:pPr algn="l">
              <a:spcBef>
                <a:spcPts val="300"/>
              </a:spcBef>
              <a:buNone/>
            </a:pPr>
            <a:r>
              <a:rPr lang="en-US" sz="1500" b="0" i="0" dirty="0">
                <a:solidFill>
                  <a:srgbClr val="000000"/>
                </a:solidFill>
              </a:rPr>
              <a:t>Give an agent a bounded, real task.</a:t>
            </a:r>
          </a:p>
        </p:txBody>
      </p:sp>
      <p:sp>
        <p:nvSpPr>
          <p:cNvPr id="61" name="C1"/>
          <p:cNvSpPr/>
          <p:nvPr/>
        </p:nvSpPr>
        <p:spPr>
          <a:xfrm>
            <a:off x="3175000" y="939800"/>
            <a:ext cx="2616200" cy="214884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2400" b="1" i="0" dirty="0">
                <a:solidFill>
                  <a:srgbClr val="8E6F3E"/>
                </a:solidFill>
              </a:rPr>
              <a:t>2</a:t>
            </a:r>
          </a:p>
          <a:p>
            <a:pPr algn="l">
              <a:spcBef>
                <a:spcPts val="200"/>
              </a:spcBef>
              <a:buNone/>
            </a:pPr>
            <a:r>
              <a:rPr lang="en-US" sz="1900" b="1" i="0" dirty="0">
                <a:solidFill>
                  <a:srgbClr val="000000"/>
                </a:solidFill>
              </a:rPr>
              <a:t>Reconsider one assignment</a:t>
            </a:r>
          </a:p>
          <a:p>
            <a:pPr algn="l">
              <a:spcBef>
                <a:spcPts val="300"/>
              </a:spcBef>
              <a:buNone/>
            </a:pPr>
            <a:r>
              <a:rPr lang="en-US" sz="1500" b="0" i="0" dirty="0">
                <a:solidFill>
                  <a:srgbClr val="000000"/>
                </a:solidFill>
              </a:rPr>
              <a:t>Ask what </a:t>
            </a:r>
            <a:r>
              <a:rPr lang="en-US" sz="1500" dirty="0">
                <a:solidFill>
                  <a:srgbClr val="000000"/>
                </a:solidFill>
              </a:rPr>
              <a:t>to teach</a:t>
            </a:r>
            <a:r>
              <a:rPr lang="en-US" sz="1500" b="0" i="0" dirty="0">
                <a:solidFill>
                  <a:srgbClr val="000000"/>
                </a:solidFill>
              </a:rPr>
              <a:t> now that producing the artifact is cheap.</a:t>
            </a:r>
          </a:p>
        </p:txBody>
      </p:sp>
      <p:sp>
        <p:nvSpPr>
          <p:cNvPr id="81" name="QL1"/>
          <p:cNvSpPr txBox="1"/>
          <p:nvPr/>
        </p:nvSpPr>
        <p:spPr>
          <a:xfrm>
            <a:off x="3062287" y="4038600"/>
            <a:ext cx="1600200" cy="914400"/>
          </a:xfrm>
          <a:prstGeom prst="rect">
            <a:avLst/>
          </a:prstGeom>
          <a:noFill/>
          <a:ln>
            <a:noFill/>
          </a:ln>
        </p:spPr>
        <p:txBody>
          <a:bodyPr wrap="square" lIns="0" tIns="0" rIns="0" bIns="0" anchor="ctr">
            <a:normAutofit/>
          </a:bodyPr>
          <a:lstStyle/>
          <a:p>
            <a:pPr algn="l">
              <a:buNone/>
            </a:pPr>
            <a:r>
              <a:rPr lang="en-US" sz="1500" b="0" i="0" dirty="0">
                <a:solidFill>
                  <a:srgbClr val="555960"/>
                </a:solidFill>
              </a:rPr>
              <a:t>ECE 30861 course materials</a:t>
            </a:r>
          </a:p>
        </p:txBody>
      </p:sp>
      <p:sp>
        <p:nvSpPr>
          <p:cNvPr id="62" name="C2"/>
          <p:cNvSpPr/>
          <p:nvPr/>
        </p:nvSpPr>
        <p:spPr>
          <a:xfrm>
            <a:off x="6070600" y="939800"/>
            <a:ext cx="2616200" cy="214884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2400" b="1" i="0" dirty="0">
                <a:solidFill>
                  <a:srgbClr val="8E6F3E"/>
                </a:solidFill>
              </a:rPr>
              <a:t>3</a:t>
            </a:r>
          </a:p>
          <a:p>
            <a:pPr algn="l">
              <a:spcBef>
                <a:spcPts val="200"/>
              </a:spcBef>
              <a:buNone/>
            </a:pPr>
            <a:r>
              <a:rPr lang="en-US" sz="1900" b="1" i="0" dirty="0">
                <a:solidFill>
                  <a:srgbClr val="000000"/>
                </a:solidFill>
              </a:rPr>
              <a:t>Try DocAble</a:t>
            </a:r>
          </a:p>
          <a:p>
            <a:pPr algn="l">
              <a:spcBef>
                <a:spcPts val="300"/>
              </a:spcBef>
              <a:buNone/>
            </a:pPr>
            <a:r>
              <a:rPr lang="en-US" sz="1500" b="0" i="0" dirty="0">
                <a:solidFill>
                  <a:srgbClr val="000000"/>
                </a:solidFill>
              </a:rPr>
              <a:t>Run your course materials through it</a:t>
            </a:r>
            <a:r>
              <a:rPr lang="en-US" sz="1500" dirty="0">
                <a:solidFill>
                  <a:srgbClr val="000000"/>
                </a:solidFill>
              </a:rPr>
              <a:t> and help me make it better for everyone </a:t>
            </a:r>
            <a:r>
              <a:rPr lang="en-US" sz="1500" dirty="0">
                <a:solidFill>
                  <a:srgbClr val="000000"/>
                </a:solidFill>
                <a:sym typeface="Wingdings" pitchFamily="2" charset="2"/>
              </a:rPr>
              <a:t></a:t>
            </a:r>
            <a:endParaRPr lang="en-US" sz="1500" b="0" i="0" dirty="0">
              <a:solidFill>
                <a:srgbClr val="000000"/>
              </a:solidFill>
            </a:endParaRPr>
          </a:p>
        </p:txBody>
      </p:sp>
      <p:sp>
        <p:nvSpPr>
          <p:cNvPr id="82" name="QL2"/>
          <p:cNvSpPr txBox="1"/>
          <p:nvPr/>
        </p:nvSpPr>
        <p:spPr>
          <a:xfrm>
            <a:off x="5957887" y="4038600"/>
            <a:ext cx="1600200" cy="914400"/>
          </a:xfrm>
          <a:prstGeom prst="rect">
            <a:avLst/>
          </a:prstGeom>
          <a:noFill/>
          <a:ln>
            <a:noFill/>
          </a:ln>
        </p:spPr>
        <p:txBody>
          <a:bodyPr wrap="square" lIns="0" tIns="0" rIns="0" bIns="0" anchor="ctr">
            <a:normAutofit/>
          </a:bodyPr>
          <a:lstStyle/>
          <a:p>
            <a:pPr algn="l">
              <a:buNone/>
            </a:pPr>
            <a:r>
              <a:rPr lang="en-US" sz="1500" b="0" i="0" dirty="0">
                <a:solidFill>
                  <a:srgbClr val="555960"/>
                </a:solidFill>
              </a:rPr>
              <a:t>DocAble — scholaccess.com</a:t>
            </a:r>
          </a:p>
        </p:txBody>
      </p:sp>
      <p:sp>
        <p:nvSpPr>
          <p:cNvPr id="90" name="Band"/>
          <p:cNvSpPr/>
          <p:nvPr/>
        </p:nvSpPr>
        <p:spPr>
          <a:xfrm>
            <a:off x="127000" y="5092700"/>
            <a:ext cx="8864600" cy="736600"/>
          </a:xfrm>
          <a:prstGeom prst="rect">
            <a:avLst/>
          </a:prstGeom>
          <a:solidFill>
            <a:srgbClr val="8E6F3E"/>
          </a:solidFill>
          <a:ln>
            <a:noFill/>
          </a:ln>
        </p:spPr>
        <p:txBody>
          <a:bodyPr wrap="square" lIns="109728" tIns="82296" rIns="109728" bIns="82296" anchor="ctr">
            <a:normAutofit fontScale="92500"/>
          </a:bodyPr>
          <a:lstStyle/>
          <a:p>
            <a:pPr algn="ctr">
              <a:buNone/>
            </a:pPr>
            <a:r>
              <a:rPr lang="en-US" sz="2200" b="1" i="0" dirty="0">
                <a:solidFill>
                  <a:srgbClr val="FFFFFF"/>
                </a:solidFill>
              </a:rPr>
              <a:t>Implementation is becoming abundant. Engineering is more important than ever.</a:t>
            </a:r>
          </a:p>
        </p:txBody>
      </p:sp>
      <p:sp>
        <p:nvSpPr>
          <p:cNvPr id="91" name="Src"/>
          <p:cNvSpPr txBox="1"/>
          <p:nvPr/>
        </p:nvSpPr>
        <p:spPr>
          <a:xfrm>
            <a:off x="279400" y="5969000"/>
            <a:ext cx="8559800" cy="330200"/>
          </a:xfrm>
          <a:prstGeom prst="rect">
            <a:avLst/>
          </a:prstGeom>
          <a:noFill/>
          <a:ln>
            <a:noFill/>
          </a:ln>
        </p:spPr>
        <p:txBody>
          <a:bodyPr wrap="square" lIns="0" tIns="0" rIns="0" bIns="0" anchor="t">
            <a:normAutofit/>
          </a:bodyPr>
          <a:lstStyle/>
          <a:p>
            <a:pPr algn="l">
              <a:buNone/>
            </a:pPr>
            <a:r>
              <a:rPr lang="en-US" sz="1600" b="0" i="0" dirty="0">
                <a:solidFill>
                  <a:srgbClr val="555960"/>
                </a:solidFill>
              </a:rPr>
              <a:t>MAGE: davisjam.github.io/model-based-agentic-software-engineering</a:t>
            </a:r>
          </a:p>
        </p:txBody>
      </p:sp>
      <p:pic>
        <p:nvPicPr>
          <p:cNvPr id="92" name="Q1" descr="QR code linking to the ECE 30861 open course materials"/>
          <p:cNvPicPr>
            <a:picLocks noChangeAspect="1"/>
          </p:cNvPicPr>
          <p:nvPr/>
        </p:nvPicPr>
        <p:blipFill>
          <a:blip r:embed="rId3"/>
          <a:stretch>
            <a:fillRect/>
          </a:stretch>
        </p:blipFill>
        <p:spPr>
          <a:xfrm>
            <a:off x="2046287" y="4038600"/>
            <a:ext cx="914400" cy="914400"/>
          </a:xfrm>
          <a:prstGeom prst="rect">
            <a:avLst/>
          </a:prstGeom>
        </p:spPr>
      </p:pic>
      <p:pic>
        <p:nvPicPr>
          <p:cNvPr id="93" name="Q2" descr="QR code linking to scholaccess.com, the DocAble web application"/>
          <p:cNvPicPr>
            <a:picLocks noChangeAspect="1"/>
          </p:cNvPicPr>
          <p:nvPr/>
        </p:nvPicPr>
        <p:blipFill>
          <a:blip r:embed="rId4"/>
          <a:stretch>
            <a:fillRect/>
          </a:stretch>
        </p:blipFill>
        <p:spPr>
          <a:xfrm>
            <a:off x="4941887" y="4038600"/>
            <a:ext cx="914400" cy="914400"/>
          </a:xfrm>
          <a:prstGeom prst="rect">
            <a:avLst/>
          </a:prstGeom>
        </p:spPr>
      </p:pic>
    </p:spTree>
    <p:extLst>
      <p:ext uri="{BB962C8B-B14F-4D97-AF65-F5344CB8AC3E}">
        <p14:creationId xmlns:p14="http://schemas.microsoft.com/office/powerpoint/2010/main" val="354929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0"/>
                                        </p:tgtEl>
                                        <p:attrNameLst>
                                          <p:attrName>style.visibility</p:attrName>
                                        </p:attrNameLst>
                                      </p:cBhvr>
                                      <p:to>
                                        <p:strVal val="visible"/>
                                      </p:to>
                                    </p:set>
                                    <p:animEffect transition="in" filter="fade">
                                      <p:cBhvr>
                                        <p:cTn id="7" dur="4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CD5806-D1D6-1DFA-0D8A-E646AFA29511}"/>
              </a:ext>
            </a:extLst>
          </p:cNvPr>
          <p:cNvSpPr>
            <a:spLocks noGrp="1"/>
          </p:cNvSpPr>
          <p:nvPr>
            <p:ph type="title"/>
          </p:nvPr>
        </p:nvSpPr>
        <p:spPr>
          <a:xfrm>
            <a:off x="-114177" y="67780"/>
            <a:ext cx="9681954" cy="638175"/>
          </a:xfrm>
        </p:spPr>
        <p:txBody>
          <a:bodyPr>
            <a:noAutofit/>
          </a:bodyPr>
          <a:lstStyle/>
          <a:p>
            <a:r>
              <a:rPr lang="en-US" sz="2400" dirty="0"/>
              <a:t>3D Printer, not Stapler: AI is open-ended productive capacity</a:t>
            </a:r>
          </a:p>
        </p:txBody>
      </p:sp>
      <p:sp>
        <p:nvSpPr>
          <p:cNvPr id="4" name="Slide Number Placeholder 3">
            <a:extLst>
              <a:ext uri="{FF2B5EF4-FFF2-40B4-BE49-F238E27FC236}">
                <a16:creationId xmlns:a16="http://schemas.microsoft.com/office/drawing/2014/main" id="{5F1BEB08-9CAE-6275-2527-FCBE265883AD}"/>
              </a:ext>
            </a:extLst>
          </p:cNvPr>
          <p:cNvSpPr>
            <a:spLocks noGrp="1"/>
          </p:cNvSpPr>
          <p:nvPr>
            <p:ph type="sldNum" sz="quarter" idx="4"/>
          </p:nvPr>
        </p:nvSpPr>
        <p:spPr/>
        <p:txBody>
          <a:bodyPr/>
          <a:lstStyle/>
          <a:p>
            <a:pPr defTabSz="685800"/>
            <a:fld id="{330EA680-D336-4FF7-8B7A-9848BB0A1C32}" type="slidenum">
              <a:rPr lang="en-US">
                <a:solidFill>
                  <a:prstClr val="black">
                    <a:tint val="82000"/>
                  </a:prstClr>
                </a:solidFill>
                <a:latin typeface="Aptos" panose="020B0004020202020204"/>
              </a:rPr>
              <a:pPr defTabSz="685800"/>
              <a:t>3</a:t>
            </a:fld>
            <a:endParaRPr lang="en-US">
              <a:solidFill>
                <a:prstClr val="black">
                  <a:tint val="82000"/>
                </a:prstClr>
              </a:solidFill>
              <a:latin typeface="Aptos" panose="020B0004020202020204"/>
            </a:endParaRPr>
          </a:p>
        </p:txBody>
      </p:sp>
      <p:pic>
        <p:nvPicPr>
          <p:cNvPr id="5" name="Picture 4" descr="A desktop stapler, crossed out with a large red X. It does one job, the same way every time.">
            <a:extLst>
              <a:ext uri="{FF2B5EF4-FFF2-40B4-BE49-F238E27FC236}">
                <a16:creationId xmlns:a16="http://schemas.microsoft.com/office/drawing/2014/main" id="{8FDB3B94-DCA6-9E6C-B32F-458386124E0E}"/>
              </a:ext>
            </a:extLst>
          </p:cNvPr>
          <p:cNvPicPr>
            <a:picLocks noChangeAspect="1"/>
          </p:cNvPicPr>
          <p:nvPr/>
        </p:nvPicPr>
        <p:blipFill>
          <a:blip r:embed="rId3"/>
          <a:stretch>
            <a:fillRect/>
          </a:stretch>
        </p:blipFill>
        <p:spPr>
          <a:xfrm>
            <a:off x="76195" y="1959586"/>
            <a:ext cx="3188840" cy="2407141"/>
          </a:xfrm>
          <a:prstGeom prst="rect">
            <a:avLst/>
          </a:prstGeom>
        </p:spPr>
      </p:pic>
      <p:pic>
        <p:nvPicPr>
          <p:cNvPr id="6" name="Picture 5" descr="A desktop 3D printer mid-build, with filament spools beside it and a blue printed figure on the bed. A general-purpose production machine: what it makes depends entirely on the instructions it is given.">
            <a:extLst>
              <a:ext uri="{FF2B5EF4-FFF2-40B4-BE49-F238E27FC236}">
                <a16:creationId xmlns:a16="http://schemas.microsoft.com/office/drawing/2014/main" id="{69BE2D05-ABBC-015C-F8DB-A773CAC9BA91}"/>
              </a:ext>
            </a:extLst>
          </p:cNvPr>
          <p:cNvPicPr>
            <a:picLocks noChangeAspect="1"/>
          </p:cNvPicPr>
          <p:nvPr/>
        </p:nvPicPr>
        <p:blipFill>
          <a:blip r:embed="rId4"/>
          <a:stretch>
            <a:fillRect/>
          </a:stretch>
        </p:blipFill>
        <p:spPr>
          <a:xfrm>
            <a:off x="3566995" y="1649615"/>
            <a:ext cx="4873199" cy="3248799"/>
          </a:xfrm>
          <a:prstGeom prst="rect">
            <a:avLst/>
          </a:prstGeom>
        </p:spPr>
      </p:pic>
      <p:sp>
        <p:nvSpPr>
          <p:cNvPr id="9" name="TextBox 8">
            <a:extLst>
              <a:ext uri="{FF2B5EF4-FFF2-40B4-BE49-F238E27FC236}">
                <a16:creationId xmlns:a16="http://schemas.microsoft.com/office/drawing/2014/main" id="{663374EC-0642-73A2-958F-BE73C9E191ED}"/>
              </a:ext>
            </a:extLst>
          </p:cNvPr>
          <p:cNvSpPr txBox="1"/>
          <p:nvPr/>
        </p:nvSpPr>
        <p:spPr>
          <a:xfrm>
            <a:off x="182880" y="4937760"/>
            <a:ext cx="3063240" cy="822960"/>
          </a:xfrm>
          <a:prstGeom prst="rect">
            <a:avLst/>
          </a:prstGeom>
          <a:noFill/>
        </p:spPr>
        <p:txBody>
          <a:bodyPr wrap="none" rtlCol="0">
            <a:spAutoFit/>
          </a:bodyPr>
          <a:lstStyle/>
          <a:p>
            <a:pPr marL="178594" indent="-178594" defTabSz="685800">
              <a:lnSpc>
                <a:spcPct val="95000"/>
              </a:lnSpc>
              <a:buFont typeface="Arial" panose="020B0604020202020204" pitchFamily="34" charset="0"/>
              <a:buNone/>
            </a:pPr>
            <a:r>
              <a:rPr lang="en-US" sz="2000" dirty="0">
                <a:solidFill>
                  <a:prstClr val="black"/>
                </a:solidFill>
                <a:latin typeface="Aptos" panose="020B0004020202020204"/>
              </a:rPr>
              <a:t>Does one job</a:t>
            </a:r>
          </a:p>
          <a:p>
            <a:pPr marL="178594" indent="-178594" defTabSz="685800">
              <a:lnSpc>
                <a:spcPct val="95000"/>
              </a:lnSpc>
              <a:buFont typeface="Arial" panose="020B0604020202020204" pitchFamily="34" charset="0"/>
              <a:buNone/>
            </a:pPr>
            <a:r>
              <a:rPr lang="en-US" sz="2000" dirty="0">
                <a:solidFill>
                  <a:prstClr val="black"/>
                </a:solidFill>
                <a:latin typeface="Aptos" panose="020B0004020202020204"/>
              </a:rPr>
              <a:t>Obvious how to use</a:t>
            </a:r>
          </a:p>
        </p:txBody>
      </p:sp>
      <p:sp>
        <p:nvSpPr>
          <p:cNvPr id="10" name="TextBox 9">
            <a:extLst>
              <a:ext uri="{FF2B5EF4-FFF2-40B4-BE49-F238E27FC236}">
                <a16:creationId xmlns:a16="http://schemas.microsoft.com/office/drawing/2014/main" id="{4D7D7A6C-5A02-A8DE-8714-CFBEADC02CE4}"/>
              </a:ext>
            </a:extLst>
          </p:cNvPr>
          <p:cNvSpPr txBox="1"/>
          <p:nvPr/>
        </p:nvSpPr>
        <p:spPr>
          <a:xfrm>
            <a:off x="3432132" y="5027244"/>
            <a:ext cx="5394960" cy="822960"/>
          </a:xfrm>
          <a:prstGeom prst="rect">
            <a:avLst/>
          </a:prstGeom>
          <a:noFill/>
        </p:spPr>
        <p:txBody>
          <a:bodyPr wrap="none" rtlCol="0">
            <a:spAutoFit/>
          </a:bodyPr>
          <a:lstStyle/>
          <a:p>
            <a:pPr marL="220266" indent="-220266" defTabSz="685800">
              <a:lnSpc>
                <a:spcPct val="95000"/>
              </a:lnSpc>
              <a:buFont typeface="Arial" panose="020B0604020202020204" pitchFamily="34" charset="0"/>
              <a:buNone/>
            </a:pPr>
            <a:r>
              <a:rPr lang="en-US" sz="2000" dirty="0">
                <a:solidFill>
                  <a:prstClr val="black"/>
                </a:solidFill>
                <a:latin typeface="Aptos" panose="020B0004020202020204"/>
              </a:rPr>
              <a:t>With instructions (CAD), does many jobs</a:t>
            </a:r>
          </a:p>
          <a:p>
            <a:pPr marL="220266" indent="-220266" defTabSz="685800">
              <a:lnSpc>
                <a:spcPct val="95000"/>
              </a:lnSpc>
              <a:buFont typeface="Arial" panose="020B0604020202020204" pitchFamily="34" charset="0"/>
              <a:buNone/>
            </a:pPr>
            <a:r>
              <a:rPr lang="en-US" sz="2000" dirty="0">
                <a:solidFill>
                  <a:prstClr val="black"/>
                </a:solidFill>
                <a:latin typeface="Aptos" panose="020B0004020202020204"/>
              </a:rPr>
              <a:t>Bad instructions, bad results</a:t>
            </a:r>
          </a:p>
        </p:txBody>
      </p:sp>
      <p:sp>
        <p:nvSpPr>
          <p:cNvPr id="3" name="Rectangle 2">
            <a:extLst>
              <a:ext uri="{FF2B5EF4-FFF2-40B4-BE49-F238E27FC236}">
                <a16:creationId xmlns:a16="http://schemas.microsoft.com/office/drawing/2014/main" id="{4E3820B4-0398-96BF-037A-9938AE1D3EDC}"/>
              </a:ext>
            </a:extLst>
          </p:cNvPr>
          <p:cNvSpPr/>
          <p:nvPr/>
        </p:nvSpPr>
        <p:spPr>
          <a:xfrm>
            <a:off x="3432132" y="1528176"/>
            <a:ext cx="5173249" cy="347951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Multiply 14">
            <a:extLst>
              <a:ext uri="{FF2B5EF4-FFF2-40B4-BE49-F238E27FC236}">
                <a16:creationId xmlns:a16="http://schemas.microsoft.com/office/drawing/2014/main" id="{93DE4615-7306-590C-3C3B-90FC6C9EAB6D}"/>
              </a:ext>
            </a:extLst>
          </p:cNvPr>
          <p:cNvSpPr/>
          <p:nvPr/>
        </p:nvSpPr>
        <p:spPr>
          <a:xfrm>
            <a:off x="1280003" y="1718187"/>
            <a:ext cx="1626035" cy="2648540"/>
          </a:xfrm>
          <a:prstGeom prst="mathMultiply">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Band"/>
          <p:cNvSpPr/>
          <p:nvPr/>
        </p:nvSpPr>
        <p:spPr>
          <a:xfrm>
            <a:off x="283464" y="5833872"/>
            <a:ext cx="8558784" cy="502920"/>
          </a:xfrm>
          <a:prstGeom prst="rect">
            <a:avLst/>
          </a:prstGeom>
          <a:solidFill>
            <a:srgbClr val="8E6F3E"/>
          </a:solidFill>
          <a:ln>
            <a:noFill/>
          </a:ln>
        </p:spPr>
        <p:txBody>
          <a:bodyPr wrap="square" lIns="109728" tIns="82296" rIns="109728" bIns="82296" anchor="ctr">
            <a:normAutofit/>
          </a:bodyPr>
          <a:lstStyle/>
          <a:p>
            <a:pPr algn="ctr">
              <a:buNone/>
            </a:pPr>
            <a:r>
              <a:rPr lang="en-US" sz="2000" b="1" i="0" dirty="0">
                <a:solidFill>
                  <a:srgbClr val="FFFFFF"/>
                </a:solidFill>
              </a:rPr>
              <a:t>The “instructions” for GenAI are the new engineering problem.</a:t>
            </a:r>
          </a:p>
        </p:txBody>
      </p:sp>
    </p:spTree>
    <p:extLst>
      <p:ext uri="{BB962C8B-B14F-4D97-AF65-F5344CB8AC3E}">
        <p14:creationId xmlns:p14="http://schemas.microsoft.com/office/powerpoint/2010/main" val="915906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28667-47B6-BB9E-A646-D0627E94A8C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F7A2453-03BA-B310-BD8C-79F7C4E62465}"/>
              </a:ext>
            </a:extLst>
          </p:cNvPr>
          <p:cNvSpPr>
            <a:spLocks noGrp="1"/>
          </p:cNvSpPr>
          <p:nvPr>
            <p:ph type="title"/>
          </p:nvPr>
        </p:nvSpPr>
        <p:spPr>
          <a:xfrm>
            <a:off x="0" y="135164"/>
            <a:ext cx="9203736" cy="638175"/>
          </a:xfrm>
        </p:spPr>
        <p:txBody>
          <a:bodyPr>
            <a:noAutofit/>
          </a:bodyPr>
          <a:lstStyle/>
          <a:p>
            <a:r>
              <a:rPr lang="en-US" sz="2400" dirty="0"/>
              <a:t>The new technology: “Agents” ~~ </a:t>
            </a:r>
            <a:r>
              <a:rPr lang="en-US" sz="2400" i="1" dirty="0"/>
              <a:t>“Commodity Intelligence”</a:t>
            </a:r>
          </a:p>
        </p:txBody>
      </p:sp>
      <p:sp>
        <p:nvSpPr>
          <p:cNvPr id="4" name="Slide Number Placeholder 3">
            <a:extLst>
              <a:ext uri="{FF2B5EF4-FFF2-40B4-BE49-F238E27FC236}">
                <a16:creationId xmlns:a16="http://schemas.microsoft.com/office/drawing/2014/main" id="{B88676DC-9937-F689-F375-02F6F50EE5F1}"/>
              </a:ext>
            </a:extLst>
          </p:cNvPr>
          <p:cNvSpPr>
            <a:spLocks noGrp="1"/>
          </p:cNvSpPr>
          <p:nvPr>
            <p:ph type="sldNum" sz="quarter" idx="4"/>
          </p:nvPr>
        </p:nvSpPr>
        <p:spPr/>
        <p:txBody>
          <a:bodyPr/>
          <a:lstStyle/>
          <a:p>
            <a:fld id="{B7EB45DA-9A0D-DC49-8E02-F30A5DDC21C3}" type="slidenum">
              <a:rPr lang="en-US" smtClean="0"/>
              <a:t>4</a:t>
            </a:fld>
            <a:endParaRPr lang="en-US"/>
          </a:p>
        </p:txBody>
      </p:sp>
      <p:pic>
        <p:nvPicPr>
          <p:cNvPr id="5" name="Picture 4">
            <a:extLst>
              <a:ext uri="{FF2B5EF4-FFF2-40B4-BE49-F238E27FC236}">
                <a16:creationId xmlns:a16="http://schemas.microsoft.com/office/drawing/2014/main" id="{80945378-D9C3-8CF7-4DDC-28C5D4CFB1E6}"/>
              </a:ext>
            </a:extLst>
          </p:cNvPr>
          <p:cNvPicPr>
            <a:picLocks noChangeAspect="1"/>
          </p:cNvPicPr>
          <p:nvPr/>
        </p:nvPicPr>
        <p:blipFill>
          <a:blip r:embed="rId3"/>
          <a:stretch>
            <a:fillRect/>
          </a:stretch>
        </p:blipFill>
        <p:spPr>
          <a:xfrm>
            <a:off x="694093" y="1045029"/>
            <a:ext cx="7755814" cy="3748384"/>
          </a:xfrm>
          <a:prstGeom prst="rect">
            <a:avLst/>
          </a:prstGeom>
        </p:spPr>
      </p:pic>
      <p:pic>
        <p:nvPicPr>
          <p:cNvPr id="2" name="Picture 1">
            <a:extLst>
              <a:ext uri="{FF2B5EF4-FFF2-40B4-BE49-F238E27FC236}">
                <a16:creationId xmlns:a16="http://schemas.microsoft.com/office/drawing/2014/main" id="{FC6CD5C2-064E-4E67-7D8E-F67E7F784CFE}"/>
              </a:ext>
            </a:extLst>
          </p:cNvPr>
          <p:cNvPicPr>
            <a:picLocks noChangeAspect="1"/>
          </p:cNvPicPr>
          <p:nvPr/>
        </p:nvPicPr>
        <p:blipFill>
          <a:blip r:embed="rId4"/>
          <a:stretch>
            <a:fillRect/>
          </a:stretch>
        </p:blipFill>
        <p:spPr>
          <a:xfrm>
            <a:off x="2630260" y="1299400"/>
            <a:ext cx="3883479" cy="4785261"/>
          </a:xfrm>
          <a:prstGeom prst="rect">
            <a:avLst/>
          </a:prstGeom>
          <a:ln>
            <a:noFill/>
          </a:ln>
        </p:spPr>
      </p:pic>
    </p:spTree>
    <p:extLst>
      <p:ext uri="{BB962C8B-B14F-4D97-AF65-F5344CB8AC3E}">
        <p14:creationId xmlns:p14="http://schemas.microsoft.com/office/powerpoint/2010/main" val="265629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9" presetClass="emph" presetSubtype="0" nodeType="withEffect">
                                  <p:stCondLst>
                                    <p:cond delay="0"/>
                                  </p:stCondLst>
                                  <p:childTnLst>
                                    <p:set>
                                      <p:cBhvr>
                                        <p:cTn id="8" dur="indefinite"/>
                                        <p:tgtEl>
                                          <p:spTgt spid="5"/>
                                        </p:tgtEl>
                                        <p:attrNameLst>
                                          <p:attrName>style.opacity</p:attrName>
                                        </p:attrNameLst>
                                      </p:cBhvr>
                                      <p:to>
                                        <p:strVal val="0.5"/>
                                      </p:to>
                                    </p:set>
                                    <p:animEffect filter="image" prLst="opacity: 0.5">
                                      <p:cBhvr rctx="IE">
                                        <p:cTn id="9" dur="indefinite"/>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2D1B1-9673-AD98-61A7-69AD3EA14C7E}"/>
              </a:ext>
            </a:extLst>
          </p:cNvPr>
          <p:cNvSpPr>
            <a:spLocks noGrp="1"/>
          </p:cNvSpPr>
          <p:nvPr>
            <p:ph type="title"/>
          </p:nvPr>
        </p:nvSpPr>
        <p:spPr>
          <a:xfrm>
            <a:off x="685800" y="1879600"/>
            <a:ext cx="7772400" cy="838200"/>
          </a:xfrm>
        </p:spPr>
        <p:txBody>
          <a:bodyPr>
            <a:normAutofit fontScale="90000"/>
          </a:bodyPr>
          <a:lstStyle/>
          <a:p>
            <a:pPr algn="ctr">
              <a:buNone/>
            </a:pPr>
            <a:r>
              <a:rPr lang="en-US" sz="3600" b="1" i="0" dirty="0">
                <a:solidFill>
                  <a:srgbClr val="000000"/>
                </a:solidFill>
              </a:rPr>
              <a:t>How much work can we give the AI?</a:t>
            </a:r>
          </a:p>
        </p:txBody>
      </p:sp>
      <p:sp>
        <p:nvSpPr>
          <p:cNvPr id="3" name="Slide Number Placeholder 2">
            <a:extLst>
              <a:ext uri="{FF2B5EF4-FFF2-40B4-BE49-F238E27FC236}">
                <a16:creationId xmlns:a16="http://schemas.microsoft.com/office/drawing/2014/main" id="{EC40049E-1A24-C017-6D70-60E256F0A602}"/>
              </a:ext>
            </a:extLst>
          </p:cNvPr>
          <p:cNvSpPr>
            <a:spLocks noGrp="1"/>
          </p:cNvSpPr>
          <p:nvPr>
            <p:ph type="sldNum" sz="quarter" idx="4"/>
          </p:nvPr>
        </p:nvSpPr>
        <p:spPr/>
        <p:txBody>
          <a:bodyPr/>
          <a:lstStyle/>
          <a:p>
            <a:fld id="{B7EB45DA-9A0D-DC49-8E02-F30A5DDC21C3}" type="slidenum">
              <a:rPr lang="en-US" smtClean="0"/>
              <a:t>5</a:t>
            </a:fld>
            <a:endParaRPr lang="en-US"/>
          </a:p>
        </p:txBody>
      </p:sp>
      <p:sp>
        <p:nvSpPr>
          <p:cNvPr id="50" name="T50"/>
          <p:cNvSpPr txBox="1"/>
          <p:nvPr/>
        </p:nvSpPr>
        <p:spPr>
          <a:xfrm>
            <a:off x="685800" y="1397000"/>
            <a:ext cx="7772400" cy="355600"/>
          </a:xfrm>
          <a:prstGeom prst="rect">
            <a:avLst/>
          </a:prstGeom>
          <a:noFill/>
          <a:ln>
            <a:noFill/>
          </a:ln>
        </p:spPr>
        <p:txBody>
          <a:bodyPr wrap="square" lIns="0" tIns="0" rIns="0" bIns="0" anchor="t">
            <a:normAutofit/>
          </a:bodyPr>
          <a:lstStyle/>
          <a:p>
            <a:pPr algn="ctr">
              <a:buNone/>
            </a:pPr>
            <a:r>
              <a:rPr lang="en-US" sz="2000" b="1" i="0" dirty="0">
                <a:solidFill>
                  <a:srgbClr val="8E6F3E"/>
                </a:solidFill>
              </a:rPr>
              <a:t>SECTION 1</a:t>
            </a:r>
          </a:p>
        </p:txBody>
      </p:sp>
      <p:sp>
        <p:nvSpPr>
          <p:cNvPr id="51" name="S51"/>
          <p:cNvSpPr/>
          <p:nvPr/>
        </p:nvSpPr>
        <p:spPr>
          <a:xfrm>
            <a:off x="3429000" y="2844800"/>
            <a:ext cx="2286000" cy="50800"/>
          </a:xfrm>
          <a:prstGeom prst="rect">
            <a:avLst/>
          </a:prstGeom>
          <a:solidFill>
            <a:srgbClr val="8E6F3E"/>
          </a:solidFill>
          <a:ln>
            <a:noFill/>
          </a:ln>
        </p:spPr>
        <p:txBody>
          <a:bodyPr wrap="square" lIns="109728" tIns="82296" rIns="109728" bIns="82296" anchor="t">
            <a:normAutofit fontScale="25000" lnSpcReduction="20000"/>
          </a:bodyPr>
          <a:lstStyle/>
          <a:p>
            <a:endParaRPr/>
          </a:p>
        </p:txBody>
      </p:sp>
      <p:sp>
        <p:nvSpPr>
          <p:cNvPr id="52" name="T52"/>
          <p:cNvSpPr txBox="1"/>
          <p:nvPr/>
        </p:nvSpPr>
        <p:spPr>
          <a:xfrm>
            <a:off x="1143000" y="3429000"/>
            <a:ext cx="6858000" cy="533401"/>
          </a:xfrm>
          <a:prstGeom prst="rect">
            <a:avLst/>
          </a:prstGeom>
          <a:noFill/>
          <a:ln>
            <a:noFill/>
          </a:ln>
        </p:spPr>
        <p:txBody>
          <a:bodyPr wrap="square" lIns="0" tIns="0" rIns="0" bIns="0" anchor="t">
            <a:normAutofit/>
          </a:bodyPr>
          <a:lstStyle/>
          <a:p>
            <a:pPr algn="ctr">
              <a:buNone/>
            </a:pPr>
            <a:r>
              <a:rPr lang="en-US" sz="2200" b="0" i="0" dirty="0">
                <a:solidFill>
                  <a:srgbClr val="555960"/>
                </a:solidFill>
              </a:rPr>
              <a:t>From asking questions to delegating tasks</a:t>
            </a:r>
          </a:p>
        </p:txBody>
      </p:sp>
    </p:spTree>
    <p:extLst>
      <p:ext uri="{BB962C8B-B14F-4D97-AF65-F5344CB8AC3E}">
        <p14:creationId xmlns:p14="http://schemas.microsoft.com/office/powerpoint/2010/main" val="20431134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7EEC60-A941-9542-EC77-62617ADC4C32}"/>
              </a:ext>
            </a:extLst>
          </p:cNvPr>
          <p:cNvSpPr>
            <a:spLocks noGrp="1"/>
          </p:cNvSpPr>
          <p:nvPr>
            <p:ph type="title"/>
          </p:nvPr>
        </p:nvSpPr>
        <p:spPr>
          <a:xfrm>
            <a:off x="277148" y="118428"/>
            <a:ext cx="8866852" cy="638175"/>
          </a:xfrm>
        </p:spPr>
        <p:txBody>
          <a:bodyPr>
            <a:normAutofit fontScale="90000"/>
          </a:bodyPr>
          <a:lstStyle/>
          <a:p>
            <a:pPr algn="l">
              <a:buNone/>
            </a:pPr>
            <a:r>
              <a:rPr lang="en-US" sz="2400" i="0" dirty="0">
                <a:solidFill>
                  <a:srgbClr val="000000"/>
                </a:solidFill>
              </a:rPr>
              <a:t>More agency creates more opportunity and more risk</a:t>
            </a:r>
          </a:p>
        </p:txBody>
      </p:sp>
      <p:sp>
        <p:nvSpPr>
          <p:cNvPr id="4" name="Slide Number Placeholder 3">
            <a:extLst>
              <a:ext uri="{FF2B5EF4-FFF2-40B4-BE49-F238E27FC236}">
                <a16:creationId xmlns:a16="http://schemas.microsoft.com/office/drawing/2014/main" id="{884EEAFD-C2EC-BDA9-34A5-9FC7D7C05781}"/>
              </a:ext>
            </a:extLst>
          </p:cNvPr>
          <p:cNvSpPr>
            <a:spLocks noGrp="1"/>
          </p:cNvSpPr>
          <p:nvPr>
            <p:ph type="sldNum" sz="quarter" idx="4"/>
          </p:nvPr>
        </p:nvSpPr>
        <p:spPr/>
        <p:txBody>
          <a:bodyPr/>
          <a:lstStyle/>
          <a:p>
            <a:fld id="{B7EB45DA-9A0D-DC49-8E02-F30A5DDC21C3}" type="slidenum">
              <a:rPr lang="en-US" smtClean="0"/>
              <a:t>6</a:t>
            </a:fld>
            <a:endParaRPr lang="en-US"/>
          </a:p>
        </p:txBody>
      </p:sp>
      <p:sp>
        <p:nvSpPr>
          <p:cNvPr id="60" name="Stage0"/>
          <p:cNvSpPr/>
          <p:nvPr/>
        </p:nvSpPr>
        <p:spPr>
          <a:xfrm>
            <a:off x="283464" y="914400"/>
            <a:ext cx="4187952" cy="14224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ASK</a:t>
            </a:r>
          </a:p>
          <a:p>
            <a:pPr algn="l">
              <a:spcBef>
                <a:spcPts val="300"/>
              </a:spcBef>
              <a:buNone/>
            </a:pPr>
            <a:r>
              <a:rPr lang="en-US" sz="1600" b="0" i="0" dirty="0">
                <a:solidFill>
                  <a:srgbClr val="000000"/>
                </a:solidFill>
              </a:rPr>
              <a:t>You do the work; the AI advises</a:t>
            </a:r>
          </a:p>
          <a:p>
            <a:pPr algn="l">
              <a:spcBef>
                <a:spcPts val="300"/>
              </a:spcBef>
              <a:buNone/>
            </a:pPr>
            <a:r>
              <a:rPr lang="en-US" sz="1600" b="0" i="0" dirty="0">
                <a:solidFill>
                  <a:srgbClr val="555960"/>
                </a:solidFill>
              </a:rPr>
              <a:t>“Explain why this code is failing.”</a:t>
            </a:r>
          </a:p>
        </p:txBody>
      </p:sp>
      <p:sp>
        <p:nvSpPr>
          <p:cNvPr id="61" name="Stage1"/>
          <p:cNvSpPr/>
          <p:nvPr/>
        </p:nvSpPr>
        <p:spPr>
          <a:xfrm>
            <a:off x="4654296" y="914400"/>
            <a:ext cx="4325930" cy="1422400"/>
          </a:xfrm>
          <a:prstGeom prst="rect">
            <a:avLst/>
          </a:prstGeom>
          <a:solidFill>
            <a:srgbClr val="FFFFFF"/>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DELEGATE</a:t>
            </a:r>
          </a:p>
          <a:p>
            <a:pPr algn="l">
              <a:spcBef>
                <a:spcPts val="300"/>
              </a:spcBef>
              <a:buNone/>
            </a:pPr>
            <a:r>
              <a:rPr lang="en-US" sz="1600" b="0" i="0" dirty="0">
                <a:solidFill>
                  <a:srgbClr val="000000"/>
                </a:solidFill>
              </a:rPr>
              <a:t>You specify the task; the AI does the work</a:t>
            </a:r>
          </a:p>
          <a:p>
            <a:pPr algn="l">
              <a:spcBef>
                <a:spcPts val="300"/>
              </a:spcBef>
              <a:buNone/>
            </a:pPr>
            <a:r>
              <a:rPr lang="en-US" sz="1600" b="0" i="0" dirty="0">
                <a:solidFill>
                  <a:srgbClr val="555960"/>
                </a:solidFill>
              </a:rPr>
              <a:t>“Sort these submissions into five coarse bins.”</a:t>
            </a:r>
          </a:p>
          <a:p>
            <a:pPr algn="l">
              <a:spcBef>
                <a:spcPts val="300"/>
              </a:spcBef>
              <a:buNone/>
            </a:pPr>
            <a:r>
              <a:rPr lang="en-US" sz="1600" dirty="0">
                <a:solidFill>
                  <a:srgbClr val="555960"/>
                </a:solidFill>
              </a:rPr>
              <a:t>“Write this grant for me.”</a:t>
            </a:r>
            <a:endParaRPr lang="en-US" sz="1600" b="0" i="0" dirty="0">
              <a:solidFill>
                <a:srgbClr val="555960"/>
              </a:solidFill>
            </a:endParaRPr>
          </a:p>
        </p:txBody>
      </p:sp>
      <p:sp>
        <p:nvSpPr>
          <p:cNvPr id="70" name="Err0"/>
          <p:cNvSpPr/>
          <p:nvPr/>
        </p:nvSpPr>
        <p:spPr>
          <a:xfrm>
            <a:off x="283464" y="2441448"/>
            <a:ext cx="4187952" cy="1422400"/>
          </a:xfrm>
          <a:prstGeom prst="rect">
            <a:avLst/>
          </a:prstGeom>
          <a:solidFill>
            <a:srgbClr val="F5F1E8"/>
          </a:solidFill>
          <a:ln w="12700">
            <a:noFill/>
          </a:ln>
        </p:spPr>
        <p:txBody>
          <a:bodyPr wrap="square" lIns="109728" tIns="82296" rIns="109728" bIns="82296" anchor="t">
            <a:normAutofit/>
          </a:bodyPr>
          <a:lstStyle/>
          <a:p>
            <a:pPr algn="l">
              <a:buNone/>
            </a:pPr>
            <a:r>
              <a:rPr lang="en-US" sz="1600" i="0" dirty="0">
                <a:solidFill>
                  <a:srgbClr val="000000"/>
                </a:solidFill>
              </a:rPr>
              <a:t>Risk: Wrong output</a:t>
            </a:r>
          </a:p>
          <a:p>
            <a:pPr algn="l">
              <a:buNone/>
            </a:pPr>
            <a:endParaRPr lang="en-US" sz="1600" dirty="0">
              <a:solidFill>
                <a:srgbClr val="000000"/>
              </a:solidFill>
            </a:endParaRPr>
          </a:p>
          <a:p>
            <a:pPr algn="l">
              <a:buNone/>
            </a:pPr>
            <a:endParaRPr lang="en-US" sz="1600" dirty="0">
              <a:solidFill>
                <a:srgbClr val="000000"/>
              </a:solidFill>
            </a:endParaRPr>
          </a:p>
          <a:p>
            <a:pPr algn="l">
              <a:buNone/>
            </a:pPr>
            <a:endParaRPr lang="en-US" sz="1600" dirty="0">
              <a:solidFill>
                <a:srgbClr val="000000"/>
              </a:solidFill>
            </a:endParaRPr>
          </a:p>
          <a:p>
            <a:pPr algn="l">
              <a:buNone/>
            </a:pPr>
            <a:r>
              <a:rPr lang="en-US" sz="1600" dirty="0">
                <a:solidFill>
                  <a:srgbClr val="000000"/>
                </a:solidFill>
              </a:rPr>
              <a:t>Mitigation: Your brain</a:t>
            </a:r>
            <a:endParaRPr lang="en-US" sz="1600" i="0" dirty="0">
              <a:solidFill>
                <a:srgbClr val="000000"/>
              </a:solidFill>
            </a:endParaRPr>
          </a:p>
        </p:txBody>
      </p:sp>
      <p:sp>
        <p:nvSpPr>
          <p:cNvPr id="71" name="Err1"/>
          <p:cNvSpPr/>
          <p:nvPr/>
        </p:nvSpPr>
        <p:spPr>
          <a:xfrm>
            <a:off x="4654295" y="2441448"/>
            <a:ext cx="4325931" cy="1463040"/>
          </a:xfrm>
          <a:prstGeom prst="rect">
            <a:avLst/>
          </a:prstGeom>
          <a:solidFill>
            <a:srgbClr val="F5F1E8"/>
          </a:solidFill>
          <a:ln w="12700">
            <a:noFill/>
          </a:ln>
        </p:spPr>
        <p:txBody>
          <a:bodyPr wrap="square" lIns="109728" tIns="82296" rIns="109728" bIns="82296" anchor="t">
            <a:normAutofit fontScale="92500"/>
          </a:bodyPr>
          <a:lstStyle/>
          <a:p>
            <a:pPr algn="l">
              <a:buNone/>
            </a:pPr>
            <a:r>
              <a:rPr lang="en-US" sz="1600" b="0" i="0" dirty="0">
                <a:solidFill>
                  <a:srgbClr val="000000"/>
                </a:solidFill>
              </a:rPr>
              <a:t>Risk: Wrong output</a:t>
            </a:r>
          </a:p>
          <a:p>
            <a:r>
              <a:rPr lang="en-US" sz="1600" b="1" dirty="0"/>
              <a:t>   </a:t>
            </a:r>
            <a:r>
              <a:rPr sz="1600" b="1" dirty="0"/>
              <a:t>+ wrong decisions </a:t>
            </a:r>
            <a:r>
              <a:rPr lang="en-US" sz="1600" b="1" dirty="0"/>
              <a:t>along the way (problems later?)</a:t>
            </a:r>
            <a:endParaRPr sz="1600" b="1" dirty="0"/>
          </a:p>
          <a:p>
            <a:r>
              <a:rPr lang="en-US" sz="1600" b="1" dirty="0"/>
              <a:t>   </a:t>
            </a:r>
            <a:r>
              <a:rPr sz="1600" b="1" dirty="0"/>
              <a:t>+ wrong actions</a:t>
            </a:r>
            <a:r>
              <a:rPr lang="en-US" sz="1600" b="1" dirty="0"/>
              <a:t> in your environment</a:t>
            </a:r>
          </a:p>
          <a:p>
            <a:endParaRPr lang="en-US" sz="1600" b="1" dirty="0"/>
          </a:p>
          <a:p>
            <a:r>
              <a:rPr lang="en-US" sz="1600" b="1" dirty="0"/>
              <a:t>Mitigation: ???</a:t>
            </a:r>
            <a:endParaRPr sz="1600" b="1" dirty="0"/>
          </a:p>
        </p:txBody>
      </p:sp>
      <p:sp>
        <p:nvSpPr>
          <p:cNvPr id="80" name="Tools"/>
          <p:cNvSpPr txBox="1"/>
          <p:nvPr/>
        </p:nvSpPr>
        <p:spPr>
          <a:xfrm>
            <a:off x="279400" y="4041648"/>
            <a:ext cx="8559800" cy="330200"/>
          </a:xfrm>
          <a:prstGeom prst="rect">
            <a:avLst/>
          </a:prstGeom>
          <a:noFill/>
          <a:ln>
            <a:noFill/>
          </a:ln>
        </p:spPr>
        <p:txBody>
          <a:bodyPr wrap="square" lIns="0" tIns="0" rIns="0" bIns="0" anchor="t">
            <a:normAutofit/>
          </a:bodyPr>
          <a:lstStyle/>
          <a:p>
            <a:pPr algn="l">
              <a:buNone/>
            </a:pPr>
            <a:r>
              <a:rPr lang="en-US" sz="1600" b="0" i="0" dirty="0">
                <a:solidFill>
                  <a:srgbClr val="555960"/>
                </a:solidFill>
              </a:rPr>
              <a:t>All the major AI vendors have offerings of both kinds.</a:t>
            </a:r>
          </a:p>
        </p:txBody>
      </p:sp>
      <p:sp>
        <p:nvSpPr>
          <p:cNvPr id="90" name="Band"/>
          <p:cNvSpPr/>
          <p:nvPr/>
        </p:nvSpPr>
        <p:spPr>
          <a:xfrm>
            <a:off x="279400" y="4462272"/>
            <a:ext cx="8559800" cy="584200"/>
          </a:xfrm>
          <a:prstGeom prst="rect">
            <a:avLst/>
          </a:prstGeom>
          <a:solidFill>
            <a:srgbClr val="8E6F3E"/>
          </a:solidFill>
          <a:ln>
            <a:noFill/>
          </a:ln>
        </p:spPr>
        <p:txBody>
          <a:bodyPr wrap="square" lIns="109728" tIns="82296" rIns="109728" bIns="82296" anchor="ctr">
            <a:normAutofit/>
          </a:bodyPr>
          <a:lstStyle/>
          <a:p>
            <a:pPr algn="ctr">
              <a:buNone/>
            </a:pPr>
            <a:r>
              <a:rPr lang="en-US" sz="2000" b="1" i="0" dirty="0">
                <a:solidFill>
                  <a:srgbClr val="FFFFFF"/>
                </a:solidFill>
              </a:rPr>
              <a:t>More autonomy   →   Larger error surface   →   More need for controls</a:t>
            </a:r>
          </a:p>
        </p:txBody>
      </p:sp>
      <p:sp>
        <p:nvSpPr>
          <p:cNvPr id="101" name="QRLabel"/>
          <p:cNvSpPr txBox="1"/>
          <p:nvPr/>
        </p:nvSpPr>
        <p:spPr>
          <a:xfrm>
            <a:off x="277148" y="5313361"/>
            <a:ext cx="8141826" cy="1422399"/>
          </a:xfrm>
          <a:prstGeom prst="rect">
            <a:avLst/>
          </a:prstGeom>
          <a:noFill/>
          <a:ln>
            <a:noFill/>
          </a:ln>
        </p:spPr>
        <p:txBody>
          <a:bodyPr wrap="square" lIns="0" tIns="0" rIns="0" bIns="0" anchor="t">
            <a:normAutofit fontScale="92500"/>
          </a:bodyPr>
          <a:lstStyle/>
          <a:p>
            <a:pPr algn="l">
              <a:buNone/>
            </a:pPr>
            <a:r>
              <a:rPr lang="en-US" sz="1800" b="1" i="0" dirty="0">
                <a:solidFill>
                  <a:srgbClr val="8E6F3E"/>
                </a:solidFill>
              </a:rPr>
              <a:t>Try an agent</a:t>
            </a:r>
          </a:p>
          <a:p>
            <a:r>
              <a:rPr lang="en-US" dirty="0">
                <a:solidFill>
                  <a:srgbClr val="000000"/>
                </a:solidFill>
                <a:hlinkClick r:id="rId3"/>
              </a:rPr>
              <a:t>https://code.claude.com/docs/en/vs-code</a:t>
            </a:r>
            <a:r>
              <a:rPr lang="en-US" dirty="0">
                <a:solidFill>
                  <a:srgbClr val="000000"/>
                </a:solidFill>
              </a:rPr>
              <a:t> </a:t>
            </a:r>
            <a:r>
              <a:rPr lang="en-US" sz="1300" dirty="0">
                <a:solidFill>
                  <a:srgbClr val="000000"/>
                </a:solidFill>
              </a:rPr>
              <a:t>If you want to use commercial LLMs, $20/</a:t>
            </a:r>
            <a:r>
              <a:rPr lang="en-US" sz="1300" dirty="0" err="1">
                <a:solidFill>
                  <a:srgbClr val="000000"/>
                </a:solidFill>
              </a:rPr>
              <a:t>mo</a:t>
            </a:r>
            <a:r>
              <a:rPr lang="en-US" sz="1300" dirty="0">
                <a:solidFill>
                  <a:srgbClr val="000000"/>
                </a:solidFill>
              </a:rPr>
              <a:t> or $100/</a:t>
            </a:r>
            <a:r>
              <a:rPr lang="en-US" sz="1300" dirty="0" err="1">
                <a:solidFill>
                  <a:srgbClr val="000000"/>
                </a:solidFill>
              </a:rPr>
              <a:t>mo</a:t>
            </a:r>
            <a:r>
              <a:rPr lang="en-US" sz="1300" dirty="0">
                <a:solidFill>
                  <a:srgbClr val="000000"/>
                </a:solidFill>
              </a:rPr>
              <a:t> is plenty</a:t>
            </a:r>
            <a:endParaRPr lang="en-US" dirty="0">
              <a:solidFill>
                <a:srgbClr val="000000"/>
              </a:solidFill>
            </a:endParaRPr>
          </a:p>
          <a:p>
            <a:r>
              <a:rPr lang="en-US" dirty="0">
                <a:solidFill>
                  <a:srgbClr val="000000"/>
                </a:solidFill>
                <a:hlinkClick r:id="rId4">
                  <a:extLst>
                    <a:ext uri="{A12FA001-AC4F-418D-AE19-62706E023703}">
                      <ahyp:hlinkClr xmlns:ahyp="http://schemas.microsoft.com/office/drawing/2018/hyperlinkcolor" val="tx"/>
                    </a:ext>
                  </a:extLst>
                </a:hlinkClick>
              </a:rPr>
              <a:t>https://openclaw.ai</a:t>
            </a:r>
            <a:r>
              <a:rPr lang="en-US" dirty="0">
                <a:solidFill>
                  <a:srgbClr val="000000"/>
                </a:solidFill>
              </a:rPr>
              <a:t> </a:t>
            </a:r>
            <a:r>
              <a:rPr lang="en-US" sz="1300" dirty="0">
                <a:solidFill>
                  <a:srgbClr val="000000"/>
                </a:solidFill>
              </a:rPr>
              <a:t>If you have a strong-enough computer, </a:t>
            </a:r>
            <a:r>
              <a:rPr lang="en-US" sz="1300" dirty="0" err="1">
                <a:solidFill>
                  <a:srgbClr val="000000"/>
                </a:solidFill>
              </a:rPr>
              <a:t>eg</a:t>
            </a:r>
            <a:r>
              <a:rPr lang="en-US" sz="1300" dirty="0">
                <a:solidFill>
                  <a:srgbClr val="000000"/>
                </a:solidFill>
              </a:rPr>
              <a:t> recent MacBook Pro</a:t>
            </a:r>
          </a:p>
          <a:p>
            <a:endParaRPr lang="en-US" dirty="0">
              <a:solidFill>
                <a:srgbClr val="000000"/>
              </a:solidFill>
            </a:endParaRPr>
          </a:p>
          <a:p>
            <a:r>
              <a:rPr lang="en-US" dirty="0">
                <a:solidFill>
                  <a:srgbClr val="000000"/>
                </a:solidFill>
              </a:rPr>
              <a:t>Yes, you have to pay. Yes, your time is worth the money. Yes, Purdue is working on access.</a:t>
            </a:r>
          </a:p>
        </p:txBody>
      </p:sp>
      <p:sp>
        <p:nvSpPr>
          <p:cNvPr id="2" name="Rectangle 1">
            <a:extLst>
              <a:ext uri="{FF2B5EF4-FFF2-40B4-BE49-F238E27FC236}">
                <a16:creationId xmlns:a16="http://schemas.microsoft.com/office/drawing/2014/main" id="{99E7D6F2-C9BF-0F8F-6F28-4CE04CD9C66D}"/>
              </a:ext>
            </a:extLst>
          </p:cNvPr>
          <p:cNvSpPr/>
          <p:nvPr/>
        </p:nvSpPr>
        <p:spPr>
          <a:xfrm>
            <a:off x="4572000" y="3331462"/>
            <a:ext cx="1627188" cy="454851"/>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961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fade">
                                      <p:cBhvr>
                                        <p:cTn id="7" dur="4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
                                        </p:tgtEl>
                                        <p:attrNameLst>
                                          <p:attrName>style.visibility</p:attrName>
                                        </p:attrNameLst>
                                      </p:cBhvr>
                                      <p:to>
                                        <p:strVal val="visible"/>
                                      </p:to>
                                    </p:set>
                                    <p:animEffect transition="in" filter="fade">
                                      <p:cBhvr>
                                        <p:cTn id="12" dur="400"/>
                                        <p:tgtEl>
                                          <p:spTgt spid="6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0"/>
                                        </p:tgtEl>
                                        <p:attrNameLst>
                                          <p:attrName>style.visibility</p:attrName>
                                        </p:attrNameLst>
                                      </p:cBhvr>
                                      <p:to>
                                        <p:strVal val="visible"/>
                                      </p:to>
                                    </p:set>
                                    <p:animEffect transition="in" filter="fade">
                                      <p:cBhvr>
                                        <p:cTn id="17" dur="400"/>
                                        <p:tgtEl>
                                          <p:spTgt spid="70"/>
                                        </p:tgtEl>
                                      </p:cBhvr>
                                    </p:animEffect>
                                    <p:set>
                                      <p:cBhvr>
                                        <p:cTn id="18" dur="1" fill="hold">
                                          <p:stCondLst>
                                            <p:cond delay="0"/>
                                          </p:stCondLst>
                                        </p:cTn>
                                        <p:tgtEl>
                                          <p:spTgt spid="71"/>
                                        </p:tgtEl>
                                        <p:attrNameLst>
                                          <p:attrName>style.visibility</p:attrName>
                                        </p:attrNameLst>
                                      </p:cBhvr>
                                      <p:to>
                                        <p:strVal val="visible"/>
                                      </p:to>
                                    </p:set>
                                    <p:animEffect transition="in" filter="fade">
                                      <p:cBhvr>
                                        <p:cTn id="19" dur="400"/>
                                        <p:tgtEl>
                                          <p:spTgt spid="71"/>
                                        </p:tgtEl>
                                      </p:cBhvr>
                                    </p:animEffect>
                                    <p:set>
                                      <p:cBhvr>
                                        <p:cTn id="20" dur="1" fill="hold">
                                          <p:stCondLst>
                                            <p:cond delay="0"/>
                                          </p:stCondLst>
                                        </p:cTn>
                                        <p:tgtEl>
                                          <p:spTgt spid="90"/>
                                        </p:tgtEl>
                                        <p:attrNameLst>
                                          <p:attrName>style.visibility</p:attrName>
                                        </p:attrNameLst>
                                      </p:cBhvr>
                                      <p:to>
                                        <p:strVal val="visible"/>
                                      </p:to>
                                    </p:set>
                                    <p:animEffect transition="in" filter="fade">
                                      <p:cBhvr>
                                        <p:cTn id="21" dur="400"/>
                                        <p:tgtEl>
                                          <p:spTgt spid="90"/>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8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101"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CF5FE4-8586-610B-FA94-C25A8D8F1CFC}"/>
              </a:ext>
            </a:extLst>
          </p:cNvPr>
          <p:cNvSpPr>
            <a:spLocks noGrp="1"/>
          </p:cNvSpPr>
          <p:nvPr>
            <p:ph type="title"/>
          </p:nvPr>
        </p:nvSpPr>
        <p:spPr/>
        <p:txBody>
          <a:bodyPr>
            <a:normAutofit fontScale="90000"/>
          </a:bodyPr>
          <a:lstStyle/>
          <a:p>
            <a:pPr algn="l">
              <a:buNone/>
            </a:pPr>
            <a:r>
              <a:rPr lang="en-US" sz="2400" b="1" dirty="0">
                <a:solidFill>
                  <a:srgbClr val="000000"/>
                </a:solidFill>
              </a:rPr>
              <a:t>Example application of Agentic AI: Grading assistant</a:t>
            </a:r>
          </a:p>
        </p:txBody>
      </p:sp>
      <p:sp>
        <p:nvSpPr>
          <p:cNvPr id="4" name="Slide Number Placeholder 3">
            <a:extLst>
              <a:ext uri="{FF2B5EF4-FFF2-40B4-BE49-F238E27FC236}">
                <a16:creationId xmlns:a16="http://schemas.microsoft.com/office/drawing/2014/main" id="{1CE44DFB-C87A-14C8-1141-D01D7C92E823}"/>
              </a:ext>
            </a:extLst>
          </p:cNvPr>
          <p:cNvSpPr>
            <a:spLocks noGrp="1"/>
          </p:cNvSpPr>
          <p:nvPr>
            <p:ph type="sldNum" sz="quarter" idx="4"/>
          </p:nvPr>
        </p:nvSpPr>
        <p:spPr/>
        <p:txBody>
          <a:bodyPr/>
          <a:lstStyle/>
          <a:p>
            <a:fld id="{B7EB45DA-9A0D-DC49-8E02-F30A5DDC21C3}" type="slidenum">
              <a:rPr lang="en-US" smtClean="0"/>
              <a:t>7</a:t>
            </a:fld>
            <a:endParaRPr lang="en-US"/>
          </a:p>
        </p:txBody>
      </p:sp>
      <p:sp>
        <p:nvSpPr>
          <p:cNvPr id="60" name="Kicker"/>
          <p:cNvSpPr txBox="1"/>
          <p:nvPr/>
        </p:nvSpPr>
        <p:spPr>
          <a:xfrm>
            <a:off x="279400" y="812800"/>
            <a:ext cx="8559800" cy="304800"/>
          </a:xfrm>
          <a:prstGeom prst="rect">
            <a:avLst/>
          </a:prstGeom>
          <a:noFill/>
          <a:ln>
            <a:noFill/>
          </a:ln>
        </p:spPr>
        <p:txBody>
          <a:bodyPr wrap="square" lIns="0" tIns="0" rIns="0" bIns="0" anchor="t">
            <a:normAutofit/>
          </a:bodyPr>
          <a:lstStyle/>
          <a:p>
            <a:pPr algn="l">
              <a:buNone/>
            </a:pPr>
            <a:r>
              <a:rPr lang="en-US" sz="1600" b="1" i="0" dirty="0">
                <a:solidFill>
                  <a:srgbClr val="8E6F3E"/>
                </a:solidFill>
              </a:rPr>
              <a:t>ILLUSTRATIVE SCENARIO · SYNTHETIC SUBMISSIONS, NOT STUDENT WORK</a:t>
            </a:r>
          </a:p>
        </p:txBody>
      </p:sp>
      <p:sp>
        <p:nvSpPr>
          <p:cNvPr id="61" name="Prompt"/>
          <p:cNvSpPr/>
          <p:nvPr/>
        </p:nvSpPr>
        <p:spPr>
          <a:xfrm>
            <a:off x="279400" y="1219200"/>
            <a:ext cx="4191000" cy="3524250"/>
          </a:xfrm>
          <a:prstGeom prst="rect">
            <a:avLst/>
          </a:prstGeom>
          <a:solidFill>
            <a:srgbClr val="F5F1E8"/>
          </a:solidFill>
          <a:ln w="12700">
            <a:solidFill>
              <a:srgbClr val="C9B991"/>
            </a:solidFill>
          </a:ln>
        </p:spPr>
        <p:txBody>
          <a:bodyPr wrap="square" lIns="109728" tIns="82296" rIns="109728" bIns="82296" anchor="t">
            <a:normAutofit/>
          </a:bodyPr>
          <a:lstStyle/>
          <a:p>
            <a:pPr algn="l">
              <a:buNone/>
            </a:pPr>
            <a:r>
              <a:rPr lang="en-US" sz="1600" b="1" i="0" dirty="0">
                <a:solidFill>
                  <a:srgbClr val="8E6F3E"/>
                </a:solidFill>
              </a:rPr>
              <a:t>The prompt</a:t>
            </a:r>
          </a:p>
          <a:p>
            <a:pPr algn="l">
              <a:spcBef>
                <a:spcPts val="300"/>
              </a:spcBef>
              <a:buNone/>
            </a:pPr>
            <a:r>
              <a:rPr lang="en-US" sz="1600" b="0" i="0" dirty="0">
                <a:solidFill>
                  <a:srgbClr val="000000"/>
                </a:solidFill>
              </a:rPr>
              <a:t>In ~/Desktop/synthetic-submissions/ there are nine submissions, the </a:t>
            </a:r>
            <a:r>
              <a:rPr lang="en-US" sz="1600" dirty="0">
                <a:solidFill>
                  <a:srgbClr val="000000"/>
                </a:solidFill>
              </a:rPr>
              <a:t>full </a:t>
            </a:r>
            <a:r>
              <a:rPr lang="en-US" sz="1600" b="0" i="0" dirty="0">
                <a:solidFill>
                  <a:srgbClr val="000000"/>
                </a:solidFill>
              </a:rPr>
              <a:t>rubric, and one graded sample.</a:t>
            </a:r>
            <a:endParaRPr lang="en-US" sz="1600" dirty="0">
              <a:solidFill>
                <a:srgbClr val="000000"/>
              </a:solidFill>
            </a:endParaRPr>
          </a:p>
          <a:p>
            <a:pPr algn="l">
              <a:spcBef>
                <a:spcPts val="300"/>
              </a:spcBef>
              <a:buNone/>
            </a:pPr>
            <a:endParaRPr lang="en-US" sz="1600" b="0" i="0" dirty="0">
              <a:solidFill>
                <a:srgbClr val="000000"/>
              </a:solidFill>
            </a:endParaRPr>
          </a:p>
          <a:p>
            <a:pPr algn="l">
              <a:spcBef>
                <a:spcPts val="300"/>
              </a:spcBef>
              <a:buNone/>
            </a:pPr>
            <a:r>
              <a:rPr lang="en-US" sz="1600" b="0" i="0" dirty="0">
                <a:solidFill>
                  <a:srgbClr val="000000"/>
                </a:solidFill>
              </a:rPr>
              <a:t>Use a coar</a:t>
            </a:r>
            <a:r>
              <a:rPr lang="en-US" sz="1600" dirty="0">
                <a:solidFill>
                  <a:srgbClr val="000000"/>
                </a:solidFill>
              </a:rPr>
              <a:t>se-grained version of the rubric – bad/middle/good, on each dimension.</a:t>
            </a:r>
          </a:p>
          <a:p>
            <a:pPr algn="l">
              <a:spcBef>
                <a:spcPts val="300"/>
              </a:spcBef>
              <a:buNone/>
            </a:pPr>
            <a:endParaRPr lang="en-US" sz="1600" b="0" i="0" dirty="0">
              <a:solidFill>
                <a:srgbClr val="000000"/>
              </a:solidFill>
            </a:endParaRPr>
          </a:p>
          <a:p>
            <a:pPr algn="l">
              <a:spcBef>
                <a:spcPts val="300"/>
              </a:spcBef>
              <a:buNone/>
            </a:pPr>
            <a:r>
              <a:rPr lang="en-US" sz="1600" b="0" i="0" dirty="0">
                <a:solidFill>
                  <a:srgbClr val="000000"/>
                </a:solidFill>
              </a:rPr>
              <a:t>Make a folder for each of three performance bins, bin each submission into one, and write a short note for each with the justification.</a:t>
            </a:r>
          </a:p>
        </p:txBody>
      </p:sp>
      <p:sp>
        <p:nvSpPr>
          <p:cNvPr id="70" name="Band"/>
          <p:cNvSpPr/>
          <p:nvPr/>
        </p:nvSpPr>
        <p:spPr>
          <a:xfrm>
            <a:off x="279400" y="5257800"/>
            <a:ext cx="8559800" cy="1098550"/>
          </a:xfrm>
          <a:prstGeom prst="rect">
            <a:avLst/>
          </a:prstGeom>
          <a:solidFill>
            <a:srgbClr val="8E6F3E"/>
          </a:solidFill>
          <a:ln>
            <a:noFill/>
          </a:ln>
        </p:spPr>
        <p:txBody>
          <a:bodyPr wrap="square" lIns="109728" tIns="82296" rIns="109728" bIns="82296" anchor="ctr">
            <a:normAutofit/>
          </a:bodyPr>
          <a:lstStyle/>
          <a:p>
            <a:pPr algn="ctr">
              <a:buNone/>
            </a:pPr>
            <a:r>
              <a:rPr lang="en-US" sz="2000" b="1" i="0" dirty="0">
                <a:solidFill>
                  <a:srgbClr val="FFFFFF"/>
                </a:solidFill>
              </a:rPr>
              <a:t>I write the rubric. I make the judgment calls.</a:t>
            </a:r>
          </a:p>
          <a:p>
            <a:pPr algn="ctr">
              <a:buNone/>
            </a:pPr>
            <a:endParaRPr lang="en-US" sz="2000" b="1" dirty="0">
              <a:solidFill>
                <a:srgbClr val="FFFFFF"/>
              </a:solidFill>
            </a:endParaRPr>
          </a:p>
          <a:p>
            <a:pPr algn="ctr">
              <a:buNone/>
            </a:pPr>
            <a:r>
              <a:rPr lang="en-US" sz="2000" b="1" i="0" dirty="0">
                <a:solidFill>
                  <a:srgbClr val="FFFFFF"/>
                </a:solidFill>
              </a:rPr>
              <a:t>Coarse judgments are delegate-able</a:t>
            </a:r>
            <a:r>
              <a:rPr lang="en-US" sz="2000" b="1" dirty="0">
                <a:solidFill>
                  <a:srgbClr val="FFFFFF"/>
                </a:solidFill>
              </a:rPr>
              <a:t> and reduce cognitive load on grading.</a:t>
            </a:r>
            <a:endParaRPr lang="en-US" sz="2000" b="1" i="0" dirty="0">
              <a:solidFill>
                <a:srgbClr val="FFFFFF"/>
              </a:solidFill>
            </a:endParaRPr>
          </a:p>
        </p:txBody>
      </p:sp>
      <p:sp>
        <p:nvSpPr>
          <p:cNvPr id="72" name="Result"/>
          <p:cNvSpPr txBox="1"/>
          <p:nvPr/>
        </p:nvSpPr>
        <p:spPr>
          <a:xfrm>
            <a:off x="4645152" y="3031964"/>
            <a:ext cx="4187952" cy="1892826"/>
          </a:xfrm>
          <a:prstGeom prst="rect">
            <a:avLst/>
          </a:prstGeom>
          <a:noFill/>
        </p:spPr>
        <p:txBody>
          <a:bodyPr wrap="square" lIns="0">
            <a:spAutoFit/>
          </a:bodyPr>
          <a:lstStyle/>
          <a:p>
            <a:r>
              <a:rPr sz="1500" b="1" dirty="0">
                <a:solidFill>
                  <a:srgbClr val="8E6F3E"/>
                </a:solidFill>
              </a:rPr>
              <a:t>WHAT CAME BACK</a:t>
            </a:r>
          </a:p>
          <a:p>
            <a:r>
              <a:rPr sz="1700" dirty="0"/>
              <a:t>— </a:t>
            </a:r>
            <a:r>
              <a:rPr lang="en-US" sz="1700" dirty="0"/>
              <a:t>Three </a:t>
            </a:r>
            <a:r>
              <a:rPr sz="1700" dirty="0"/>
              <a:t>folders created</a:t>
            </a:r>
          </a:p>
          <a:p>
            <a:r>
              <a:rPr sz="1700" dirty="0"/>
              <a:t>— Every submission </a:t>
            </a:r>
            <a:r>
              <a:rPr lang="en-US" sz="1700" dirty="0"/>
              <a:t>placed </a:t>
            </a:r>
            <a:r>
              <a:rPr sz="1700" dirty="0"/>
              <a:t>into one</a:t>
            </a:r>
            <a:r>
              <a:rPr lang="en-US" sz="1700" dirty="0"/>
              <a:t> folder</a:t>
            </a:r>
            <a:endParaRPr sz="1700" dirty="0"/>
          </a:p>
          <a:p>
            <a:r>
              <a:rPr sz="1700" dirty="0"/>
              <a:t>— A note in each </a:t>
            </a:r>
            <a:r>
              <a:rPr lang="en-US" sz="1700" dirty="0"/>
              <a:t>submission </a:t>
            </a:r>
            <a:r>
              <a:rPr sz="1700" dirty="0"/>
              <a:t>explaining why</a:t>
            </a:r>
          </a:p>
          <a:p>
            <a:r>
              <a:rPr sz="1700" dirty="0"/>
              <a:t>— No grades assigned</a:t>
            </a:r>
            <a:endParaRPr lang="en-US" sz="1700" dirty="0"/>
          </a:p>
          <a:p>
            <a:endParaRPr lang="en-US" sz="1700" dirty="0"/>
          </a:p>
          <a:p>
            <a:r>
              <a:rPr lang="en-US" sz="1700" dirty="0"/>
              <a:t>I agreed with almost all of the choices.</a:t>
            </a:r>
            <a:endParaRPr sz="1700" dirty="0"/>
          </a:p>
        </p:txBody>
      </p:sp>
      <p:pic>
        <p:nvPicPr>
          <p:cNvPr id="2" name="Picture 1">
            <a:extLst>
              <a:ext uri="{FF2B5EF4-FFF2-40B4-BE49-F238E27FC236}">
                <a16:creationId xmlns:a16="http://schemas.microsoft.com/office/drawing/2014/main" id="{D0129B45-C4CD-59D3-78FB-4B569049BDC8}"/>
              </a:ext>
            </a:extLst>
          </p:cNvPr>
          <p:cNvPicPr>
            <a:picLocks noChangeAspect="1"/>
          </p:cNvPicPr>
          <p:nvPr/>
        </p:nvPicPr>
        <p:blipFill>
          <a:blip r:embed="rId3"/>
          <a:stretch>
            <a:fillRect/>
          </a:stretch>
        </p:blipFill>
        <p:spPr>
          <a:xfrm>
            <a:off x="4645152" y="1239140"/>
            <a:ext cx="4366878" cy="1654185"/>
          </a:xfrm>
          <a:prstGeom prst="rect">
            <a:avLst/>
          </a:prstGeom>
        </p:spPr>
      </p:pic>
      <p:sp>
        <p:nvSpPr>
          <p:cNvPr id="5" name="TextBox 4">
            <a:extLst>
              <a:ext uri="{FF2B5EF4-FFF2-40B4-BE49-F238E27FC236}">
                <a16:creationId xmlns:a16="http://schemas.microsoft.com/office/drawing/2014/main" id="{453B3D4F-B6B6-9EC3-96B9-8AAA8B8E71B1}"/>
              </a:ext>
            </a:extLst>
          </p:cNvPr>
          <p:cNvSpPr txBox="1"/>
          <p:nvPr/>
        </p:nvSpPr>
        <p:spPr>
          <a:xfrm>
            <a:off x="3439848" y="-22975"/>
            <a:ext cx="6036204" cy="307777"/>
          </a:xfrm>
          <a:prstGeom prst="rect">
            <a:avLst/>
          </a:prstGeom>
          <a:noFill/>
        </p:spPr>
        <p:txBody>
          <a:bodyPr wrap="none" rtlCol="0">
            <a:spAutoFit/>
          </a:bodyPr>
          <a:lstStyle/>
          <a:p>
            <a:r>
              <a:rPr lang="en-US" sz="1400" i="1" dirty="0"/>
              <a:t>WARNING: FERPA COMPLIANCE – Anonymize before using commercial models</a:t>
            </a:r>
          </a:p>
        </p:txBody>
      </p:sp>
    </p:spTree>
    <p:extLst>
      <p:ext uri="{BB962C8B-B14F-4D97-AF65-F5344CB8AC3E}">
        <p14:creationId xmlns:p14="http://schemas.microsoft.com/office/powerpoint/2010/main" val="2363937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animBg="1"/>
      <p:bldP spid="7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FA357-18D3-0016-62EA-B141F54F8CF5}"/>
              </a:ext>
            </a:extLst>
          </p:cNvPr>
          <p:cNvSpPr>
            <a:spLocks noGrp="1"/>
          </p:cNvSpPr>
          <p:nvPr>
            <p:ph type="title"/>
          </p:nvPr>
        </p:nvSpPr>
        <p:spPr>
          <a:xfrm>
            <a:off x="685800" y="1879600"/>
            <a:ext cx="7772400" cy="838200"/>
          </a:xfrm>
        </p:spPr>
        <p:txBody>
          <a:bodyPr>
            <a:normAutofit fontScale="90000"/>
          </a:bodyPr>
          <a:lstStyle/>
          <a:p>
            <a:pPr algn="ctr">
              <a:buNone/>
            </a:pPr>
            <a:r>
              <a:rPr lang="en-US" sz="3600" b="1" dirty="0">
                <a:solidFill>
                  <a:srgbClr val="000000"/>
                </a:solidFill>
              </a:rPr>
              <a:t>How do we keep control?</a:t>
            </a:r>
          </a:p>
        </p:txBody>
      </p:sp>
      <p:sp>
        <p:nvSpPr>
          <p:cNvPr id="3" name="Slide Number Placeholder 2">
            <a:extLst>
              <a:ext uri="{FF2B5EF4-FFF2-40B4-BE49-F238E27FC236}">
                <a16:creationId xmlns:a16="http://schemas.microsoft.com/office/drawing/2014/main" id="{4721C07E-930F-6343-6E0E-491884755EE5}"/>
              </a:ext>
            </a:extLst>
          </p:cNvPr>
          <p:cNvSpPr>
            <a:spLocks noGrp="1"/>
          </p:cNvSpPr>
          <p:nvPr>
            <p:ph type="sldNum" sz="quarter" idx="4"/>
          </p:nvPr>
        </p:nvSpPr>
        <p:spPr/>
        <p:txBody>
          <a:bodyPr/>
          <a:lstStyle/>
          <a:p>
            <a:fld id="{B7EB45DA-9A0D-DC49-8E02-F30A5DDC21C3}" type="slidenum">
              <a:rPr lang="en-US" smtClean="0"/>
              <a:t>8</a:t>
            </a:fld>
            <a:endParaRPr lang="en-US"/>
          </a:p>
        </p:txBody>
      </p:sp>
      <p:sp>
        <p:nvSpPr>
          <p:cNvPr id="50" name="T50"/>
          <p:cNvSpPr txBox="1"/>
          <p:nvPr/>
        </p:nvSpPr>
        <p:spPr>
          <a:xfrm>
            <a:off x="685800" y="1397000"/>
            <a:ext cx="7772400" cy="355600"/>
          </a:xfrm>
          <a:prstGeom prst="rect">
            <a:avLst/>
          </a:prstGeom>
          <a:noFill/>
          <a:ln>
            <a:noFill/>
          </a:ln>
        </p:spPr>
        <p:txBody>
          <a:bodyPr wrap="square" lIns="0" tIns="0" rIns="0" bIns="0" anchor="t">
            <a:normAutofit/>
          </a:bodyPr>
          <a:lstStyle/>
          <a:p>
            <a:pPr algn="ctr">
              <a:buNone/>
            </a:pPr>
            <a:r>
              <a:rPr lang="en-US" sz="2000" b="1" i="0" dirty="0">
                <a:solidFill>
                  <a:srgbClr val="8E6F3E"/>
                </a:solidFill>
              </a:rPr>
              <a:t>SECTION 2</a:t>
            </a:r>
          </a:p>
        </p:txBody>
      </p:sp>
      <p:sp>
        <p:nvSpPr>
          <p:cNvPr id="51" name="S51"/>
          <p:cNvSpPr/>
          <p:nvPr/>
        </p:nvSpPr>
        <p:spPr>
          <a:xfrm>
            <a:off x="3429000" y="2844800"/>
            <a:ext cx="2286000" cy="50800"/>
          </a:xfrm>
          <a:prstGeom prst="rect">
            <a:avLst/>
          </a:prstGeom>
          <a:solidFill>
            <a:srgbClr val="8E6F3E"/>
          </a:solidFill>
          <a:ln>
            <a:noFill/>
          </a:ln>
        </p:spPr>
        <p:txBody>
          <a:bodyPr wrap="square" lIns="109728" tIns="82296" rIns="109728" bIns="82296" anchor="t">
            <a:normAutofit fontScale="25000" lnSpcReduction="20000"/>
          </a:bodyPr>
          <a:lstStyle/>
          <a:p>
            <a:endParaRPr/>
          </a:p>
        </p:txBody>
      </p:sp>
      <p:sp>
        <p:nvSpPr>
          <p:cNvPr id="52" name="T52"/>
          <p:cNvSpPr txBox="1"/>
          <p:nvPr/>
        </p:nvSpPr>
        <p:spPr>
          <a:xfrm>
            <a:off x="1143000" y="3429000"/>
            <a:ext cx="6858000" cy="1016000"/>
          </a:xfrm>
          <a:prstGeom prst="rect">
            <a:avLst/>
          </a:prstGeom>
          <a:noFill/>
          <a:ln>
            <a:noFill/>
          </a:ln>
        </p:spPr>
        <p:txBody>
          <a:bodyPr wrap="square" lIns="0" tIns="0" rIns="0" bIns="0" anchor="t">
            <a:normAutofit/>
          </a:bodyPr>
          <a:lstStyle/>
          <a:p>
            <a:pPr algn="ctr">
              <a:buNone/>
            </a:pPr>
            <a:r>
              <a:rPr lang="en-US" sz="2200" b="0" i="0" dirty="0">
                <a:solidFill>
                  <a:srgbClr val="555960"/>
                </a:solidFill>
              </a:rPr>
              <a:t>How do we “prompt” GenAI?</a:t>
            </a:r>
          </a:p>
          <a:p>
            <a:pPr algn="ctr">
              <a:buNone/>
            </a:pPr>
            <a:r>
              <a:rPr lang="en-US" sz="2200" dirty="0">
                <a:solidFill>
                  <a:srgbClr val="555960"/>
                </a:solidFill>
              </a:rPr>
              <a:t>How do we check its work?</a:t>
            </a:r>
            <a:endParaRPr lang="en-US" sz="2200" b="0" i="0" dirty="0">
              <a:solidFill>
                <a:srgbClr val="555960"/>
              </a:solidFill>
            </a:endParaRPr>
          </a:p>
        </p:txBody>
      </p:sp>
      <p:pic>
        <p:nvPicPr>
          <p:cNvPr id="4" name="Picture 3">
            <a:extLst>
              <a:ext uri="{FF2B5EF4-FFF2-40B4-BE49-F238E27FC236}">
                <a16:creationId xmlns:a16="http://schemas.microsoft.com/office/drawing/2014/main" id="{CD66930A-22BA-7F8E-1D68-C805407C3445}"/>
              </a:ext>
            </a:extLst>
          </p:cNvPr>
          <p:cNvPicPr>
            <a:picLocks noChangeAspect="1"/>
          </p:cNvPicPr>
          <p:nvPr/>
        </p:nvPicPr>
        <p:blipFill>
          <a:blip r:embed="rId3"/>
          <a:stretch>
            <a:fillRect/>
          </a:stretch>
        </p:blipFill>
        <p:spPr>
          <a:xfrm>
            <a:off x="2411620" y="4710320"/>
            <a:ext cx="4320760" cy="1646030"/>
          </a:xfrm>
          <a:prstGeom prst="rect">
            <a:avLst/>
          </a:prstGeom>
          <a:ln>
            <a:solidFill>
              <a:schemeClr val="accent1"/>
            </a:solidFill>
          </a:ln>
        </p:spPr>
      </p:pic>
      <p:sp>
        <p:nvSpPr>
          <p:cNvPr id="5" name="Multiply 4">
            <a:extLst>
              <a:ext uri="{FF2B5EF4-FFF2-40B4-BE49-F238E27FC236}">
                <a16:creationId xmlns:a16="http://schemas.microsoft.com/office/drawing/2014/main" id="{501BF977-4FBD-AD26-713A-FD593B9B68B5}"/>
              </a:ext>
            </a:extLst>
          </p:cNvPr>
          <p:cNvSpPr/>
          <p:nvPr/>
        </p:nvSpPr>
        <p:spPr>
          <a:xfrm>
            <a:off x="2808750" y="3771900"/>
            <a:ext cx="3649200" cy="3586960"/>
          </a:xfrm>
          <a:prstGeom prst="mathMultiply">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7363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3E2FCF-E673-9928-E320-9D7777FE98F1}"/>
              </a:ext>
            </a:extLst>
          </p:cNvPr>
          <p:cNvSpPr>
            <a:spLocks noGrp="1"/>
          </p:cNvSpPr>
          <p:nvPr>
            <p:ph type="title"/>
          </p:nvPr>
        </p:nvSpPr>
        <p:spPr/>
        <p:txBody>
          <a:bodyPr>
            <a:normAutofit fontScale="90000"/>
          </a:bodyPr>
          <a:lstStyle/>
          <a:p>
            <a:pPr algn="l">
              <a:buNone/>
            </a:pPr>
            <a:r>
              <a:rPr lang="en-US" sz="2400" i="0" dirty="0">
                <a:solidFill>
                  <a:srgbClr val="000000"/>
                </a:solidFill>
              </a:rPr>
              <a:t>Specifications constrain acceptable realizations</a:t>
            </a:r>
          </a:p>
        </p:txBody>
      </p:sp>
      <p:sp>
        <p:nvSpPr>
          <p:cNvPr id="4" name="Slide Number Placeholder 3">
            <a:extLst>
              <a:ext uri="{FF2B5EF4-FFF2-40B4-BE49-F238E27FC236}">
                <a16:creationId xmlns:a16="http://schemas.microsoft.com/office/drawing/2014/main" id="{4525202C-4A61-F639-A638-0A90AFE88392}"/>
              </a:ext>
            </a:extLst>
          </p:cNvPr>
          <p:cNvSpPr>
            <a:spLocks noGrp="1"/>
          </p:cNvSpPr>
          <p:nvPr>
            <p:ph type="sldNum" sz="quarter" idx="4"/>
          </p:nvPr>
        </p:nvSpPr>
        <p:spPr/>
        <p:txBody>
          <a:bodyPr/>
          <a:lstStyle/>
          <a:p>
            <a:fld id="{B7EB45DA-9A0D-DC49-8E02-F30A5DDC21C3}" type="slidenum">
              <a:rPr lang="en-US" smtClean="0"/>
              <a:t>9</a:t>
            </a:fld>
            <a:endParaRPr lang="en-US"/>
          </a:p>
        </p:txBody>
      </p:sp>
      <p:sp>
        <p:nvSpPr>
          <p:cNvPr id="60" name="S60"/>
          <p:cNvSpPr/>
          <p:nvPr/>
        </p:nvSpPr>
        <p:spPr>
          <a:xfrm>
            <a:off x="3429000" y="914400"/>
            <a:ext cx="2286000" cy="5588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200" b="1" i="0" dirty="0">
                <a:solidFill>
                  <a:srgbClr val="5C4826"/>
                </a:solidFill>
              </a:rPr>
              <a:t>REQUIREMENTS</a:t>
            </a:r>
          </a:p>
        </p:txBody>
      </p:sp>
      <p:cxnSp>
        <p:nvCxnSpPr>
          <p:cNvPr id="61" name="L61"/>
          <p:cNvCxnSpPr/>
          <p:nvPr/>
        </p:nvCxnSpPr>
        <p:spPr>
          <a:xfrm>
            <a:off x="4572000" y="1473200"/>
            <a:ext cx="0" cy="203200"/>
          </a:xfrm>
          <a:prstGeom prst="line">
            <a:avLst/>
          </a:prstGeom>
          <a:ln w="19050">
            <a:solidFill>
              <a:srgbClr val="8E6F3E"/>
            </a:solidFill>
            <a:tailEnd type="triangle" w="med" len="med"/>
          </a:ln>
        </p:spPr>
      </p:cxnSp>
      <p:sp>
        <p:nvSpPr>
          <p:cNvPr id="62" name="S62"/>
          <p:cNvSpPr/>
          <p:nvPr/>
        </p:nvSpPr>
        <p:spPr>
          <a:xfrm>
            <a:off x="2540000" y="1676400"/>
            <a:ext cx="4064000" cy="1117600"/>
          </a:xfrm>
          <a:prstGeom prst="rect">
            <a:avLst/>
          </a:prstGeom>
          <a:solidFill>
            <a:srgbClr val="8E6F3E"/>
          </a:solidFill>
          <a:ln>
            <a:noFill/>
          </a:ln>
        </p:spPr>
        <p:txBody>
          <a:bodyPr wrap="square" lIns="109728" tIns="82296" rIns="109728" bIns="82296" anchor="ctr">
            <a:normAutofit lnSpcReduction="10000"/>
          </a:bodyPr>
          <a:lstStyle/>
          <a:p>
            <a:pPr algn="ctr">
              <a:buNone/>
            </a:pPr>
            <a:r>
              <a:rPr lang="en-US" sz="2600" b="1" i="0" dirty="0">
                <a:solidFill>
                  <a:srgbClr val="FFFFFF"/>
                </a:solidFill>
              </a:rPr>
              <a:t>SPECIFICATION</a:t>
            </a:r>
          </a:p>
          <a:p>
            <a:pPr algn="ctr">
              <a:spcBef>
                <a:spcPts val="150"/>
              </a:spcBef>
              <a:buNone/>
            </a:pPr>
            <a:r>
              <a:rPr lang="en-US" sz="2000" b="0" i="0" dirty="0">
                <a:solidFill>
                  <a:srgbClr val="FFFFFF"/>
                </a:solidFill>
              </a:rPr>
              <a:t>consequential obligations, made explicit</a:t>
            </a:r>
          </a:p>
        </p:txBody>
      </p:sp>
      <p:cxnSp>
        <p:nvCxnSpPr>
          <p:cNvPr id="63" name="L63"/>
          <p:cNvCxnSpPr/>
          <p:nvPr/>
        </p:nvCxnSpPr>
        <p:spPr>
          <a:xfrm rot="5400000">
            <a:off x="3187700" y="1892300"/>
            <a:ext cx="482600" cy="2286000"/>
          </a:xfrm>
          <a:prstGeom prst="bentConnector3">
            <a:avLst>
              <a:gd name="adj1" fmla="val 50000"/>
            </a:avLst>
          </a:prstGeom>
          <a:ln w="19050">
            <a:solidFill>
              <a:srgbClr val="8E6F3E"/>
            </a:solidFill>
            <a:tailEnd type="triangle" w="med" len="med"/>
          </a:ln>
        </p:spPr>
      </p:cxnSp>
      <p:cxnSp>
        <p:nvCxnSpPr>
          <p:cNvPr id="64" name="L64"/>
          <p:cNvCxnSpPr/>
          <p:nvPr/>
        </p:nvCxnSpPr>
        <p:spPr>
          <a:xfrm rot="16200000" flipH="1">
            <a:off x="5473700" y="1892300"/>
            <a:ext cx="482600" cy="2286000"/>
          </a:xfrm>
          <a:prstGeom prst="bentConnector3">
            <a:avLst>
              <a:gd name="adj1" fmla="val 50000"/>
            </a:avLst>
          </a:prstGeom>
          <a:ln w="19050">
            <a:solidFill>
              <a:srgbClr val="8E6F3E"/>
            </a:solidFill>
            <a:tailEnd type="triangle" w="med" len="med"/>
          </a:ln>
        </p:spPr>
      </p:cxnSp>
      <p:sp>
        <p:nvSpPr>
          <p:cNvPr id="65" name="S65"/>
          <p:cNvSpPr/>
          <p:nvPr/>
        </p:nvSpPr>
        <p:spPr>
          <a:xfrm>
            <a:off x="698500" y="3276600"/>
            <a:ext cx="3175000" cy="914400"/>
          </a:xfrm>
          <a:prstGeom prst="rect">
            <a:avLst/>
          </a:prstGeom>
          <a:solidFill>
            <a:srgbClr val="FFFFFF"/>
          </a:solidFill>
          <a:ln w="19050">
            <a:solidFill>
              <a:srgbClr val="8E6F3E"/>
            </a:solidFill>
          </a:ln>
        </p:spPr>
        <p:txBody>
          <a:bodyPr wrap="square" lIns="109728" tIns="82296" rIns="109728" bIns="82296" anchor="ctr">
            <a:normAutofit/>
          </a:bodyPr>
          <a:lstStyle/>
          <a:p>
            <a:pPr algn="ctr">
              <a:buNone/>
            </a:pPr>
            <a:r>
              <a:rPr lang="en-US" sz="2200" b="1" i="0" dirty="0">
                <a:solidFill>
                  <a:srgbClr val="5C4826"/>
                </a:solidFill>
              </a:rPr>
              <a:t>OBLIGATIONS</a:t>
            </a:r>
          </a:p>
          <a:p>
            <a:pPr algn="ctr">
              <a:spcBef>
                <a:spcPts val="120"/>
              </a:spcBef>
              <a:buNone/>
            </a:pPr>
            <a:r>
              <a:rPr lang="en-US" sz="2000" b="0" i="0" dirty="0">
                <a:solidFill>
                  <a:srgbClr val="000000"/>
                </a:solidFill>
              </a:rPr>
              <a:t>what we constrain</a:t>
            </a:r>
          </a:p>
        </p:txBody>
      </p:sp>
      <p:sp>
        <p:nvSpPr>
          <p:cNvPr id="66" name="S66"/>
          <p:cNvSpPr/>
          <p:nvPr/>
        </p:nvSpPr>
        <p:spPr>
          <a:xfrm>
            <a:off x="5270500" y="3276600"/>
            <a:ext cx="3175000" cy="914400"/>
          </a:xfrm>
          <a:prstGeom prst="rect">
            <a:avLst/>
          </a:prstGeom>
          <a:solidFill>
            <a:srgbClr val="FFFFFF"/>
          </a:solidFill>
          <a:ln w="19050">
            <a:solidFill>
              <a:srgbClr val="8E6F3E"/>
            </a:solidFill>
          </a:ln>
        </p:spPr>
        <p:txBody>
          <a:bodyPr wrap="square" lIns="109728" tIns="82296" rIns="109728" bIns="82296" anchor="ctr">
            <a:normAutofit/>
          </a:bodyPr>
          <a:lstStyle/>
          <a:p>
            <a:pPr algn="ctr">
              <a:buNone/>
            </a:pPr>
            <a:r>
              <a:rPr lang="en-US" sz="2200" b="1" i="0" dirty="0">
                <a:solidFill>
                  <a:srgbClr val="5C4826"/>
                </a:solidFill>
              </a:rPr>
              <a:t>DEGREES OF FREEDOM</a:t>
            </a:r>
          </a:p>
          <a:p>
            <a:pPr algn="ctr">
              <a:spcBef>
                <a:spcPts val="120"/>
              </a:spcBef>
              <a:buNone/>
            </a:pPr>
            <a:r>
              <a:rPr lang="en-US" sz="2000" b="0" i="0" dirty="0">
                <a:solidFill>
                  <a:srgbClr val="000000"/>
                </a:solidFill>
              </a:rPr>
              <a:t>what we leave open</a:t>
            </a:r>
          </a:p>
        </p:txBody>
      </p:sp>
      <p:cxnSp>
        <p:nvCxnSpPr>
          <p:cNvPr id="67" name="L67"/>
          <p:cNvCxnSpPr/>
          <p:nvPr/>
        </p:nvCxnSpPr>
        <p:spPr>
          <a:xfrm rot="16200000" flipH="1">
            <a:off x="2679700" y="3797300"/>
            <a:ext cx="355600" cy="1143000"/>
          </a:xfrm>
          <a:prstGeom prst="bentConnector3">
            <a:avLst>
              <a:gd name="adj1" fmla="val 50000"/>
            </a:avLst>
          </a:prstGeom>
          <a:ln w="19050">
            <a:solidFill>
              <a:srgbClr val="8E6F3E"/>
            </a:solidFill>
            <a:tailEnd type="triangle" w="med" len="med"/>
          </a:ln>
        </p:spPr>
      </p:cxnSp>
      <p:cxnSp>
        <p:nvCxnSpPr>
          <p:cNvPr id="68" name="L68"/>
          <p:cNvCxnSpPr/>
          <p:nvPr/>
        </p:nvCxnSpPr>
        <p:spPr>
          <a:xfrm rot="5400000">
            <a:off x="6108700" y="3797300"/>
            <a:ext cx="355600" cy="1143000"/>
          </a:xfrm>
          <a:prstGeom prst="bentConnector3">
            <a:avLst>
              <a:gd name="adj1" fmla="val 50000"/>
            </a:avLst>
          </a:prstGeom>
          <a:ln w="19050">
            <a:solidFill>
              <a:srgbClr val="8E6F3E"/>
            </a:solidFill>
            <a:tailEnd type="triangle" w="med" len="med"/>
          </a:ln>
        </p:spPr>
      </p:cxnSp>
      <p:sp>
        <p:nvSpPr>
          <p:cNvPr id="69" name="S69"/>
          <p:cNvSpPr/>
          <p:nvPr/>
        </p:nvSpPr>
        <p:spPr>
          <a:xfrm>
            <a:off x="2159000" y="4546600"/>
            <a:ext cx="4826000" cy="1016000"/>
          </a:xfrm>
          <a:prstGeom prst="roundRect">
            <a:avLst/>
          </a:prstGeom>
          <a:solidFill>
            <a:srgbClr val="FBF8F2"/>
          </a:solidFill>
          <a:ln w="19050">
            <a:solidFill>
              <a:srgbClr val="8E6F3E"/>
            </a:solidFill>
            <a:prstDash val="dash"/>
          </a:ln>
        </p:spPr>
        <p:txBody>
          <a:bodyPr wrap="square" lIns="109728" tIns="82296" rIns="109728" bIns="82296" anchor="t">
            <a:normAutofit/>
          </a:bodyPr>
          <a:lstStyle/>
          <a:p>
            <a:endParaRPr/>
          </a:p>
        </p:txBody>
      </p:sp>
      <p:sp>
        <p:nvSpPr>
          <p:cNvPr id="70" name="T70"/>
          <p:cNvSpPr txBox="1"/>
          <p:nvPr/>
        </p:nvSpPr>
        <p:spPr>
          <a:xfrm>
            <a:off x="2311400" y="4597400"/>
            <a:ext cx="4521200" cy="330200"/>
          </a:xfrm>
          <a:prstGeom prst="rect">
            <a:avLst/>
          </a:prstGeom>
          <a:noFill/>
          <a:ln>
            <a:noFill/>
          </a:ln>
        </p:spPr>
        <p:txBody>
          <a:bodyPr wrap="square" lIns="0" tIns="0" rIns="0" bIns="0" anchor="t">
            <a:normAutofit/>
          </a:bodyPr>
          <a:lstStyle/>
          <a:p>
            <a:pPr algn="l">
              <a:buNone/>
            </a:pPr>
            <a:r>
              <a:rPr lang="en-US" sz="2000" b="1" i="0" dirty="0">
                <a:solidFill>
                  <a:srgbClr val="8E6F3E"/>
                </a:solidFill>
              </a:rPr>
              <a:t>ACCEPTABLE REALIZATIONS</a:t>
            </a:r>
          </a:p>
        </p:txBody>
      </p:sp>
      <p:sp>
        <p:nvSpPr>
          <p:cNvPr id="71" name="S71"/>
          <p:cNvSpPr/>
          <p:nvPr/>
        </p:nvSpPr>
        <p:spPr>
          <a:xfrm>
            <a:off x="2476500" y="4953000"/>
            <a:ext cx="1270000" cy="5588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400" b="1" i="0" dirty="0">
                <a:solidFill>
                  <a:srgbClr val="5C4826"/>
                </a:solidFill>
              </a:rPr>
              <a:t>A   ✓</a:t>
            </a:r>
          </a:p>
        </p:txBody>
      </p:sp>
      <p:sp>
        <p:nvSpPr>
          <p:cNvPr id="72" name="S72"/>
          <p:cNvSpPr/>
          <p:nvPr/>
        </p:nvSpPr>
        <p:spPr>
          <a:xfrm>
            <a:off x="3937000" y="4953000"/>
            <a:ext cx="1270000" cy="5588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400" b="1" i="0" dirty="0">
                <a:solidFill>
                  <a:srgbClr val="5C4826"/>
                </a:solidFill>
              </a:rPr>
              <a:t>B   ✓</a:t>
            </a:r>
          </a:p>
        </p:txBody>
      </p:sp>
      <p:sp>
        <p:nvSpPr>
          <p:cNvPr id="73" name="S73"/>
          <p:cNvSpPr/>
          <p:nvPr/>
        </p:nvSpPr>
        <p:spPr>
          <a:xfrm>
            <a:off x="5397500" y="4953000"/>
            <a:ext cx="1270000" cy="558800"/>
          </a:xfrm>
          <a:prstGeom prst="rect">
            <a:avLst/>
          </a:prstGeom>
          <a:solidFill>
            <a:srgbClr val="F5F1E8"/>
          </a:solidFill>
          <a:ln w="12700">
            <a:solidFill>
              <a:srgbClr val="C9B991"/>
            </a:solidFill>
          </a:ln>
        </p:spPr>
        <p:txBody>
          <a:bodyPr wrap="square" lIns="109728" tIns="82296" rIns="109728" bIns="82296" anchor="ctr">
            <a:normAutofit/>
          </a:bodyPr>
          <a:lstStyle/>
          <a:p>
            <a:pPr algn="ctr">
              <a:buNone/>
            </a:pPr>
            <a:r>
              <a:rPr lang="en-US" sz="2400" b="1" i="0" dirty="0">
                <a:solidFill>
                  <a:srgbClr val="5C4826"/>
                </a:solidFill>
              </a:rPr>
              <a:t>C   ✓</a:t>
            </a:r>
          </a:p>
        </p:txBody>
      </p:sp>
      <p:sp>
        <p:nvSpPr>
          <p:cNvPr id="80" name="S80"/>
          <p:cNvSpPr/>
          <p:nvPr/>
        </p:nvSpPr>
        <p:spPr>
          <a:xfrm>
            <a:off x="7569200" y="4953000"/>
            <a:ext cx="1143000" cy="558800"/>
          </a:xfrm>
          <a:prstGeom prst="rect">
            <a:avLst/>
          </a:prstGeom>
          <a:solidFill>
            <a:srgbClr val="FFFFFF"/>
          </a:solidFill>
          <a:ln w="19050">
            <a:solidFill>
              <a:srgbClr val="555960"/>
            </a:solidFill>
            <a:prstDash val="dash"/>
          </a:ln>
        </p:spPr>
        <p:txBody>
          <a:bodyPr wrap="square" lIns="109728" tIns="82296" rIns="109728" bIns="82296" anchor="ctr">
            <a:normAutofit/>
          </a:bodyPr>
          <a:lstStyle/>
          <a:p>
            <a:pPr algn="ctr">
              <a:buNone/>
            </a:pPr>
            <a:r>
              <a:rPr lang="en-US" sz="2400" b="1" i="0" dirty="0">
                <a:solidFill>
                  <a:srgbClr val="555960"/>
                </a:solidFill>
              </a:rPr>
              <a:t>D   ✗</a:t>
            </a:r>
          </a:p>
        </p:txBody>
      </p:sp>
      <p:sp>
        <p:nvSpPr>
          <p:cNvPr id="81" name="T81"/>
          <p:cNvSpPr txBox="1"/>
          <p:nvPr/>
        </p:nvSpPr>
        <p:spPr>
          <a:xfrm>
            <a:off x="7188200" y="5511800"/>
            <a:ext cx="1778000" cy="304800"/>
          </a:xfrm>
          <a:prstGeom prst="rect">
            <a:avLst/>
          </a:prstGeom>
          <a:noFill/>
          <a:ln>
            <a:noFill/>
          </a:ln>
        </p:spPr>
        <p:txBody>
          <a:bodyPr wrap="square" lIns="0" tIns="0" rIns="0" bIns="0" anchor="t">
            <a:normAutofit/>
          </a:bodyPr>
          <a:lstStyle/>
          <a:p>
            <a:pPr algn="ctr">
              <a:buNone/>
            </a:pPr>
            <a:r>
              <a:rPr lang="en-US" sz="2000" b="0" i="0" dirty="0">
                <a:solidFill>
                  <a:srgbClr val="555960"/>
                </a:solidFill>
              </a:rPr>
              <a:t>not acceptable</a:t>
            </a:r>
          </a:p>
        </p:txBody>
      </p:sp>
    </p:spTree>
    <p:extLst>
      <p:ext uri="{BB962C8B-B14F-4D97-AF65-F5344CB8AC3E}">
        <p14:creationId xmlns:p14="http://schemas.microsoft.com/office/powerpoint/2010/main" val="337457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400"/>
                                        <p:tgtEl>
                                          <p:spTgt spid="63"/>
                                        </p:tgtEl>
                                      </p:cBhvr>
                                    </p:animEffect>
                                  </p:childTnLst>
                                </p:cTn>
                              </p:par>
                              <p:par>
                                <p:cTn id="8" presetID="10" presetClass="entr" presetSubtype="0" fill="hold" nodeType="withEffect">
                                  <p:stCondLst>
                                    <p:cond delay="0"/>
                                  </p:stCondLst>
                                  <p:childTnLst>
                                    <p:set>
                                      <p:cBhvr>
                                        <p:cTn id="9" dur="1" fill="hold">
                                          <p:stCondLst>
                                            <p:cond delay="0"/>
                                          </p:stCondLst>
                                        </p:cTn>
                                        <p:tgtEl>
                                          <p:spTgt spid="64"/>
                                        </p:tgtEl>
                                        <p:attrNameLst>
                                          <p:attrName>style.visibility</p:attrName>
                                        </p:attrNameLst>
                                      </p:cBhvr>
                                      <p:to>
                                        <p:strVal val="visible"/>
                                      </p:to>
                                    </p:set>
                                    <p:animEffect transition="in" filter="fade">
                                      <p:cBhvr>
                                        <p:cTn id="10" dur="400"/>
                                        <p:tgtEl>
                                          <p:spTgt spid="64"/>
                                        </p:tgtEl>
                                      </p:cBhvr>
                                    </p:animEffect>
                                  </p:childTnLst>
                                </p:cTn>
                              </p:par>
                              <p:par>
                                <p:cTn id="11" presetID="10" presetClass="entr" presetSubtype="0"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fade">
                                      <p:cBhvr>
                                        <p:cTn id="13" dur="400"/>
                                        <p:tgtEl>
                                          <p:spTgt spid="65"/>
                                        </p:tgtEl>
                                      </p:cBhvr>
                                    </p:animEffect>
                                  </p:childTnLst>
                                </p:cTn>
                              </p:par>
                              <p:par>
                                <p:cTn id="14" presetID="10" presetClass="entr" presetSubtype="0" fill="hold" nodeType="withEffect">
                                  <p:stCondLst>
                                    <p:cond delay="0"/>
                                  </p:stCondLst>
                                  <p:childTnLst>
                                    <p:set>
                                      <p:cBhvr>
                                        <p:cTn id="15" dur="1" fill="hold">
                                          <p:stCondLst>
                                            <p:cond delay="0"/>
                                          </p:stCondLst>
                                        </p:cTn>
                                        <p:tgtEl>
                                          <p:spTgt spid="66"/>
                                        </p:tgtEl>
                                        <p:attrNameLst>
                                          <p:attrName>style.visibility</p:attrName>
                                        </p:attrNameLst>
                                      </p:cBhvr>
                                      <p:to>
                                        <p:strVal val="visible"/>
                                      </p:to>
                                    </p:set>
                                    <p:animEffect transition="in" filter="fade">
                                      <p:cBhvr>
                                        <p:cTn id="16" dur="400"/>
                                        <p:tgtEl>
                                          <p:spTgt spid="6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7"/>
                                        </p:tgtEl>
                                        <p:attrNameLst>
                                          <p:attrName>style.visibility</p:attrName>
                                        </p:attrNameLst>
                                      </p:cBhvr>
                                      <p:to>
                                        <p:strVal val="visible"/>
                                      </p:to>
                                    </p:set>
                                    <p:animEffect transition="in" filter="fade">
                                      <p:cBhvr>
                                        <p:cTn id="21" dur="400"/>
                                        <p:tgtEl>
                                          <p:spTgt spid="67"/>
                                        </p:tgtEl>
                                      </p:cBhvr>
                                    </p:animEffect>
                                  </p:childTnLst>
                                </p:cTn>
                              </p:par>
                              <p:par>
                                <p:cTn id="22" presetID="10" presetClass="entr" presetSubtype="0" fill="hold" nodeType="withEffect">
                                  <p:stCondLst>
                                    <p:cond delay="0"/>
                                  </p:stCondLst>
                                  <p:childTnLst>
                                    <p:set>
                                      <p:cBhvr>
                                        <p:cTn id="23" dur="1" fill="hold">
                                          <p:stCondLst>
                                            <p:cond delay="0"/>
                                          </p:stCondLst>
                                        </p:cTn>
                                        <p:tgtEl>
                                          <p:spTgt spid="68"/>
                                        </p:tgtEl>
                                        <p:attrNameLst>
                                          <p:attrName>style.visibility</p:attrName>
                                        </p:attrNameLst>
                                      </p:cBhvr>
                                      <p:to>
                                        <p:strVal val="visible"/>
                                      </p:to>
                                    </p:set>
                                    <p:animEffect transition="in" filter="fade">
                                      <p:cBhvr>
                                        <p:cTn id="24" dur="400"/>
                                        <p:tgtEl>
                                          <p:spTgt spid="68"/>
                                        </p:tgtEl>
                                      </p:cBhvr>
                                    </p:animEffect>
                                  </p:childTnLst>
                                </p:cTn>
                              </p:par>
                              <p:par>
                                <p:cTn id="25" presetID="10" presetClass="entr" presetSubtype="0" fill="hold" nodeType="withEffect">
                                  <p:stCondLst>
                                    <p:cond delay="0"/>
                                  </p:stCondLst>
                                  <p:childTnLst>
                                    <p:set>
                                      <p:cBhvr>
                                        <p:cTn id="26" dur="1" fill="hold">
                                          <p:stCondLst>
                                            <p:cond delay="0"/>
                                          </p:stCondLst>
                                        </p:cTn>
                                        <p:tgtEl>
                                          <p:spTgt spid="69"/>
                                        </p:tgtEl>
                                        <p:attrNameLst>
                                          <p:attrName>style.visibility</p:attrName>
                                        </p:attrNameLst>
                                      </p:cBhvr>
                                      <p:to>
                                        <p:strVal val="visible"/>
                                      </p:to>
                                    </p:set>
                                    <p:animEffect transition="in" filter="fade">
                                      <p:cBhvr>
                                        <p:cTn id="27" dur="400"/>
                                        <p:tgtEl>
                                          <p:spTgt spid="69"/>
                                        </p:tgtEl>
                                      </p:cBhvr>
                                    </p:animEffect>
                                  </p:childTnLst>
                                </p:cTn>
                              </p:par>
                              <p:par>
                                <p:cTn id="28" presetID="10" presetClass="entr" presetSubtype="0" fill="hold" nodeType="withEffect">
                                  <p:stCondLst>
                                    <p:cond delay="0"/>
                                  </p:stCondLst>
                                  <p:childTnLst>
                                    <p:set>
                                      <p:cBhvr>
                                        <p:cTn id="29" dur="1" fill="hold">
                                          <p:stCondLst>
                                            <p:cond delay="0"/>
                                          </p:stCondLst>
                                        </p:cTn>
                                        <p:tgtEl>
                                          <p:spTgt spid="70"/>
                                        </p:tgtEl>
                                        <p:attrNameLst>
                                          <p:attrName>style.visibility</p:attrName>
                                        </p:attrNameLst>
                                      </p:cBhvr>
                                      <p:to>
                                        <p:strVal val="visible"/>
                                      </p:to>
                                    </p:set>
                                    <p:animEffect transition="in" filter="fade">
                                      <p:cBhvr>
                                        <p:cTn id="30" dur="400"/>
                                        <p:tgtEl>
                                          <p:spTgt spid="70"/>
                                        </p:tgtEl>
                                      </p:cBhvr>
                                    </p:animEffect>
                                  </p:childTnLst>
                                </p:cTn>
                              </p:par>
                              <p:par>
                                <p:cTn id="31" presetID="10" presetClass="entr" presetSubtype="0" fill="hold" nodeType="withEffect">
                                  <p:stCondLst>
                                    <p:cond delay="0"/>
                                  </p:stCondLst>
                                  <p:childTnLst>
                                    <p:set>
                                      <p:cBhvr>
                                        <p:cTn id="32" dur="1" fill="hold">
                                          <p:stCondLst>
                                            <p:cond delay="0"/>
                                          </p:stCondLst>
                                        </p:cTn>
                                        <p:tgtEl>
                                          <p:spTgt spid="71"/>
                                        </p:tgtEl>
                                        <p:attrNameLst>
                                          <p:attrName>style.visibility</p:attrName>
                                        </p:attrNameLst>
                                      </p:cBhvr>
                                      <p:to>
                                        <p:strVal val="visible"/>
                                      </p:to>
                                    </p:set>
                                    <p:animEffect transition="in" filter="fade">
                                      <p:cBhvr>
                                        <p:cTn id="33" dur="400"/>
                                        <p:tgtEl>
                                          <p:spTgt spid="71"/>
                                        </p:tgtEl>
                                      </p:cBhvr>
                                    </p:animEffect>
                                  </p:childTnLst>
                                </p:cTn>
                              </p:par>
                              <p:par>
                                <p:cTn id="34" presetID="10" presetClass="entr" presetSubtype="0" fill="hold" nodeType="withEffect">
                                  <p:stCondLst>
                                    <p:cond delay="0"/>
                                  </p:stCondLst>
                                  <p:childTnLst>
                                    <p:set>
                                      <p:cBhvr>
                                        <p:cTn id="35" dur="1" fill="hold">
                                          <p:stCondLst>
                                            <p:cond delay="0"/>
                                          </p:stCondLst>
                                        </p:cTn>
                                        <p:tgtEl>
                                          <p:spTgt spid="72"/>
                                        </p:tgtEl>
                                        <p:attrNameLst>
                                          <p:attrName>style.visibility</p:attrName>
                                        </p:attrNameLst>
                                      </p:cBhvr>
                                      <p:to>
                                        <p:strVal val="visible"/>
                                      </p:to>
                                    </p:set>
                                    <p:animEffect transition="in" filter="fade">
                                      <p:cBhvr>
                                        <p:cTn id="36" dur="400"/>
                                        <p:tgtEl>
                                          <p:spTgt spid="72"/>
                                        </p:tgtEl>
                                      </p:cBhvr>
                                    </p:animEffect>
                                  </p:childTnLst>
                                </p:cTn>
                              </p:par>
                              <p:par>
                                <p:cTn id="37" presetID="10" presetClass="entr" presetSubtype="0" fill="hold" nodeType="withEffect">
                                  <p:stCondLst>
                                    <p:cond delay="0"/>
                                  </p:stCondLst>
                                  <p:childTnLst>
                                    <p:set>
                                      <p:cBhvr>
                                        <p:cTn id="38" dur="1" fill="hold">
                                          <p:stCondLst>
                                            <p:cond delay="0"/>
                                          </p:stCondLst>
                                        </p:cTn>
                                        <p:tgtEl>
                                          <p:spTgt spid="73"/>
                                        </p:tgtEl>
                                        <p:attrNameLst>
                                          <p:attrName>style.visibility</p:attrName>
                                        </p:attrNameLst>
                                      </p:cBhvr>
                                      <p:to>
                                        <p:strVal val="visible"/>
                                      </p:to>
                                    </p:set>
                                    <p:animEffect transition="in" filter="fade">
                                      <p:cBhvr>
                                        <p:cTn id="39" dur="400"/>
                                        <p:tgtEl>
                                          <p:spTgt spid="7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0"/>
                                        </p:tgtEl>
                                        <p:attrNameLst>
                                          <p:attrName>style.visibility</p:attrName>
                                        </p:attrNameLst>
                                      </p:cBhvr>
                                      <p:to>
                                        <p:strVal val="visible"/>
                                      </p:to>
                                    </p:set>
                                    <p:animEffect transition="in" filter="fade">
                                      <p:cBhvr>
                                        <p:cTn id="44" dur="400"/>
                                        <p:tgtEl>
                                          <p:spTgt spid="80"/>
                                        </p:tgtEl>
                                      </p:cBhvr>
                                    </p:animEffect>
                                  </p:childTnLst>
                                </p:cTn>
                              </p:par>
                              <p:par>
                                <p:cTn id="45" presetID="10" presetClass="entr" presetSubtype="0" fill="hold" nodeType="withEffect">
                                  <p:stCondLst>
                                    <p:cond delay="0"/>
                                  </p:stCondLst>
                                  <p:childTnLst>
                                    <p:set>
                                      <p:cBhvr>
                                        <p:cTn id="46" dur="1" fill="hold">
                                          <p:stCondLst>
                                            <p:cond delay="0"/>
                                          </p:stCondLst>
                                        </p:cTn>
                                        <p:tgtEl>
                                          <p:spTgt spid="81"/>
                                        </p:tgtEl>
                                        <p:attrNameLst>
                                          <p:attrName>style.visibility</p:attrName>
                                        </p:attrNameLst>
                                      </p:cBhvr>
                                      <p:to>
                                        <p:strVal val="visible"/>
                                      </p:to>
                                    </p:set>
                                    <p:animEffect transition="in" filter="fade">
                                      <p:cBhvr>
                                        <p:cTn id="47" dur="4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urdue1">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U-CoBrand_Template_Gold_Theme_Std_Screen_2.pptx" id="{33130098-72E9-B14B-8D33-14895F32E203}" vid="{24A02D5D-460C-B047-B557-67731F776B7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02577843-0252-164E-9900-50E04AC84376}">
  <we:reference id="wa104381063" version="1.0.0.1" store="en-001" storeType="OMEX"/>
  <we:alternateReferences>
    <we:reference id="wa104381063" version="1.0.0.1" store="wa104381063"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2C3C38C-6D6E-094B-96BF-EF0338B7EC9C}">
  <we:reference id="WA200010001" version="1.0.0.1" store="Omex" storeType="OMEX"/>
  <we:alternateReferences>
    <we:reference id="WA200010001" version="1.0.0.1" store="WA200010001" storeType="OMEX"/>
  </we:alternateReferences>
  <we:properties>
    <we:property name="claude.fileId" value="&quot;21a3740f-d22b-43ad-8f5a-5f02bdf487f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PU-CoBrand_Template_Gold_Theme_Std_Screen_2</Template>
  <TotalTime>24864</TotalTime>
  <Words>6355</Words>
  <Application>Microsoft Macintosh PowerPoint</Application>
  <PresentationFormat>On-screen Show (4:3)</PresentationFormat>
  <Paragraphs>512</Paragraphs>
  <Slides>27</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Acumin Pro</vt:lpstr>
      <vt:lpstr>Aptos</vt:lpstr>
      <vt:lpstr>Arial</vt:lpstr>
      <vt:lpstr>Calibri</vt:lpstr>
      <vt:lpstr>Times</vt:lpstr>
      <vt:lpstr>Wingdings</vt:lpstr>
      <vt:lpstr>Purdue1</vt:lpstr>
      <vt:lpstr>Model-Based Agentic (Software) Engineering  Implementation is now cheap. What does it mean for engineering?</vt:lpstr>
      <vt:lpstr>Talk outline</vt:lpstr>
      <vt:lpstr>3D Printer, not Stapler: AI is open-ended productive capacity</vt:lpstr>
      <vt:lpstr>The new technology: “Agents” ~~ “Commodity Intelligence”</vt:lpstr>
      <vt:lpstr>How much work can we give the AI?</vt:lpstr>
      <vt:lpstr>More agency creates more opportunity and more risk</vt:lpstr>
      <vt:lpstr>Example application of Agentic AI: Grading assistant</vt:lpstr>
      <vt:lpstr>How do we keep control?</vt:lpstr>
      <vt:lpstr>Specifications constrain acceptable realizations</vt:lpstr>
      <vt:lpstr>Turn your attention from the object to the agentic environment</vt:lpstr>
      <vt:lpstr>The Modeling Principle</vt:lpstr>
      <vt:lpstr>The Alignment Principle</vt:lpstr>
      <vt:lpstr>Governance conversion: When a failure repeats, make your expectations explicit and (more) deterministically checkable</vt:lpstr>
      <vt:lpstr>A system built this way</vt:lpstr>
      <vt:lpstr>“Make this accessible” is not a specification</vt:lpstr>
      <vt:lpstr>MAGE Application: Use AI for judgment; use checks for what is checkable</vt:lpstr>
      <vt:lpstr>With GenAI, one engineer can build a remediation system</vt:lpstr>
      <vt:lpstr>The agent did not “build DocAble”</vt:lpstr>
      <vt:lpstr>You can use DocAble today</vt:lpstr>
      <vt:lpstr>Another way to use AI in your daily work?</vt:lpstr>
      <vt:lpstr>What happens when our students have agents?</vt:lpstr>
      <vt:lpstr>Many assignments assume the artifact is the hard part</vt:lpstr>
      <vt:lpstr>What remains difficult when production gets cheap?</vt:lpstr>
      <vt:lpstr>In ECE 30861, GenAI is not a separate week</vt:lpstr>
      <vt:lpstr>Closing Remarks</vt:lpstr>
      <vt:lpstr>Closing thoughts</vt:lpstr>
      <vt:lpstr>Homework for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Bowers, Anna K</dc:creator>
  <cp:lastModifiedBy>James C Davis</cp:lastModifiedBy>
  <cp:revision>2209</cp:revision>
  <dcterms:created xsi:type="dcterms:W3CDTF">2020-02-21T23:00:33Z</dcterms:created>
  <dcterms:modified xsi:type="dcterms:W3CDTF">2026-09-09T17:00:59Z</dcterms:modified>
</cp:coreProperties>
</file>