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9"/>
  </p:notesMasterIdLst>
  <p:sldIdLst>
    <p:sldId id="263" r:id="rId2"/>
    <p:sldId id="264" r:id="rId3"/>
    <p:sldId id="318" r:id="rId4"/>
    <p:sldId id="266" r:id="rId5"/>
    <p:sldId id="319" r:id="rId6"/>
    <p:sldId id="310" r:id="rId7"/>
    <p:sldId id="268" r:id="rId8"/>
    <p:sldId id="308" r:id="rId9"/>
    <p:sldId id="309" r:id="rId10"/>
    <p:sldId id="311" r:id="rId11"/>
    <p:sldId id="312" r:id="rId12"/>
    <p:sldId id="313" r:id="rId13"/>
    <p:sldId id="314" r:id="rId14"/>
    <p:sldId id="278" r:id="rId15"/>
    <p:sldId id="281" r:id="rId16"/>
    <p:sldId id="320" r:id="rId17"/>
    <p:sldId id="269" r:id="rId18"/>
    <p:sldId id="270" r:id="rId19"/>
    <p:sldId id="321" r:id="rId20"/>
    <p:sldId id="322" r:id="rId21"/>
    <p:sldId id="323" r:id="rId22"/>
    <p:sldId id="324" r:id="rId23"/>
    <p:sldId id="315" r:id="rId24"/>
    <p:sldId id="325" r:id="rId25"/>
    <p:sldId id="329" r:id="rId26"/>
    <p:sldId id="317" r:id="rId27"/>
    <p:sldId id="287" r:id="rId28"/>
    <p:sldId id="331" r:id="rId29"/>
    <p:sldId id="332" r:id="rId30"/>
    <p:sldId id="271" r:id="rId31"/>
    <p:sldId id="330" r:id="rId32"/>
    <p:sldId id="326" r:id="rId33"/>
    <p:sldId id="328" r:id="rId34"/>
    <p:sldId id="327" r:id="rId35"/>
    <p:sldId id="333" r:id="rId36"/>
    <p:sldId id="334" r:id="rId37"/>
    <p:sldId id="301"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CF047A08-585C-0A43-A909-E70795640C76}">
          <p14:sldIdLst>
            <p14:sldId id="263"/>
            <p14:sldId id="264"/>
          </p14:sldIdLst>
        </p14:section>
        <p14:section name="Who am I" id="{10977006-B917-CA43-AA48-11AADBE0582D}">
          <p14:sldIdLst>
            <p14:sldId id="318"/>
            <p14:sldId id="266"/>
            <p14:sldId id="319"/>
            <p14:sldId id="310"/>
            <p14:sldId id="268"/>
            <p14:sldId id="308"/>
            <p14:sldId id="309"/>
            <p14:sldId id="311"/>
            <p14:sldId id="312"/>
            <p14:sldId id="313"/>
            <p14:sldId id="314"/>
            <p14:sldId id="278"/>
            <p14:sldId id="281"/>
            <p14:sldId id="320"/>
            <p14:sldId id="269"/>
            <p14:sldId id="270"/>
            <p14:sldId id="321"/>
            <p14:sldId id="322"/>
            <p14:sldId id="323"/>
            <p14:sldId id="324"/>
            <p14:sldId id="315"/>
            <p14:sldId id="325"/>
            <p14:sldId id="329"/>
            <p14:sldId id="317"/>
            <p14:sldId id="287"/>
            <p14:sldId id="331"/>
            <p14:sldId id="332"/>
            <p14:sldId id="271"/>
            <p14:sldId id="330"/>
            <p14:sldId id="326"/>
            <p14:sldId id="328"/>
            <p14:sldId id="327"/>
            <p14:sldId id="333"/>
            <p14:sldId id="334"/>
            <p14:sldId id="301"/>
          </p14:sldIdLst>
        </p14:section>
        <p14:section name="The engineering substrate" id="{1F9C62F0-749B-474D-A085-119525DEBECA}">
          <p14:sldIdLst/>
        </p14:section>
        <p14:section name="Vibe coding" id="{DF2688F0-4C65-964F-89D2-BF793DFEF083}">
          <p14:sldIdLst/>
        </p14:section>
        <p14:section name="MAGE" id="{2CBCCDE0-CBC0-2D4F-BEA3-35FC249AD0B2}">
          <p14:sldIdLst/>
        </p14:section>
        <p14:section name="Modeling" id="{8C77C89A-8986-1944-9048-CF4051B46CF1}">
          <p14:sldIdLst/>
        </p14:section>
        <p14:section name="Alignment" id="{6EB14DA4-2EEB-084D-B8B5-D8E6F0A2CF76}">
          <p14:sldIdLst/>
        </p14:section>
        <p14:section name="The MAGE Method" id="{D9F13DC2-4E13-1D43-92E5-C854A5D80B7B}">
          <p14:sldIdLst/>
        </p14:section>
        <p14:section name="Data" id="{A4D3572A-87C5-C947-847B-7911F0A61791}">
          <p14:sldIdLst/>
        </p14:section>
        <p14:section name="Related work and Implications" id="{2905DDA2-B84C-804A-8957-7E4CDEB8AB88}">
          <p14:sldIdLst/>
        </p14:section>
        <p14:section name="Closing remarks" id="{561B07CB-7B5A-CC49-AA82-759305B2F0C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FFB2F9-B20B-F3D9-E2CF-8A1B6FB546FE}" name="James C Davis" initials="JCD"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FD655A-D7EA-8A4A-BAE4-1D385EBA1B35}" v="552" dt="2026-08-26T16:27:11.3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86" autoAdjust="0"/>
    <p:restoredTop sz="84972"/>
  </p:normalViewPr>
  <p:slideViewPr>
    <p:cSldViewPr snapToGrid="0" snapToObjects="1">
      <p:cViewPr>
        <p:scale>
          <a:sx n="80" d="100"/>
          <a:sy n="80" d="100"/>
        </p:scale>
        <p:origin x="688" y="1200"/>
      </p:cViewPr>
      <p:guideLst/>
    </p:cSldViewPr>
  </p:slideViewPr>
  <p:notesTextViewPr>
    <p:cViewPr>
      <p:scale>
        <a:sx n="80" d="100"/>
        <a:sy n="80" d="100"/>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C Davis" userId="84778d94-b1cc-4a48-87ce-749e1d7d6e72" providerId="ADAL" clId="{184774F8-66FE-589C-AE1E-89FB2E64E974}"/>
    <pc:docChg chg="undo custSel addSld delSld modSld sldOrd modSection">
      <pc:chgData name="James C Davis" userId="84778d94-b1cc-4a48-87ce-749e1d7d6e72" providerId="ADAL" clId="{184774F8-66FE-589C-AE1E-89FB2E64E974}" dt="2026-08-26T16:27:37.792" v="7033" actId="20578"/>
      <pc:docMkLst>
        <pc:docMk/>
      </pc:docMkLst>
      <pc:sldChg chg="addSp modSp mod">
        <pc:chgData name="James C Davis" userId="84778d94-b1cc-4a48-87ce-749e1d7d6e72" providerId="ADAL" clId="{184774F8-66FE-589C-AE1E-89FB2E64E974}" dt="2026-08-26T10:24:01.338" v="225" actId="14100"/>
        <pc:sldMkLst>
          <pc:docMk/>
          <pc:sldMk cId="681153070" sldId="263"/>
        </pc:sldMkLst>
        <pc:spChg chg="add mod">
          <ac:chgData name="James C Davis" userId="84778d94-b1cc-4a48-87ce-749e1d7d6e72" providerId="ADAL" clId="{184774F8-66FE-589C-AE1E-89FB2E64E974}" dt="2026-08-26T10:23:30.397" v="220" actId="1076"/>
          <ac:spMkLst>
            <pc:docMk/>
            <pc:sldMk cId="681153070" sldId="263"/>
            <ac:spMk id="2" creationId="{C20F3E3B-2ECA-CC40-1DD7-05517A1B7F77}"/>
          </ac:spMkLst>
        </pc:spChg>
        <pc:spChg chg="mod">
          <ac:chgData name="James C Davis" userId="84778d94-b1cc-4a48-87ce-749e1d7d6e72" providerId="ADAL" clId="{184774F8-66FE-589C-AE1E-89FB2E64E974}" dt="2026-08-26T10:24:01.338" v="225" actId="14100"/>
          <ac:spMkLst>
            <pc:docMk/>
            <pc:sldMk cId="681153070" sldId="263"/>
            <ac:spMk id="7" creationId="{FCEDA1E7-56BA-62BC-4FB9-8E9BF0374B47}"/>
          </ac:spMkLst>
        </pc:spChg>
        <pc:picChg chg="add mod">
          <ac:chgData name="James C Davis" userId="84778d94-b1cc-4a48-87ce-749e1d7d6e72" providerId="ADAL" clId="{184774F8-66FE-589C-AE1E-89FB2E64E974}" dt="2026-08-26T10:23:54.028" v="224" actId="1076"/>
          <ac:picMkLst>
            <pc:docMk/>
            <pc:sldMk cId="681153070" sldId="263"/>
            <ac:picMk id="4" creationId="{1BDC6842-A1BF-1FAC-4EE4-32020EB525A3}"/>
          </ac:picMkLst>
        </pc:picChg>
      </pc:sldChg>
      <pc:sldChg chg="modSp mod">
        <pc:chgData name="James C Davis" userId="84778d94-b1cc-4a48-87ce-749e1d7d6e72" providerId="ADAL" clId="{184774F8-66FE-589C-AE1E-89FB2E64E974}" dt="2026-08-26T15:53:31.709" v="5052"/>
        <pc:sldMkLst>
          <pc:docMk/>
          <pc:sldMk cId="2679909258" sldId="264"/>
        </pc:sldMkLst>
        <pc:spChg chg="mod">
          <ac:chgData name="James C Davis" userId="84778d94-b1cc-4a48-87ce-749e1d7d6e72" providerId="ADAL" clId="{184774F8-66FE-589C-AE1E-89FB2E64E974}" dt="2026-08-26T15:53:31.709" v="5052"/>
          <ac:spMkLst>
            <pc:docMk/>
            <pc:sldMk cId="2679909258" sldId="264"/>
            <ac:spMk id="2" creationId="{02C5CE45-3B2C-D5E3-6E5C-908663A200B7}"/>
          </ac:spMkLst>
        </pc:spChg>
      </pc:sldChg>
      <pc:sldChg chg="addSp delSp modSp mod delAnim modAnim">
        <pc:chgData name="James C Davis" userId="84778d94-b1cc-4a48-87ce-749e1d7d6e72" providerId="ADAL" clId="{184774F8-66FE-589C-AE1E-89FB2E64E974}" dt="2026-08-26T13:42:36.898" v="4457" actId="22"/>
        <pc:sldMkLst>
          <pc:docMk/>
          <pc:sldMk cId="1692458401" sldId="266"/>
        </pc:sldMkLst>
        <pc:spChg chg="mod">
          <ac:chgData name="James C Davis" userId="84778d94-b1cc-4a48-87ce-749e1d7d6e72" providerId="ADAL" clId="{184774F8-66FE-589C-AE1E-89FB2E64E974}" dt="2026-08-26T10:28:50" v="279" actId="20577"/>
          <ac:spMkLst>
            <pc:docMk/>
            <pc:sldMk cId="1692458401" sldId="266"/>
            <ac:spMk id="2" creationId="{B9772EDA-0C8B-03E3-1004-D8CBE1E44D68}"/>
          </ac:spMkLst>
        </pc:spChg>
        <pc:spChg chg="del mod">
          <ac:chgData name="James C Davis" userId="84778d94-b1cc-4a48-87ce-749e1d7d6e72" providerId="ADAL" clId="{184774F8-66FE-589C-AE1E-89FB2E64E974}" dt="2026-08-26T10:28:55.102" v="281" actId="478"/>
          <ac:spMkLst>
            <pc:docMk/>
            <pc:sldMk cId="1692458401" sldId="266"/>
            <ac:spMk id="5" creationId="{6C84A635-EB78-9C99-1394-910060F276AC}"/>
          </ac:spMkLst>
        </pc:spChg>
        <pc:spChg chg="add mod">
          <ac:chgData name="James C Davis" userId="84778d94-b1cc-4a48-87ce-749e1d7d6e72" providerId="ADAL" clId="{184774F8-66FE-589C-AE1E-89FB2E64E974}" dt="2026-08-26T13:39:41.783" v="4455" actId="1076"/>
          <ac:spMkLst>
            <pc:docMk/>
            <pc:sldMk cId="1692458401" sldId="266"/>
            <ac:spMk id="14" creationId="{803C82FB-530D-8A0B-488A-E1E44E67511D}"/>
          </ac:spMkLst>
        </pc:spChg>
        <pc:spChg chg="add del">
          <ac:chgData name="James C Davis" userId="84778d94-b1cc-4a48-87ce-749e1d7d6e72" providerId="ADAL" clId="{184774F8-66FE-589C-AE1E-89FB2E64E974}" dt="2026-08-26T13:42:36.898" v="4457" actId="22"/>
          <ac:spMkLst>
            <pc:docMk/>
            <pc:sldMk cId="1692458401" sldId="266"/>
            <ac:spMk id="16" creationId="{0AA78BAB-ABC9-5391-66CC-2199C3909376}"/>
          </ac:spMkLst>
        </pc:spChg>
        <pc:picChg chg="del">
          <ac:chgData name="James C Davis" userId="84778d94-b1cc-4a48-87ce-749e1d7d6e72" providerId="ADAL" clId="{184774F8-66FE-589C-AE1E-89FB2E64E974}" dt="2026-08-26T10:28:16.512" v="226" actId="478"/>
          <ac:picMkLst>
            <pc:docMk/>
            <pc:sldMk cId="1692458401" sldId="266"/>
            <ac:picMk id="7" creationId="{F513252E-614D-D0CF-0CC5-24718652FC6A}"/>
          </ac:picMkLst>
        </pc:picChg>
        <pc:picChg chg="del">
          <ac:chgData name="James C Davis" userId="84778d94-b1cc-4a48-87ce-749e1d7d6e72" providerId="ADAL" clId="{184774F8-66FE-589C-AE1E-89FB2E64E974}" dt="2026-08-26T10:28:16.512" v="226" actId="478"/>
          <ac:picMkLst>
            <pc:docMk/>
            <pc:sldMk cId="1692458401" sldId="266"/>
            <ac:picMk id="9" creationId="{69087708-07DD-67D8-8388-589B838B7947}"/>
          </ac:picMkLst>
        </pc:picChg>
        <pc:picChg chg="del">
          <ac:chgData name="James C Davis" userId="84778d94-b1cc-4a48-87ce-749e1d7d6e72" providerId="ADAL" clId="{184774F8-66FE-589C-AE1E-89FB2E64E974}" dt="2026-08-26T10:28:16.512" v="226" actId="478"/>
          <ac:picMkLst>
            <pc:docMk/>
            <pc:sldMk cId="1692458401" sldId="266"/>
            <ac:picMk id="11" creationId="{ED6FE3AC-E4B5-0E54-16DE-B49A42BB7756}"/>
          </ac:picMkLst>
        </pc:picChg>
        <pc:picChg chg="del">
          <ac:chgData name="James C Davis" userId="84778d94-b1cc-4a48-87ce-749e1d7d6e72" providerId="ADAL" clId="{184774F8-66FE-589C-AE1E-89FB2E64E974}" dt="2026-08-26T10:28:16.512" v="226" actId="478"/>
          <ac:picMkLst>
            <pc:docMk/>
            <pc:sldMk cId="1692458401" sldId="266"/>
            <ac:picMk id="13" creationId="{0A4602B0-3036-D28F-736D-728DF4CFA15D}"/>
          </ac:picMkLst>
        </pc:picChg>
        <pc:cxnChg chg="add del">
          <ac:chgData name="James C Davis" userId="84778d94-b1cc-4a48-87ce-749e1d7d6e72" providerId="ADAL" clId="{184774F8-66FE-589C-AE1E-89FB2E64E974}" dt="2026-08-26T13:39:12.401" v="4325" actId="478"/>
          <ac:cxnSpMkLst>
            <pc:docMk/>
            <pc:sldMk cId="1692458401" sldId="266"/>
            <ac:cxnSpMk id="8" creationId="{E22469BF-4CE8-9156-6A02-693FD0C68A18}"/>
          </ac:cxnSpMkLst>
        </pc:cxnChg>
        <pc:cxnChg chg="add">
          <ac:chgData name="James C Davis" userId="84778d94-b1cc-4a48-87ce-749e1d7d6e72" providerId="ADAL" clId="{184774F8-66FE-589C-AE1E-89FB2E64E974}" dt="2026-08-26T13:39:18.098" v="4326" actId="11529"/>
          <ac:cxnSpMkLst>
            <pc:docMk/>
            <pc:sldMk cId="1692458401" sldId="266"/>
            <ac:cxnSpMk id="12" creationId="{199C3E53-4E21-2CF2-2082-B9597B36EBE0}"/>
          </ac:cxnSpMkLst>
        </pc:cxnChg>
      </pc:sldChg>
      <pc:sldChg chg="del">
        <pc:chgData name="James C Davis" userId="84778d94-b1cc-4a48-87ce-749e1d7d6e72" providerId="ADAL" clId="{184774F8-66FE-589C-AE1E-89FB2E64E974}" dt="2026-08-26T15:53:20.041" v="5049" actId="2696"/>
        <pc:sldMkLst>
          <pc:docMk/>
          <pc:sldMk cId="1583248569" sldId="267"/>
        </pc:sldMkLst>
      </pc:sldChg>
      <pc:sldChg chg="modSp mod">
        <pc:chgData name="James C Davis" userId="84778d94-b1cc-4a48-87ce-749e1d7d6e72" providerId="ADAL" clId="{184774F8-66FE-589C-AE1E-89FB2E64E974}" dt="2026-08-26T10:44:12.600" v="1609" actId="20577"/>
        <pc:sldMkLst>
          <pc:docMk/>
          <pc:sldMk cId="4285858400" sldId="268"/>
        </pc:sldMkLst>
        <pc:spChg chg="mod">
          <ac:chgData name="James C Davis" userId="84778d94-b1cc-4a48-87ce-749e1d7d6e72" providerId="ADAL" clId="{184774F8-66FE-589C-AE1E-89FB2E64E974}" dt="2026-08-26T10:44:12.600" v="1609" actId="20577"/>
          <ac:spMkLst>
            <pc:docMk/>
            <pc:sldMk cId="4285858400" sldId="268"/>
            <ac:spMk id="3" creationId="{55DD86E3-A6D4-3788-E183-BDFE8D26636D}"/>
          </ac:spMkLst>
        </pc:spChg>
      </pc:sldChg>
      <pc:sldChg chg="modSp del mod">
        <pc:chgData name="James C Davis" userId="84778d94-b1cc-4a48-87ce-749e1d7d6e72" providerId="ADAL" clId="{184774F8-66FE-589C-AE1E-89FB2E64E974}" dt="2026-08-26T15:54:42.653" v="5064" actId="2696"/>
        <pc:sldMkLst>
          <pc:docMk/>
          <pc:sldMk cId="2598150077" sldId="269"/>
        </pc:sldMkLst>
        <pc:spChg chg="mod">
          <ac:chgData name="James C Davis" userId="84778d94-b1cc-4a48-87ce-749e1d7d6e72" providerId="ADAL" clId="{184774F8-66FE-589C-AE1E-89FB2E64E974}" dt="2026-08-26T10:34:49.206" v="1075" actId="20577"/>
          <ac:spMkLst>
            <pc:docMk/>
            <pc:sldMk cId="2598150077" sldId="269"/>
            <ac:spMk id="3" creationId="{8F87B7BE-726F-C1F3-6334-098E32AD8E11}"/>
          </ac:spMkLst>
        </pc:spChg>
      </pc:sldChg>
      <pc:sldChg chg="add">
        <pc:chgData name="James C Davis" userId="84778d94-b1cc-4a48-87ce-749e1d7d6e72" providerId="ADAL" clId="{184774F8-66FE-589C-AE1E-89FB2E64E974}" dt="2026-08-26T15:54:46.148" v="5065"/>
        <pc:sldMkLst>
          <pc:docMk/>
          <pc:sldMk cId="3684184790" sldId="269"/>
        </pc:sldMkLst>
      </pc:sldChg>
      <pc:sldChg chg="add">
        <pc:chgData name="James C Davis" userId="84778d94-b1cc-4a48-87ce-749e1d7d6e72" providerId="ADAL" clId="{184774F8-66FE-589C-AE1E-89FB2E64E974}" dt="2026-08-26T15:54:46.148" v="5065"/>
        <pc:sldMkLst>
          <pc:docMk/>
          <pc:sldMk cId="316121524" sldId="270"/>
        </pc:sldMkLst>
      </pc:sldChg>
      <pc:sldChg chg="del">
        <pc:chgData name="James C Davis" userId="84778d94-b1cc-4a48-87ce-749e1d7d6e72" providerId="ADAL" clId="{184774F8-66FE-589C-AE1E-89FB2E64E974}" dt="2026-08-26T15:54:42.653" v="5064" actId="2696"/>
        <pc:sldMkLst>
          <pc:docMk/>
          <pc:sldMk cId="2176273235" sldId="270"/>
        </pc:sldMkLst>
      </pc:sldChg>
      <pc:sldChg chg="del">
        <pc:chgData name="James C Davis" userId="84778d94-b1cc-4a48-87ce-749e1d7d6e72" providerId="ADAL" clId="{184774F8-66FE-589C-AE1E-89FB2E64E974}" dt="2026-08-26T16:23:49.960" v="6887" actId="2696"/>
        <pc:sldMkLst>
          <pc:docMk/>
          <pc:sldMk cId="3454492435" sldId="272"/>
        </pc:sldMkLst>
      </pc:sldChg>
      <pc:sldChg chg="del">
        <pc:chgData name="James C Davis" userId="84778d94-b1cc-4a48-87ce-749e1d7d6e72" providerId="ADAL" clId="{184774F8-66FE-589C-AE1E-89FB2E64E974}" dt="2026-08-26T16:27:17.467" v="7007" actId="2696"/>
        <pc:sldMkLst>
          <pc:docMk/>
          <pc:sldMk cId="1468634858" sldId="273"/>
        </pc:sldMkLst>
      </pc:sldChg>
      <pc:sldChg chg="del">
        <pc:chgData name="James C Davis" userId="84778d94-b1cc-4a48-87ce-749e1d7d6e72" providerId="ADAL" clId="{184774F8-66FE-589C-AE1E-89FB2E64E974}" dt="2026-08-26T16:23:49.967" v="6888" actId="2696"/>
        <pc:sldMkLst>
          <pc:docMk/>
          <pc:sldMk cId="1212366867" sldId="274"/>
        </pc:sldMkLst>
      </pc:sldChg>
      <pc:sldChg chg="del">
        <pc:chgData name="James C Davis" userId="84778d94-b1cc-4a48-87ce-749e1d7d6e72" providerId="ADAL" clId="{184774F8-66FE-589C-AE1E-89FB2E64E974}" dt="2026-08-26T16:27:17.445" v="6987" actId="2696"/>
        <pc:sldMkLst>
          <pc:docMk/>
          <pc:sldMk cId="1270449889" sldId="275"/>
        </pc:sldMkLst>
      </pc:sldChg>
      <pc:sldChg chg="del">
        <pc:chgData name="James C Davis" userId="84778d94-b1cc-4a48-87ce-749e1d7d6e72" providerId="ADAL" clId="{184774F8-66FE-589C-AE1E-89FB2E64E974}" dt="2026-08-26T16:27:17.475" v="7009" actId="2696"/>
        <pc:sldMkLst>
          <pc:docMk/>
          <pc:sldMk cId="763562937" sldId="276"/>
        </pc:sldMkLst>
      </pc:sldChg>
      <pc:sldChg chg="del">
        <pc:chgData name="James C Davis" userId="84778d94-b1cc-4a48-87ce-749e1d7d6e72" providerId="ADAL" clId="{184774F8-66FE-589C-AE1E-89FB2E64E974}" dt="2026-08-26T16:27:20.187" v="7014" actId="2696"/>
        <pc:sldMkLst>
          <pc:docMk/>
          <pc:sldMk cId="2971821924" sldId="277"/>
        </pc:sldMkLst>
      </pc:sldChg>
      <pc:sldChg chg="del">
        <pc:chgData name="James C Davis" userId="84778d94-b1cc-4a48-87ce-749e1d7d6e72" providerId="ADAL" clId="{184774F8-66FE-589C-AE1E-89FB2E64E974}" dt="2026-08-26T13:35:39.075" v="3952" actId="2696"/>
        <pc:sldMkLst>
          <pc:docMk/>
          <pc:sldMk cId="1847981710" sldId="278"/>
        </pc:sldMkLst>
      </pc:sldChg>
      <pc:sldChg chg="addSp delSp modSp add mod modAnim">
        <pc:chgData name="James C Davis" userId="84778d94-b1cc-4a48-87ce-749e1d7d6e72" providerId="ADAL" clId="{184774F8-66FE-589C-AE1E-89FB2E64E974}" dt="2026-08-26T14:15:36.651" v="4776" actId="1038"/>
        <pc:sldMkLst>
          <pc:docMk/>
          <pc:sldMk cId="3079206665" sldId="278"/>
        </pc:sldMkLst>
        <pc:spChg chg="mod">
          <ac:chgData name="James C Davis" userId="84778d94-b1cc-4a48-87ce-749e1d7d6e72" providerId="ADAL" clId="{184774F8-66FE-589C-AE1E-89FB2E64E974}" dt="2026-08-26T13:35:50.281" v="3956"/>
          <ac:spMkLst>
            <pc:docMk/>
            <pc:sldMk cId="3079206665" sldId="278"/>
            <ac:spMk id="3" creationId="{C29E2421-DFFD-18F7-F7C6-DE2D7C5D6FB3}"/>
          </ac:spMkLst>
        </pc:spChg>
        <pc:spChg chg="add mod">
          <ac:chgData name="James C Davis" userId="84778d94-b1cc-4a48-87ce-749e1d7d6e72" providerId="ADAL" clId="{184774F8-66FE-589C-AE1E-89FB2E64E974}" dt="2026-08-26T14:12:33.131" v="4712"/>
          <ac:spMkLst>
            <pc:docMk/>
            <pc:sldMk cId="3079206665" sldId="278"/>
            <ac:spMk id="6" creationId="{41030181-88D8-017F-EC9D-6421652380B6}"/>
          </ac:spMkLst>
        </pc:spChg>
        <pc:spChg chg="add mod">
          <ac:chgData name="James C Davis" userId="84778d94-b1cc-4a48-87ce-749e1d7d6e72" providerId="ADAL" clId="{184774F8-66FE-589C-AE1E-89FB2E64E974}" dt="2026-08-26T14:15:36.651" v="4776" actId="1038"/>
          <ac:spMkLst>
            <pc:docMk/>
            <pc:sldMk cId="3079206665" sldId="278"/>
            <ac:spMk id="8" creationId="{6544F38B-8714-1384-D908-691DE16AE33E}"/>
          </ac:spMkLst>
        </pc:spChg>
        <pc:spChg chg="add mod">
          <ac:chgData name="James C Davis" userId="84778d94-b1cc-4a48-87ce-749e1d7d6e72" providerId="ADAL" clId="{184774F8-66FE-589C-AE1E-89FB2E64E974}" dt="2026-08-26T14:15:25.116" v="4768" actId="1076"/>
          <ac:spMkLst>
            <pc:docMk/>
            <pc:sldMk cId="3079206665" sldId="278"/>
            <ac:spMk id="10" creationId="{270E2CA1-DC1B-9004-7BD8-DD2C7CFAE708}"/>
          </ac:spMkLst>
        </pc:spChg>
        <pc:spChg chg="add mod">
          <ac:chgData name="James C Davis" userId="84778d94-b1cc-4a48-87ce-749e1d7d6e72" providerId="ADAL" clId="{184774F8-66FE-589C-AE1E-89FB2E64E974}" dt="2026-08-26T14:15:22.515" v="4767" actId="1076"/>
          <ac:spMkLst>
            <pc:docMk/>
            <pc:sldMk cId="3079206665" sldId="278"/>
            <ac:spMk id="11" creationId="{95225309-C4B7-5FE4-6C3A-427E7DD6E3C3}"/>
          </ac:spMkLst>
        </pc:spChg>
        <pc:picChg chg="add mod">
          <ac:chgData name="James C Davis" userId="84778d94-b1cc-4a48-87ce-749e1d7d6e72" providerId="ADAL" clId="{184774F8-66FE-589C-AE1E-89FB2E64E974}" dt="2026-08-26T14:12:40.994" v="4716" actId="1076"/>
          <ac:picMkLst>
            <pc:docMk/>
            <pc:sldMk cId="3079206665" sldId="278"/>
            <ac:picMk id="2" creationId="{7309B1E8-DDF8-7074-7DEB-81EF4233AF18}"/>
          </ac:picMkLst>
        </pc:picChg>
        <pc:picChg chg="del">
          <ac:chgData name="James C Davis" userId="84778d94-b1cc-4a48-87ce-749e1d7d6e72" providerId="ADAL" clId="{184774F8-66FE-589C-AE1E-89FB2E64E974}" dt="2026-08-26T14:12:18.861" v="4705" actId="478"/>
          <ac:picMkLst>
            <pc:docMk/>
            <pc:sldMk cId="3079206665" sldId="278"/>
            <ac:picMk id="5" creationId="{578C01BA-6725-4758-7B6F-AD9952F810E3}"/>
          </ac:picMkLst>
        </pc:picChg>
        <pc:picChg chg="add mod">
          <ac:chgData name="James C Davis" userId="84778d94-b1cc-4a48-87ce-749e1d7d6e72" providerId="ADAL" clId="{184774F8-66FE-589C-AE1E-89FB2E64E974}" dt="2026-08-26T14:12:42.631" v="4717" actId="1076"/>
          <ac:picMkLst>
            <pc:docMk/>
            <pc:sldMk cId="3079206665" sldId="278"/>
            <ac:picMk id="7" creationId="{C8E84372-E108-C8AB-3100-41B7663D3189}"/>
          </ac:picMkLst>
        </pc:picChg>
        <pc:picChg chg="mod">
          <ac:chgData name="James C Davis" userId="84778d94-b1cc-4a48-87ce-749e1d7d6e72" providerId="ADAL" clId="{184774F8-66FE-589C-AE1E-89FB2E64E974}" dt="2026-08-26T14:15:36.651" v="4776" actId="1038"/>
          <ac:picMkLst>
            <pc:docMk/>
            <pc:sldMk cId="3079206665" sldId="278"/>
            <ac:picMk id="9" creationId="{F0A2D042-AA2A-F75C-8120-E42DFC9ECBDF}"/>
          </ac:picMkLst>
        </pc:picChg>
      </pc:sldChg>
      <pc:sldChg chg="del">
        <pc:chgData name="James C Davis" userId="84778d94-b1cc-4a48-87ce-749e1d7d6e72" providerId="ADAL" clId="{184774F8-66FE-589C-AE1E-89FB2E64E974}" dt="2026-08-26T13:35:39.075" v="3952" actId="2696"/>
        <pc:sldMkLst>
          <pc:docMk/>
          <pc:sldMk cId="1118365187" sldId="279"/>
        </pc:sldMkLst>
      </pc:sldChg>
      <pc:sldChg chg="modSp add del mod">
        <pc:chgData name="James C Davis" userId="84778d94-b1cc-4a48-87ce-749e1d7d6e72" providerId="ADAL" clId="{184774F8-66FE-589C-AE1E-89FB2E64E974}" dt="2026-08-26T14:18:12.601" v="4777" actId="2696"/>
        <pc:sldMkLst>
          <pc:docMk/>
          <pc:sldMk cId="4087022697" sldId="279"/>
        </pc:sldMkLst>
        <pc:spChg chg="mod">
          <ac:chgData name="James C Davis" userId="84778d94-b1cc-4a48-87ce-749e1d7d6e72" providerId="ADAL" clId="{184774F8-66FE-589C-AE1E-89FB2E64E974}" dt="2026-08-26T13:45:21.170" v="4478" actId="20577"/>
          <ac:spMkLst>
            <pc:docMk/>
            <pc:sldMk cId="4087022697" sldId="279"/>
            <ac:spMk id="3" creationId="{992956FF-0F36-EA0C-FD6D-8D6F0594A35B}"/>
          </ac:spMkLst>
        </pc:spChg>
      </pc:sldChg>
      <pc:sldChg chg="del">
        <pc:chgData name="James C Davis" userId="84778d94-b1cc-4a48-87ce-749e1d7d6e72" providerId="ADAL" clId="{184774F8-66FE-589C-AE1E-89FB2E64E974}" dt="2026-08-26T16:27:17.459" v="6998" actId="2696"/>
        <pc:sldMkLst>
          <pc:docMk/>
          <pc:sldMk cId="737968985" sldId="280"/>
        </pc:sldMkLst>
      </pc:sldChg>
      <pc:sldChg chg="del">
        <pc:chgData name="James C Davis" userId="84778d94-b1cc-4a48-87ce-749e1d7d6e72" providerId="ADAL" clId="{184774F8-66FE-589C-AE1E-89FB2E64E974}" dt="2026-08-26T13:35:39.075" v="3952" actId="2696"/>
        <pc:sldMkLst>
          <pc:docMk/>
          <pc:sldMk cId="1907780931" sldId="281"/>
        </pc:sldMkLst>
      </pc:sldChg>
      <pc:sldChg chg="addSp modSp add mod modAnim">
        <pc:chgData name="James C Davis" userId="84778d94-b1cc-4a48-87ce-749e1d7d6e72" providerId="ADAL" clId="{184774F8-66FE-589C-AE1E-89FB2E64E974}" dt="2026-08-26T13:38:12.764" v="4149" actId="255"/>
        <pc:sldMkLst>
          <pc:docMk/>
          <pc:sldMk cId="2354288741" sldId="281"/>
        </pc:sldMkLst>
        <pc:spChg chg="add mod">
          <ac:chgData name="James C Davis" userId="84778d94-b1cc-4a48-87ce-749e1d7d6e72" providerId="ADAL" clId="{184774F8-66FE-589C-AE1E-89FB2E64E974}" dt="2026-08-26T13:38:12.764" v="4149" actId="255"/>
          <ac:spMkLst>
            <pc:docMk/>
            <pc:sldMk cId="2354288741" sldId="281"/>
            <ac:spMk id="2" creationId="{D1F8FEBB-9BB2-4881-6713-F06C205E778B}"/>
          </ac:spMkLst>
        </pc:spChg>
        <pc:spChg chg="mod">
          <ac:chgData name="James C Davis" userId="84778d94-b1cc-4a48-87ce-749e1d7d6e72" providerId="ADAL" clId="{184774F8-66FE-589C-AE1E-89FB2E64E974}" dt="2026-08-26T13:37:54.952" v="4143" actId="404"/>
          <ac:spMkLst>
            <pc:docMk/>
            <pc:sldMk cId="2354288741" sldId="281"/>
            <ac:spMk id="14" creationId="{A56DA766-880A-AE61-221C-644517DA759F}"/>
          </ac:spMkLst>
        </pc:spChg>
      </pc:sldChg>
      <pc:sldChg chg="del">
        <pc:chgData name="James C Davis" userId="84778d94-b1cc-4a48-87ce-749e1d7d6e72" providerId="ADAL" clId="{184774F8-66FE-589C-AE1E-89FB2E64E974}" dt="2026-08-26T16:27:17.447" v="6988" actId="2696"/>
        <pc:sldMkLst>
          <pc:docMk/>
          <pc:sldMk cId="2527788224" sldId="282"/>
        </pc:sldMkLst>
      </pc:sldChg>
      <pc:sldChg chg="del">
        <pc:chgData name="James C Davis" userId="84778d94-b1cc-4a48-87ce-749e1d7d6e72" providerId="ADAL" clId="{184774F8-66FE-589C-AE1E-89FB2E64E974}" dt="2026-08-26T16:27:17.479" v="7010" actId="2696"/>
        <pc:sldMkLst>
          <pc:docMk/>
          <pc:sldMk cId="1810759260" sldId="284"/>
        </pc:sldMkLst>
      </pc:sldChg>
      <pc:sldChg chg="del">
        <pc:chgData name="James C Davis" userId="84778d94-b1cc-4a48-87ce-749e1d7d6e72" providerId="ADAL" clId="{184774F8-66FE-589C-AE1E-89FB2E64E974}" dt="2026-08-26T16:27:17.460" v="6999" actId="2696"/>
        <pc:sldMkLst>
          <pc:docMk/>
          <pc:sldMk cId="650380742" sldId="285"/>
        </pc:sldMkLst>
      </pc:sldChg>
      <pc:sldChg chg="del">
        <pc:chgData name="James C Davis" userId="84778d94-b1cc-4a48-87ce-749e1d7d6e72" providerId="ADAL" clId="{184774F8-66FE-589C-AE1E-89FB2E64E974}" dt="2026-08-26T16:27:17.465" v="7005" actId="2696"/>
        <pc:sldMkLst>
          <pc:docMk/>
          <pc:sldMk cId="677557844" sldId="286"/>
        </pc:sldMkLst>
      </pc:sldChg>
      <pc:sldChg chg="del">
        <pc:chgData name="James C Davis" userId="84778d94-b1cc-4a48-87ce-749e1d7d6e72" providerId="ADAL" clId="{184774F8-66FE-589C-AE1E-89FB2E64E974}" dt="2026-08-26T16:25:25.886" v="6977" actId="2696"/>
        <pc:sldMkLst>
          <pc:docMk/>
          <pc:sldMk cId="2187757387" sldId="287"/>
        </pc:sldMkLst>
      </pc:sldChg>
      <pc:sldChg chg="add">
        <pc:chgData name="James C Davis" userId="84778d94-b1cc-4a48-87ce-749e1d7d6e72" providerId="ADAL" clId="{184774F8-66FE-589C-AE1E-89FB2E64E974}" dt="2026-08-26T16:25:29.359" v="6978"/>
        <pc:sldMkLst>
          <pc:docMk/>
          <pc:sldMk cId="2584576403" sldId="287"/>
        </pc:sldMkLst>
      </pc:sldChg>
      <pc:sldChg chg="del">
        <pc:chgData name="James C Davis" userId="84778d94-b1cc-4a48-87ce-749e1d7d6e72" providerId="ADAL" clId="{184774F8-66FE-589C-AE1E-89FB2E64E974}" dt="2026-08-26T16:27:17.461" v="7000" actId="2696"/>
        <pc:sldMkLst>
          <pc:docMk/>
          <pc:sldMk cId="1555987851" sldId="288"/>
        </pc:sldMkLst>
      </pc:sldChg>
      <pc:sldChg chg="del">
        <pc:chgData name="James C Davis" userId="84778d94-b1cc-4a48-87ce-749e1d7d6e72" providerId="ADAL" clId="{184774F8-66FE-589C-AE1E-89FB2E64E974}" dt="2026-08-26T16:27:17.449" v="6989" actId="2696"/>
        <pc:sldMkLst>
          <pc:docMk/>
          <pc:sldMk cId="2676214816" sldId="289"/>
        </pc:sldMkLst>
      </pc:sldChg>
      <pc:sldChg chg="del">
        <pc:chgData name="James C Davis" userId="84778d94-b1cc-4a48-87ce-749e1d7d6e72" providerId="ADAL" clId="{184774F8-66FE-589C-AE1E-89FB2E64E974}" dt="2026-08-26T16:27:17.451" v="6991" actId="2696"/>
        <pc:sldMkLst>
          <pc:docMk/>
          <pc:sldMk cId="4232038419" sldId="290"/>
        </pc:sldMkLst>
      </pc:sldChg>
      <pc:sldChg chg="del">
        <pc:chgData name="James C Davis" userId="84778d94-b1cc-4a48-87ce-749e1d7d6e72" providerId="ADAL" clId="{184774F8-66FE-589C-AE1E-89FB2E64E974}" dt="2026-08-26T16:27:17.454" v="6993" actId="2696"/>
        <pc:sldMkLst>
          <pc:docMk/>
          <pc:sldMk cId="1614472780" sldId="291"/>
        </pc:sldMkLst>
      </pc:sldChg>
      <pc:sldChg chg="del">
        <pc:chgData name="James C Davis" userId="84778d94-b1cc-4a48-87ce-749e1d7d6e72" providerId="ADAL" clId="{184774F8-66FE-589C-AE1E-89FB2E64E974}" dt="2026-08-26T16:27:17.462" v="7002" actId="2696"/>
        <pc:sldMkLst>
          <pc:docMk/>
          <pc:sldMk cId="3459530367" sldId="292"/>
        </pc:sldMkLst>
      </pc:sldChg>
      <pc:sldChg chg="del">
        <pc:chgData name="James C Davis" userId="84778d94-b1cc-4a48-87ce-749e1d7d6e72" providerId="ADAL" clId="{184774F8-66FE-589C-AE1E-89FB2E64E974}" dt="2026-08-26T16:27:17.457" v="6996" actId="2696"/>
        <pc:sldMkLst>
          <pc:docMk/>
          <pc:sldMk cId="2109451316" sldId="293"/>
        </pc:sldMkLst>
      </pc:sldChg>
      <pc:sldChg chg="del">
        <pc:chgData name="James C Davis" userId="84778d94-b1cc-4a48-87ce-749e1d7d6e72" providerId="ADAL" clId="{184774F8-66FE-589C-AE1E-89FB2E64E974}" dt="2026-08-26T16:27:17.464" v="7004" actId="2696"/>
        <pc:sldMkLst>
          <pc:docMk/>
          <pc:sldMk cId="430996881" sldId="294"/>
        </pc:sldMkLst>
      </pc:sldChg>
      <pc:sldChg chg="del">
        <pc:chgData name="James C Davis" userId="84778d94-b1cc-4a48-87ce-749e1d7d6e72" providerId="ADAL" clId="{184774F8-66FE-589C-AE1E-89FB2E64E974}" dt="2026-08-26T16:27:17.463" v="7003" actId="2696"/>
        <pc:sldMkLst>
          <pc:docMk/>
          <pc:sldMk cId="3306563529" sldId="295"/>
        </pc:sldMkLst>
      </pc:sldChg>
      <pc:sldChg chg="del">
        <pc:chgData name="James C Davis" userId="84778d94-b1cc-4a48-87ce-749e1d7d6e72" providerId="ADAL" clId="{184774F8-66FE-589C-AE1E-89FB2E64E974}" dt="2026-08-26T16:27:17.450" v="6990" actId="2696"/>
        <pc:sldMkLst>
          <pc:docMk/>
          <pc:sldMk cId="2989111210" sldId="296"/>
        </pc:sldMkLst>
      </pc:sldChg>
      <pc:sldChg chg="del">
        <pc:chgData name="James C Davis" userId="84778d94-b1cc-4a48-87ce-749e1d7d6e72" providerId="ADAL" clId="{184774F8-66FE-589C-AE1E-89FB2E64E974}" dt="2026-08-26T16:27:17.490" v="7012" actId="2696"/>
        <pc:sldMkLst>
          <pc:docMk/>
          <pc:sldMk cId="3750479278" sldId="297"/>
        </pc:sldMkLst>
      </pc:sldChg>
      <pc:sldChg chg="del">
        <pc:chgData name="James C Davis" userId="84778d94-b1cc-4a48-87ce-749e1d7d6e72" providerId="ADAL" clId="{184774F8-66FE-589C-AE1E-89FB2E64E974}" dt="2026-08-26T16:27:17.452" v="6992" actId="2696"/>
        <pc:sldMkLst>
          <pc:docMk/>
          <pc:sldMk cId="474945012" sldId="298"/>
        </pc:sldMkLst>
      </pc:sldChg>
      <pc:sldChg chg="del">
        <pc:chgData name="James C Davis" userId="84778d94-b1cc-4a48-87ce-749e1d7d6e72" providerId="ADAL" clId="{184774F8-66FE-589C-AE1E-89FB2E64E974}" dt="2026-08-26T16:27:17.458" v="6997" actId="2696"/>
        <pc:sldMkLst>
          <pc:docMk/>
          <pc:sldMk cId="223726867" sldId="299"/>
        </pc:sldMkLst>
      </pc:sldChg>
      <pc:sldChg chg="del">
        <pc:chgData name="James C Davis" userId="84778d94-b1cc-4a48-87ce-749e1d7d6e72" providerId="ADAL" clId="{184774F8-66FE-589C-AE1E-89FB2E64E974}" dt="2026-08-26T16:27:17.455" v="6994" actId="2696"/>
        <pc:sldMkLst>
          <pc:docMk/>
          <pc:sldMk cId="29494810" sldId="300"/>
        </pc:sldMkLst>
      </pc:sldChg>
      <pc:sldChg chg="modSp mod ord">
        <pc:chgData name="James C Davis" userId="84778d94-b1cc-4a48-87ce-749e1d7d6e72" providerId="ADAL" clId="{184774F8-66FE-589C-AE1E-89FB2E64E974}" dt="2026-08-26T16:27:32.532" v="7032" actId="20578"/>
        <pc:sldMkLst>
          <pc:docMk/>
          <pc:sldMk cId="495695224" sldId="301"/>
        </pc:sldMkLst>
        <pc:spChg chg="mod">
          <ac:chgData name="James C Davis" userId="84778d94-b1cc-4a48-87ce-749e1d7d6e72" providerId="ADAL" clId="{184774F8-66FE-589C-AE1E-89FB2E64E974}" dt="2026-08-26T16:27:28.691" v="7031" actId="20577"/>
          <ac:spMkLst>
            <pc:docMk/>
            <pc:sldMk cId="495695224" sldId="301"/>
            <ac:spMk id="3" creationId="{11BBCE6C-2368-3FC9-483F-77A64091230F}"/>
          </ac:spMkLst>
        </pc:spChg>
      </pc:sldChg>
      <pc:sldChg chg="del">
        <pc:chgData name="James C Davis" userId="84778d94-b1cc-4a48-87ce-749e1d7d6e72" providerId="ADAL" clId="{184774F8-66FE-589C-AE1E-89FB2E64E974}" dt="2026-08-26T16:27:17.486" v="7011" actId="2696"/>
        <pc:sldMkLst>
          <pc:docMk/>
          <pc:sldMk cId="3017485313" sldId="302"/>
        </pc:sldMkLst>
      </pc:sldChg>
      <pc:sldChg chg="del">
        <pc:chgData name="James C Davis" userId="84778d94-b1cc-4a48-87ce-749e1d7d6e72" providerId="ADAL" clId="{184774F8-66FE-589C-AE1E-89FB2E64E974}" dt="2026-08-26T16:27:17.466" v="7006" actId="2696"/>
        <pc:sldMkLst>
          <pc:docMk/>
          <pc:sldMk cId="525331389" sldId="303"/>
        </pc:sldMkLst>
      </pc:sldChg>
      <pc:sldChg chg="del">
        <pc:chgData name="James C Davis" userId="84778d94-b1cc-4a48-87ce-749e1d7d6e72" providerId="ADAL" clId="{184774F8-66FE-589C-AE1E-89FB2E64E974}" dt="2026-08-26T16:27:17.461" v="7001" actId="2696"/>
        <pc:sldMkLst>
          <pc:docMk/>
          <pc:sldMk cId="861829193" sldId="304"/>
        </pc:sldMkLst>
      </pc:sldChg>
      <pc:sldChg chg="del">
        <pc:chgData name="James C Davis" userId="84778d94-b1cc-4a48-87ce-749e1d7d6e72" providerId="ADAL" clId="{184774F8-66FE-589C-AE1E-89FB2E64E974}" dt="2026-08-26T16:27:17.467" v="7008" actId="2696"/>
        <pc:sldMkLst>
          <pc:docMk/>
          <pc:sldMk cId="1681314642" sldId="305"/>
        </pc:sldMkLst>
      </pc:sldChg>
      <pc:sldChg chg="del">
        <pc:chgData name="James C Davis" userId="84778d94-b1cc-4a48-87ce-749e1d7d6e72" providerId="ADAL" clId="{184774F8-66FE-589C-AE1E-89FB2E64E974}" dt="2026-08-26T16:27:17.456" v="6995" actId="2696"/>
        <pc:sldMkLst>
          <pc:docMk/>
          <pc:sldMk cId="427037463" sldId="306"/>
        </pc:sldMkLst>
      </pc:sldChg>
      <pc:sldChg chg="del">
        <pc:chgData name="James C Davis" userId="84778d94-b1cc-4a48-87ce-749e1d7d6e72" providerId="ADAL" clId="{184774F8-66FE-589C-AE1E-89FB2E64E974}" dt="2026-08-26T16:27:20.179" v="7013" actId="2696"/>
        <pc:sldMkLst>
          <pc:docMk/>
          <pc:sldMk cId="2744888850" sldId="307"/>
        </pc:sldMkLst>
      </pc:sldChg>
      <pc:sldChg chg="addSp modSp new mod modNotesTx">
        <pc:chgData name="James C Davis" userId="84778d94-b1cc-4a48-87ce-749e1d7d6e72" providerId="ADAL" clId="{184774F8-66FE-589C-AE1E-89FB2E64E974}" dt="2026-08-26T10:48:50.344" v="1830" actId="20577"/>
        <pc:sldMkLst>
          <pc:docMk/>
          <pc:sldMk cId="4078353197" sldId="308"/>
        </pc:sldMkLst>
        <pc:spChg chg="mod">
          <ac:chgData name="James C Davis" userId="84778d94-b1cc-4a48-87ce-749e1d7d6e72" providerId="ADAL" clId="{184774F8-66FE-589C-AE1E-89FB2E64E974}" dt="2026-08-26T10:48:50.344" v="1830" actId="20577"/>
          <ac:spMkLst>
            <pc:docMk/>
            <pc:sldMk cId="4078353197" sldId="308"/>
            <ac:spMk id="2" creationId="{E8ADEAED-6F28-5149-6A8A-3EA8DCDA41B4}"/>
          </ac:spMkLst>
        </pc:spChg>
        <pc:spChg chg="mod">
          <ac:chgData name="James C Davis" userId="84778d94-b1cc-4a48-87ce-749e1d7d6e72" providerId="ADAL" clId="{184774F8-66FE-589C-AE1E-89FB2E64E974}" dt="2026-08-26T10:44:17.800" v="1618" actId="20577"/>
          <ac:spMkLst>
            <pc:docMk/>
            <pc:sldMk cId="4078353197" sldId="308"/>
            <ac:spMk id="3" creationId="{3323A2CE-D976-F53C-4C11-34F3821E8145}"/>
          </ac:spMkLst>
        </pc:spChg>
        <pc:spChg chg="add mod">
          <ac:chgData name="James C Davis" userId="84778d94-b1cc-4a48-87ce-749e1d7d6e72" providerId="ADAL" clId="{184774F8-66FE-589C-AE1E-89FB2E64E974}" dt="2026-08-26T10:47:50.805" v="1825" actId="20577"/>
          <ac:spMkLst>
            <pc:docMk/>
            <pc:sldMk cId="4078353197" sldId="308"/>
            <ac:spMk id="5" creationId="{54862DAC-EBC4-6083-5EC3-25E3B88D6608}"/>
          </ac:spMkLst>
        </pc:spChg>
      </pc:sldChg>
      <pc:sldChg chg="addSp modSp new mod modAnim">
        <pc:chgData name="James C Davis" userId="84778d94-b1cc-4a48-87ce-749e1d7d6e72" providerId="ADAL" clId="{184774F8-66FE-589C-AE1E-89FB2E64E974}" dt="2026-08-26T10:43:18.361" v="1519" actId="14100"/>
        <pc:sldMkLst>
          <pc:docMk/>
          <pc:sldMk cId="966649385" sldId="309"/>
        </pc:sldMkLst>
        <pc:spChg chg="mod">
          <ac:chgData name="James C Davis" userId="84778d94-b1cc-4a48-87ce-749e1d7d6e72" providerId="ADAL" clId="{184774F8-66FE-589C-AE1E-89FB2E64E974}" dt="2026-08-26T10:40:34.888" v="1481" actId="20577"/>
          <ac:spMkLst>
            <pc:docMk/>
            <pc:sldMk cId="966649385" sldId="309"/>
            <ac:spMk id="3" creationId="{235DF4BF-FFFF-1900-23BC-2565EE75CD3A}"/>
          </ac:spMkLst>
        </pc:spChg>
        <pc:picChg chg="add mod">
          <ac:chgData name="James C Davis" userId="84778d94-b1cc-4a48-87ce-749e1d7d6e72" providerId="ADAL" clId="{184774F8-66FE-589C-AE1E-89FB2E64E974}" dt="2026-08-26T10:43:18.361" v="1519" actId="14100"/>
          <ac:picMkLst>
            <pc:docMk/>
            <pc:sldMk cId="966649385" sldId="309"/>
            <ac:picMk id="5" creationId="{455C9916-A5A6-746B-909B-57433D514D74}"/>
          </ac:picMkLst>
        </pc:picChg>
        <pc:picChg chg="add mod">
          <ac:chgData name="James C Davis" userId="84778d94-b1cc-4a48-87ce-749e1d7d6e72" providerId="ADAL" clId="{184774F8-66FE-589C-AE1E-89FB2E64E974}" dt="2026-08-26T10:42:53.197" v="1512" actId="14100"/>
          <ac:picMkLst>
            <pc:docMk/>
            <pc:sldMk cId="966649385" sldId="309"/>
            <ac:picMk id="6" creationId="{4A72B979-9E96-EE4B-67A2-7CBA50EFA1A5}"/>
          </ac:picMkLst>
        </pc:picChg>
        <pc:picChg chg="add mod">
          <ac:chgData name="James C Davis" userId="84778d94-b1cc-4a48-87ce-749e1d7d6e72" providerId="ADAL" clId="{184774F8-66FE-589C-AE1E-89FB2E64E974}" dt="2026-08-26T10:43:00.898" v="1515" actId="14100"/>
          <ac:picMkLst>
            <pc:docMk/>
            <pc:sldMk cId="966649385" sldId="309"/>
            <ac:picMk id="7" creationId="{19B56FA4-DBCA-2A79-0490-54D4F2D8F7D8}"/>
          </ac:picMkLst>
        </pc:picChg>
      </pc:sldChg>
      <pc:sldChg chg="addSp delSp modSp new mod modClrScheme chgLayout">
        <pc:chgData name="James C Davis" userId="84778d94-b1cc-4a48-87ce-749e1d7d6e72" providerId="ADAL" clId="{184774F8-66FE-589C-AE1E-89FB2E64E974}" dt="2026-08-26T10:51:09.233" v="2177" actId="27636"/>
        <pc:sldMkLst>
          <pc:docMk/>
          <pc:sldMk cId="653947174" sldId="310"/>
        </pc:sldMkLst>
        <pc:spChg chg="del">
          <ac:chgData name="James C Davis" userId="84778d94-b1cc-4a48-87ce-749e1d7d6e72" providerId="ADAL" clId="{184774F8-66FE-589C-AE1E-89FB2E64E974}" dt="2026-08-26T10:43:51.867" v="1528" actId="700"/>
          <ac:spMkLst>
            <pc:docMk/>
            <pc:sldMk cId="653947174" sldId="310"/>
            <ac:spMk id="2" creationId="{B05A7250-4646-08A9-BA52-63680034FB16}"/>
          </ac:spMkLst>
        </pc:spChg>
        <pc:spChg chg="del mod ord">
          <ac:chgData name="James C Davis" userId="84778d94-b1cc-4a48-87ce-749e1d7d6e72" providerId="ADAL" clId="{184774F8-66FE-589C-AE1E-89FB2E64E974}" dt="2026-08-26T10:43:51.867" v="1528" actId="700"/>
          <ac:spMkLst>
            <pc:docMk/>
            <pc:sldMk cId="653947174" sldId="310"/>
            <ac:spMk id="3" creationId="{0D10057F-B25B-E920-851A-3F97C09A19E7}"/>
          </ac:spMkLst>
        </pc:spChg>
        <pc:spChg chg="mod ord">
          <ac:chgData name="James C Davis" userId="84778d94-b1cc-4a48-87ce-749e1d7d6e72" providerId="ADAL" clId="{184774F8-66FE-589C-AE1E-89FB2E64E974}" dt="2026-08-26T10:43:51.867" v="1528" actId="700"/>
          <ac:spMkLst>
            <pc:docMk/>
            <pc:sldMk cId="653947174" sldId="310"/>
            <ac:spMk id="4" creationId="{3DBF756A-7F67-E2D7-DAD4-D9078492F1CE}"/>
          </ac:spMkLst>
        </pc:spChg>
        <pc:spChg chg="add mod ord">
          <ac:chgData name="James C Davis" userId="84778d94-b1cc-4a48-87ce-749e1d7d6e72" providerId="ADAL" clId="{184774F8-66FE-589C-AE1E-89FB2E64E974}" dt="2026-08-26T10:51:09.233" v="2177" actId="27636"/>
          <ac:spMkLst>
            <pc:docMk/>
            <pc:sldMk cId="653947174" sldId="310"/>
            <ac:spMk id="5" creationId="{311D470E-B79B-51B9-E71C-E237A742FED0}"/>
          </ac:spMkLst>
        </pc:spChg>
      </pc:sldChg>
      <pc:sldChg chg="addSp delSp modSp new mod modClrScheme delAnim modAnim chgLayout">
        <pc:chgData name="James C Davis" userId="84778d94-b1cc-4a48-87ce-749e1d7d6e72" providerId="ADAL" clId="{184774F8-66FE-589C-AE1E-89FB2E64E974}" dt="2026-08-26T10:51:53.437" v="2239"/>
        <pc:sldMkLst>
          <pc:docMk/>
          <pc:sldMk cId="514260613" sldId="311"/>
        </pc:sldMkLst>
        <pc:spChg chg="del">
          <ac:chgData name="James C Davis" userId="84778d94-b1cc-4a48-87ce-749e1d7d6e72" providerId="ADAL" clId="{184774F8-66FE-589C-AE1E-89FB2E64E974}" dt="2026-08-26T10:49:18.213" v="1843" actId="700"/>
          <ac:spMkLst>
            <pc:docMk/>
            <pc:sldMk cId="514260613" sldId="311"/>
            <ac:spMk id="2" creationId="{AE0D6AFF-47B8-B064-8B15-C4CE0309D9C1}"/>
          </ac:spMkLst>
        </pc:spChg>
        <pc:spChg chg="mod ord">
          <ac:chgData name="James C Davis" userId="84778d94-b1cc-4a48-87ce-749e1d7d6e72" providerId="ADAL" clId="{184774F8-66FE-589C-AE1E-89FB2E64E974}" dt="2026-08-26T10:51:19.123" v="2178" actId="1076"/>
          <ac:spMkLst>
            <pc:docMk/>
            <pc:sldMk cId="514260613" sldId="311"/>
            <ac:spMk id="3" creationId="{E6A2D8D3-2D4E-927A-A219-FA5DC544CAB4}"/>
          </ac:spMkLst>
        </pc:spChg>
        <pc:spChg chg="mod ord">
          <ac:chgData name="James C Davis" userId="84778d94-b1cc-4a48-87ce-749e1d7d6e72" providerId="ADAL" clId="{184774F8-66FE-589C-AE1E-89FB2E64E974}" dt="2026-08-26T10:49:18.213" v="1843" actId="700"/>
          <ac:spMkLst>
            <pc:docMk/>
            <pc:sldMk cId="514260613" sldId="311"/>
            <ac:spMk id="4" creationId="{A00AC69E-9BB8-F76D-A294-E6652716283D}"/>
          </ac:spMkLst>
        </pc:spChg>
        <pc:spChg chg="add mod">
          <ac:chgData name="James C Davis" userId="84778d94-b1cc-4a48-87ce-749e1d7d6e72" providerId="ADAL" clId="{184774F8-66FE-589C-AE1E-89FB2E64E974}" dt="2026-08-26T10:51:21.403" v="2179" actId="1076"/>
          <ac:spMkLst>
            <pc:docMk/>
            <pc:sldMk cId="514260613" sldId="311"/>
            <ac:spMk id="5" creationId="{9AD14ED5-AC94-455A-8F33-F4517349788E}"/>
          </ac:spMkLst>
        </pc:spChg>
        <pc:spChg chg="add mod">
          <ac:chgData name="James C Davis" userId="84778d94-b1cc-4a48-87ce-749e1d7d6e72" providerId="ADAL" clId="{184774F8-66FE-589C-AE1E-89FB2E64E974}" dt="2026-08-26T10:51:48.082" v="2238" actId="403"/>
          <ac:spMkLst>
            <pc:docMk/>
            <pc:sldMk cId="514260613" sldId="311"/>
            <ac:spMk id="7" creationId="{A6CF385B-CCC2-7A51-E95F-4DC24D80DE0C}"/>
          </ac:spMkLst>
        </pc:spChg>
        <pc:picChg chg="add del mod">
          <ac:chgData name="James C Davis" userId="84778d94-b1cc-4a48-87ce-749e1d7d6e72" providerId="ADAL" clId="{184774F8-66FE-589C-AE1E-89FB2E64E974}" dt="2026-08-26T10:50:26.798" v="2122" actId="478"/>
          <ac:picMkLst>
            <pc:docMk/>
            <pc:sldMk cId="514260613" sldId="311"/>
            <ac:picMk id="6" creationId="{93D7A5F6-F691-44D7-6F41-6509469965F3}"/>
          </ac:picMkLst>
        </pc:picChg>
      </pc:sldChg>
      <pc:sldChg chg="modSp add mod">
        <pc:chgData name="James C Davis" userId="84778d94-b1cc-4a48-87ce-749e1d7d6e72" providerId="ADAL" clId="{184774F8-66FE-589C-AE1E-89FB2E64E974}" dt="2026-08-26T10:52:08.746" v="2273" actId="20577"/>
        <pc:sldMkLst>
          <pc:docMk/>
          <pc:sldMk cId="2718798908" sldId="312"/>
        </pc:sldMkLst>
        <pc:spChg chg="mod">
          <ac:chgData name="James C Davis" userId="84778d94-b1cc-4a48-87ce-749e1d7d6e72" providerId="ADAL" clId="{184774F8-66FE-589C-AE1E-89FB2E64E974}" dt="2026-08-26T10:52:08.746" v="2273" actId="20577"/>
          <ac:spMkLst>
            <pc:docMk/>
            <pc:sldMk cId="2718798908" sldId="312"/>
            <ac:spMk id="5" creationId="{5A7DEC3A-165B-70D2-E071-F72A6C72D0D9}"/>
          </ac:spMkLst>
        </pc:spChg>
      </pc:sldChg>
      <pc:sldChg chg="addSp delSp modSp new mod modClrScheme modAnim chgLayout">
        <pc:chgData name="James C Davis" userId="84778d94-b1cc-4a48-87ce-749e1d7d6e72" providerId="ADAL" clId="{184774F8-66FE-589C-AE1E-89FB2E64E974}" dt="2026-08-26T13:06:30.412" v="3754" actId="27636"/>
        <pc:sldMkLst>
          <pc:docMk/>
          <pc:sldMk cId="468738637" sldId="313"/>
        </pc:sldMkLst>
        <pc:spChg chg="del mod ord">
          <ac:chgData name="James C Davis" userId="84778d94-b1cc-4a48-87ce-749e1d7d6e72" providerId="ADAL" clId="{184774F8-66FE-589C-AE1E-89FB2E64E974}" dt="2026-08-26T10:52:24.525" v="2277" actId="700"/>
          <ac:spMkLst>
            <pc:docMk/>
            <pc:sldMk cId="468738637" sldId="313"/>
            <ac:spMk id="2" creationId="{FC62342C-BBDF-DF4B-F47F-60576960E4A5}"/>
          </ac:spMkLst>
        </pc:spChg>
        <pc:spChg chg="mod ord">
          <ac:chgData name="James C Davis" userId="84778d94-b1cc-4a48-87ce-749e1d7d6e72" providerId="ADAL" clId="{184774F8-66FE-589C-AE1E-89FB2E64E974}" dt="2026-08-26T10:52:24.525" v="2277" actId="700"/>
          <ac:spMkLst>
            <pc:docMk/>
            <pc:sldMk cId="468738637" sldId="313"/>
            <ac:spMk id="3" creationId="{1B34B351-C52C-C9FB-84DE-2A75D0B0A289}"/>
          </ac:spMkLst>
        </pc:spChg>
        <pc:spChg chg="add mod ord">
          <ac:chgData name="James C Davis" userId="84778d94-b1cc-4a48-87ce-749e1d7d6e72" providerId="ADAL" clId="{184774F8-66FE-589C-AE1E-89FB2E64E974}" dt="2026-08-26T10:52:28.445" v="2300" actId="20577"/>
          <ac:spMkLst>
            <pc:docMk/>
            <pc:sldMk cId="468738637" sldId="313"/>
            <ac:spMk id="4" creationId="{7EA20AF2-8112-50CB-8B4F-DC4B574E1664}"/>
          </ac:spMkLst>
        </pc:spChg>
        <pc:spChg chg="add mod ord">
          <ac:chgData name="James C Davis" userId="84778d94-b1cc-4a48-87ce-749e1d7d6e72" providerId="ADAL" clId="{184774F8-66FE-589C-AE1E-89FB2E64E974}" dt="2026-08-26T13:06:30.412" v="3754" actId="27636"/>
          <ac:spMkLst>
            <pc:docMk/>
            <pc:sldMk cId="468738637" sldId="313"/>
            <ac:spMk id="5" creationId="{B9236951-979C-C772-A2C0-BB543B4605DC}"/>
          </ac:spMkLst>
        </pc:spChg>
        <pc:spChg chg="add mod">
          <ac:chgData name="James C Davis" userId="84778d94-b1cc-4a48-87ce-749e1d7d6e72" providerId="ADAL" clId="{184774F8-66FE-589C-AE1E-89FB2E64E974}" dt="2026-08-26T13:05:34.930" v="3727" actId="1076"/>
          <ac:spMkLst>
            <pc:docMk/>
            <pc:sldMk cId="468738637" sldId="313"/>
            <ac:spMk id="6" creationId="{AB238BA0-8E57-DA01-AAD7-D2C5179A7A81}"/>
          </ac:spMkLst>
        </pc:spChg>
      </pc:sldChg>
      <pc:sldChg chg="new del">
        <pc:chgData name="James C Davis" userId="84778d94-b1cc-4a48-87ce-749e1d7d6e72" providerId="ADAL" clId="{184774F8-66FE-589C-AE1E-89FB2E64E974}" dt="2026-08-26T10:52:18.760" v="2275" actId="2696"/>
        <pc:sldMkLst>
          <pc:docMk/>
          <pc:sldMk cId="779149015" sldId="313"/>
        </pc:sldMkLst>
      </pc:sldChg>
      <pc:sldChg chg="addSp delSp modSp new mod modAnim">
        <pc:chgData name="James C Davis" userId="84778d94-b1cc-4a48-87ce-749e1d7d6e72" providerId="ADAL" clId="{184774F8-66FE-589C-AE1E-89FB2E64E974}" dt="2026-08-26T14:18:58.794" v="4815" actId="1076"/>
        <pc:sldMkLst>
          <pc:docMk/>
          <pc:sldMk cId="2388037316" sldId="314"/>
        </pc:sldMkLst>
        <pc:spChg chg="del">
          <ac:chgData name="James C Davis" userId="84778d94-b1cc-4a48-87ce-749e1d7d6e72" providerId="ADAL" clId="{184774F8-66FE-589C-AE1E-89FB2E64E974}" dt="2026-08-26T13:06:30.137" v="3752" actId="478"/>
          <ac:spMkLst>
            <pc:docMk/>
            <pc:sldMk cId="2388037316" sldId="314"/>
            <ac:spMk id="2" creationId="{59DB64A5-DF28-F4DB-C95D-50BAD60DA199}"/>
          </ac:spMkLst>
        </pc:spChg>
        <pc:spChg chg="mod">
          <ac:chgData name="James C Davis" userId="84778d94-b1cc-4a48-87ce-749e1d7d6e72" providerId="ADAL" clId="{184774F8-66FE-589C-AE1E-89FB2E64E974}" dt="2026-08-26T13:11:08.423" v="3840" actId="20577"/>
          <ac:spMkLst>
            <pc:docMk/>
            <pc:sldMk cId="2388037316" sldId="314"/>
            <ac:spMk id="3" creationId="{B4C968C6-7682-615F-82AE-49C134D0EB5C}"/>
          </ac:spMkLst>
        </pc:spChg>
        <pc:spChg chg="add mod">
          <ac:chgData name="James C Davis" userId="84778d94-b1cc-4a48-87ce-749e1d7d6e72" providerId="ADAL" clId="{184774F8-66FE-589C-AE1E-89FB2E64E974}" dt="2026-08-26T13:36:12.254" v="3971" actId="1035"/>
          <ac:spMkLst>
            <pc:docMk/>
            <pc:sldMk cId="2388037316" sldId="314"/>
            <ac:spMk id="7" creationId="{8B385BFB-0C99-33FB-449A-34110EE1C93F}"/>
          </ac:spMkLst>
        </pc:spChg>
        <pc:spChg chg="add mod">
          <ac:chgData name="James C Davis" userId="84778d94-b1cc-4a48-87ce-749e1d7d6e72" providerId="ADAL" clId="{184774F8-66FE-589C-AE1E-89FB2E64E974}" dt="2026-08-26T13:09:14.377" v="3822" actId="1076"/>
          <ac:spMkLst>
            <pc:docMk/>
            <pc:sldMk cId="2388037316" sldId="314"/>
            <ac:spMk id="11" creationId="{0CF5AC03-42EA-0F21-9913-6AD84A50A9EC}"/>
          </ac:spMkLst>
        </pc:spChg>
        <pc:spChg chg="add mod">
          <ac:chgData name="James C Davis" userId="84778d94-b1cc-4a48-87ce-749e1d7d6e72" providerId="ADAL" clId="{184774F8-66FE-589C-AE1E-89FB2E64E974}" dt="2026-08-26T14:18:58.794" v="4815" actId="1076"/>
          <ac:spMkLst>
            <pc:docMk/>
            <pc:sldMk cId="2388037316" sldId="314"/>
            <ac:spMk id="14" creationId="{440F7230-03DB-B6C7-CA87-E8FEC5E931E6}"/>
          </ac:spMkLst>
        </pc:spChg>
        <pc:picChg chg="add mod modCrop">
          <ac:chgData name="James C Davis" userId="84778d94-b1cc-4a48-87ce-749e1d7d6e72" providerId="ADAL" clId="{184774F8-66FE-589C-AE1E-89FB2E64E974}" dt="2026-08-26T13:08:58.415" v="3816" actId="14100"/>
          <ac:picMkLst>
            <pc:docMk/>
            <pc:sldMk cId="2388037316" sldId="314"/>
            <ac:picMk id="5" creationId="{EDF95307-7341-E93B-D1A9-AAD5E4362A45}"/>
          </ac:picMkLst>
        </pc:picChg>
        <pc:picChg chg="add mod">
          <ac:chgData name="James C Davis" userId="84778d94-b1cc-4a48-87ce-749e1d7d6e72" providerId="ADAL" clId="{184774F8-66FE-589C-AE1E-89FB2E64E974}" dt="2026-08-26T13:09:47.422" v="3825" actId="1076"/>
          <ac:picMkLst>
            <pc:docMk/>
            <pc:sldMk cId="2388037316" sldId="314"/>
            <ac:picMk id="12" creationId="{5C98F4A1-B082-8039-BB25-BA95DF568D32}"/>
          </ac:picMkLst>
        </pc:picChg>
        <pc:picChg chg="add mod">
          <ac:chgData name="James C Davis" userId="84778d94-b1cc-4a48-87ce-749e1d7d6e72" providerId="ADAL" clId="{184774F8-66FE-589C-AE1E-89FB2E64E974}" dt="2026-08-26T13:36:12.254" v="3971" actId="1035"/>
          <ac:picMkLst>
            <pc:docMk/>
            <pc:sldMk cId="2388037316" sldId="314"/>
            <ac:picMk id="13" creationId="{B9441F41-C304-A979-3BD0-359C1F91F7D0}"/>
          </ac:picMkLst>
        </pc:picChg>
        <pc:cxnChg chg="add del mod">
          <ac:chgData name="James C Davis" userId="84778d94-b1cc-4a48-87ce-749e1d7d6e72" providerId="ADAL" clId="{184774F8-66FE-589C-AE1E-89FB2E64E974}" dt="2026-08-26T13:07:54.525" v="3778" actId="478"/>
          <ac:cxnSpMkLst>
            <pc:docMk/>
            <pc:sldMk cId="2388037316" sldId="314"/>
            <ac:cxnSpMk id="9" creationId="{F9794907-A412-2A84-FEC5-4C40158011E3}"/>
          </ac:cxnSpMkLst>
        </pc:cxnChg>
      </pc:sldChg>
      <pc:sldChg chg="addSp delSp modSp add del mod delAnim chgLayout">
        <pc:chgData name="James C Davis" userId="84778d94-b1cc-4a48-87ce-749e1d7d6e72" providerId="ADAL" clId="{184774F8-66FE-589C-AE1E-89FB2E64E974}" dt="2026-08-26T13:35:49.235" v="3955" actId="2696"/>
        <pc:sldMkLst>
          <pc:docMk/>
          <pc:sldMk cId="1818806529" sldId="315"/>
        </pc:sldMkLst>
        <pc:spChg chg="add del mod">
          <ac:chgData name="James C Davis" userId="84778d94-b1cc-4a48-87ce-749e1d7d6e72" providerId="ADAL" clId="{184774F8-66FE-589C-AE1E-89FB2E64E974}" dt="2026-08-26T13:11:25.536" v="3873" actId="6264"/>
          <ac:spMkLst>
            <pc:docMk/>
            <pc:sldMk cId="1818806529" sldId="315"/>
            <ac:spMk id="2" creationId="{A7BE8A18-D43D-953E-3204-8BC396E82505}"/>
          </ac:spMkLst>
        </pc:spChg>
        <pc:spChg chg="mod ord">
          <ac:chgData name="James C Davis" userId="84778d94-b1cc-4a48-87ce-749e1d7d6e72" providerId="ADAL" clId="{184774F8-66FE-589C-AE1E-89FB2E64E974}" dt="2026-08-26T13:35:48.594" v="3954" actId="21"/>
          <ac:spMkLst>
            <pc:docMk/>
            <pc:sldMk cId="1818806529" sldId="315"/>
            <ac:spMk id="3" creationId="{D1170ACB-90C4-C17D-CF45-FD02DF33C98A}"/>
          </ac:spMkLst>
        </pc:spChg>
        <pc:spChg chg="mod ord">
          <ac:chgData name="James C Davis" userId="84778d94-b1cc-4a48-87ce-749e1d7d6e72" providerId="ADAL" clId="{184774F8-66FE-589C-AE1E-89FB2E64E974}" dt="2026-08-26T13:11:25.536" v="3873" actId="6264"/>
          <ac:spMkLst>
            <pc:docMk/>
            <pc:sldMk cId="1818806529" sldId="315"/>
            <ac:spMk id="4" creationId="{C41BD7E7-7930-E0D0-BB53-6BF5197BD0B9}"/>
          </ac:spMkLst>
        </pc:spChg>
        <pc:spChg chg="add del mod">
          <ac:chgData name="James C Davis" userId="84778d94-b1cc-4a48-87ce-749e1d7d6e72" providerId="ADAL" clId="{184774F8-66FE-589C-AE1E-89FB2E64E974}" dt="2026-08-26T13:11:25.536" v="3873" actId="6264"/>
          <ac:spMkLst>
            <pc:docMk/>
            <pc:sldMk cId="1818806529" sldId="315"/>
            <ac:spMk id="6" creationId="{33A8ECD4-34C4-74E5-F539-CAE57932B609}"/>
          </ac:spMkLst>
        </pc:spChg>
        <pc:spChg chg="del">
          <ac:chgData name="James C Davis" userId="84778d94-b1cc-4a48-87ce-749e1d7d6e72" providerId="ADAL" clId="{184774F8-66FE-589C-AE1E-89FB2E64E974}" dt="2026-08-26T13:11:19.922" v="3870" actId="478"/>
          <ac:spMkLst>
            <pc:docMk/>
            <pc:sldMk cId="1818806529" sldId="315"/>
            <ac:spMk id="7" creationId="{BE223D01-DD0B-AB32-FC2B-D11E93C91391}"/>
          </ac:spMkLst>
        </pc:spChg>
        <pc:spChg chg="add del mod ord">
          <ac:chgData name="James C Davis" userId="84778d94-b1cc-4a48-87ce-749e1d7d6e72" providerId="ADAL" clId="{184774F8-66FE-589C-AE1E-89FB2E64E974}" dt="2026-08-26T13:13:23.086" v="3947" actId="478"/>
          <ac:spMkLst>
            <pc:docMk/>
            <pc:sldMk cId="1818806529" sldId="315"/>
            <ac:spMk id="8" creationId="{53C54987-CE6B-ED1B-B276-0A1221185701}"/>
          </ac:spMkLst>
        </pc:spChg>
        <pc:spChg chg="del">
          <ac:chgData name="James C Davis" userId="84778d94-b1cc-4a48-87ce-749e1d7d6e72" providerId="ADAL" clId="{184774F8-66FE-589C-AE1E-89FB2E64E974}" dt="2026-08-26T13:11:19.922" v="3870" actId="478"/>
          <ac:spMkLst>
            <pc:docMk/>
            <pc:sldMk cId="1818806529" sldId="315"/>
            <ac:spMk id="11" creationId="{3181A97C-B88A-3C33-9B14-31EAF449C6E6}"/>
          </ac:spMkLst>
        </pc:spChg>
        <pc:picChg chg="del">
          <ac:chgData name="James C Davis" userId="84778d94-b1cc-4a48-87ce-749e1d7d6e72" providerId="ADAL" clId="{184774F8-66FE-589C-AE1E-89FB2E64E974}" dt="2026-08-26T13:11:19.922" v="3870" actId="478"/>
          <ac:picMkLst>
            <pc:docMk/>
            <pc:sldMk cId="1818806529" sldId="315"/>
            <ac:picMk id="5" creationId="{87AB84D7-7C51-BFAB-B880-63B2AFC6B998}"/>
          </ac:picMkLst>
        </pc:picChg>
        <pc:picChg chg="add del mod">
          <ac:chgData name="James C Davis" userId="84778d94-b1cc-4a48-87ce-749e1d7d6e72" providerId="ADAL" clId="{184774F8-66FE-589C-AE1E-89FB2E64E974}" dt="2026-08-26T13:14:21.176" v="3951" actId="478"/>
          <ac:picMkLst>
            <pc:docMk/>
            <pc:sldMk cId="1818806529" sldId="315"/>
            <ac:picMk id="9" creationId="{CD13D47C-E4CA-0D16-FFDE-4337E8132646}"/>
          </ac:picMkLst>
        </pc:picChg>
        <pc:picChg chg="del">
          <ac:chgData name="James C Davis" userId="84778d94-b1cc-4a48-87ce-749e1d7d6e72" providerId="ADAL" clId="{184774F8-66FE-589C-AE1E-89FB2E64E974}" dt="2026-08-26T13:11:19.922" v="3870" actId="478"/>
          <ac:picMkLst>
            <pc:docMk/>
            <pc:sldMk cId="1818806529" sldId="315"/>
            <ac:picMk id="12" creationId="{DAD7BBA5-56CE-A44F-AC64-510C25ABE5B1}"/>
          </ac:picMkLst>
        </pc:picChg>
        <pc:picChg chg="del">
          <ac:chgData name="James C Davis" userId="84778d94-b1cc-4a48-87ce-749e1d7d6e72" providerId="ADAL" clId="{184774F8-66FE-589C-AE1E-89FB2E64E974}" dt="2026-08-26T13:11:19.922" v="3870" actId="478"/>
          <ac:picMkLst>
            <pc:docMk/>
            <pc:sldMk cId="1818806529" sldId="315"/>
            <ac:picMk id="13" creationId="{429D0AF3-5D04-61CD-3BA7-BDDF4A2F494E}"/>
          </ac:picMkLst>
        </pc:picChg>
      </pc:sldChg>
      <pc:sldChg chg="addSp delSp modSp new mod modClrScheme chgLayout">
        <pc:chgData name="James C Davis" userId="84778d94-b1cc-4a48-87ce-749e1d7d6e72" providerId="ADAL" clId="{184774F8-66FE-589C-AE1E-89FB2E64E974}" dt="2026-08-26T16:11:15.649" v="6399" actId="20577"/>
        <pc:sldMkLst>
          <pc:docMk/>
          <pc:sldMk cId="3195298979" sldId="315"/>
        </pc:sldMkLst>
        <pc:spChg chg="del">
          <ac:chgData name="James C Davis" userId="84778d94-b1cc-4a48-87ce-749e1d7d6e72" providerId="ADAL" clId="{184774F8-66FE-589C-AE1E-89FB2E64E974}" dt="2026-08-26T13:38:25.085" v="4151" actId="700"/>
          <ac:spMkLst>
            <pc:docMk/>
            <pc:sldMk cId="3195298979" sldId="315"/>
            <ac:spMk id="2" creationId="{4E0F19F8-9134-9FA7-D5ED-DD30F88E58E8}"/>
          </ac:spMkLst>
        </pc:spChg>
        <pc:spChg chg="del mod ord">
          <ac:chgData name="James C Davis" userId="84778d94-b1cc-4a48-87ce-749e1d7d6e72" providerId="ADAL" clId="{184774F8-66FE-589C-AE1E-89FB2E64E974}" dt="2026-08-26T13:38:25.085" v="4151" actId="700"/>
          <ac:spMkLst>
            <pc:docMk/>
            <pc:sldMk cId="3195298979" sldId="315"/>
            <ac:spMk id="3" creationId="{8A13B9CD-74A6-1846-0A4C-228C405C96F0}"/>
          </ac:spMkLst>
        </pc:spChg>
        <pc:spChg chg="mod ord">
          <ac:chgData name="James C Davis" userId="84778d94-b1cc-4a48-87ce-749e1d7d6e72" providerId="ADAL" clId="{184774F8-66FE-589C-AE1E-89FB2E64E974}" dt="2026-08-26T13:38:25.085" v="4151" actId="700"/>
          <ac:spMkLst>
            <pc:docMk/>
            <pc:sldMk cId="3195298979" sldId="315"/>
            <ac:spMk id="4" creationId="{052AAC58-7E41-9328-B14D-779ECA96D232}"/>
          </ac:spMkLst>
        </pc:spChg>
        <pc:spChg chg="add mod ord">
          <ac:chgData name="James C Davis" userId="84778d94-b1cc-4a48-87ce-749e1d7d6e72" providerId="ADAL" clId="{184774F8-66FE-589C-AE1E-89FB2E64E974}" dt="2026-08-26T16:11:15.649" v="6399" actId="20577"/>
          <ac:spMkLst>
            <pc:docMk/>
            <pc:sldMk cId="3195298979" sldId="315"/>
            <ac:spMk id="5" creationId="{EC95F73C-BE7F-EDAA-BC82-42ECE6297F09}"/>
          </ac:spMkLst>
        </pc:spChg>
      </pc:sldChg>
      <pc:sldChg chg="modSp add del mod">
        <pc:chgData name="James C Davis" userId="84778d94-b1cc-4a48-87ce-749e1d7d6e72" providerId="ADAL" clId="{184774F8-66FE-589C-AE1E-89FB2E64E974}" dt="2026-08-26T16:22:52.009" v="6806" actId="2696"/>
        <pc:sldMkLst>
          <pc:docMk/>
          <pc:sldMk cId="558661981" sldId="316"/>
        </pc:sldMkLst>
        <pc:spChg chg="mod">
          <ac:chgData name="James C Davis" userId="84778d94-b1cc-4a48-87ce-749e1d7d6e72" providerId="ADAL" clId="{184774F8-66FE-589C-AE1E-89FB2E64E974}" dt="2026-08-26T14:09:59.033" v="4704" actId="20577"/>
          <ac:spMkLst>
            <pc:docMk/>
            <pc:sldMk cId="558661981" sldId="316"/>
            <ac:spMk id="3" creationId="{17A93402-32DD-327E-91C5-325651FC55AD}"/>
          </ac:spMkLst>
        </pc:spChg>
      </pc:sldChg>
      <pc:sldChg chg="add del">
        <pc:chgData name="James C Davis" userId="84778d94-b1cc-4a48-87ce-749e1d7d6e72" providerId="ADAL" clId="{184774F8-66FE-589C-AE1E-89FB2E64E974}" dt="2026-08-26T16:23:44.176" v="6886" actId="2696"/>
        <pc:sldMkLst>
          <pc:docMk/>
          <pc:sldMk cId="2408838381" sldId="316"/>
        </pc:sldMkLst>
      </pc:sldChg>
      <pc:sldChg chg="addSp delSp modSp new del mod">
        <pc:chgData name="James C Davis" userId="84778d94-b1cc-4a48-87ce-749e1d7d6e72" providerId="ADAL" clId="{184774F8-66FE-589C-AE1E-89FB2E64E974}" dt="2026-08-26T14:09:48.232" v="4671" actId="2696"/>
        <pc:sldMkLst>
          <pc:docMk/>
          <pc:sldMk cId="3893609499" sldId="316"/>
        </pc:sldMkLst>
        <pc:spChg chg="del">
          <ac:chgData name="James C Davis" userId="84778d94-b1cc-4a48-87ce-749e1d7d6e72" providerId="ADAL" clId="{184774F8-66FE-589C-AE1E-89FB2E64E974}" dt="2026-08-26T14:07:09.595" v="4482" actId="478"/>
          <ac:spMkLst>
            <pc:docMk/>
            <pc:sldMk cId="3893609499" sldId="316"/>
            <ac:spMk id="2" creationId="{7D4B30DC-E580-C27D-E3E7-5A95A8423912}"/>
          </ac:spMkLst>
        </pc:spChg>
        <pc:spChg chg="mod">
          <ac:chgData name="James C Davis" userId="84778d94-b1cc-4a48-87ce-749e1d7d6e72" providerId="ADAL" clId="{184774F8-66FE-589C-AE1E-89FB2E64E974}" dt="2026-08-26T13:47:01.538" v="4481" actId="27636"/>
          <ac:spMkLst>
            <pc:docMk/>
            <pc:sldMk cId="3893609499" sldId="316"/>
            <ac:spMk id="3" creationId="{17A93402-32DD-327E-91C5-325651FC55AD}"/>
          </ac:spMkLst>
        </pc:spChg>
        <pc:spChg chg="add mod">
          <ac:chgData name="James C Davis" userId="84778d94-b1cc-4a48-87ce-749e1d7d6e72" providerId="ADAL" clId="{184774F8-66FE-589C-AE1E-89FB2E64E974}" dt="2026-08-26T14:09:13.600" v="4620" actId="1037"/>
          <ac:spMkLst>
            <pc:docMk/>
            <pc:sldMk cId="3893609499" sldId="316"/>
            <ac:spMk id="6" creationId="{3BDBBE24-CC41-429B-D651-369BCB62DBD2}"/>
          </ac:spMkLst>
        </pc:spChg>
        <pc:spChg chg="add mod">
          <ac:chgData name="James C Davis" userId="84778d94-b1cc-4a48-87ce-749e1d7d6e72" providerId="ADAL" clId="{184774F8-66FE-589C-AE1E-89FB2E64E974}" dt="2026-08-26T14:09:09.856" v="4615" actId="404"/>
          <ac:spMkLst>
            <pc:docMk/>
            <pc:sldMk cId="3893609499" sldId="316"/>
            <ac:spMk id="7" creationId="{912EACCE-513F-8BA9-D8FC-D42540C18404}"/>
          </ac:spMkLst>
        </pc:spChg>
        <pc:spChg chg="add mod">
          <ac:chgData name="James C Davis" userId="84778d94-b1cc-4a48-87ce-749e1d7d6e72" providerId="ADAL" clId="{184774F8-66FE-589C-AE1E-89FB2E64E974}" dt="2026-08-26T14:09:09.856" v="4615" actId="404"/>
          <ac:spMkLst>
            <pc:docMk/>
            <pc:sldMk cId="3893609499" sldId="316"/>
            <ac:spMk id="8" creationId="{3A7EB4DF-B6B3-47D5-42DF-C747CDE8AFE4}"/>
          </ac:spMkLst>
        </pc:spChg>
        <pc:spChg chg="add del mod">
          <ac:chgData name="James C Davis" userId="84778d94-b1cc-4a48-87ce-749e1d7d6e72" providerId="ADAL" clId="{184774F8-66FE-589C-AE1E-89FB2E64E974}" dt="2026-08-26T14:08:08.724" v="4596" actId="478"/>
          <ac:spMkLst>
            <pc:docMk/>
            <pc:sldMk cId="3893609499" sldId="316"/>
            <ac:spMk id="9" creationId="{62A76A31-8975-8B6C-F223-4E843B1C7F82}"/>
          </ac:spMkLst>
        </pc:spChg>
        <pc:spChg chg="add del mod">
          <ac:chgData name="James C Davis" userId="84778d94-b1cc-4a48-87ce-749e1d7d6e72" providerId="ADAL" clId="{184774F8-66FE-589C-AE1E-89FB2E64E974}" dt="2026-08-26T14:08:22.402" v="4601" actId="478"/>
          <ac:spMkLst>
            <pc:docMk/>
            <pc:sldMk cId="3893609499" sldId="316"/>
            <ac:spMk id="10" creationId="{E18F37B1-91DF-CD84-D990-86776DD23466}"/>
          </ac:spMkLst>
        </pc:spChg>
        <pc:spChg chg="add mod">
          <ac:chgData name="James C Davis" userId="84778d94-b1cc-4a48-87ce-749e1d7d6e72" providerId="ADAL" clId="{184774F8-66FE-589C-AE1E-89FB2E64E974}" dt="2026-08-26T14:09:29.589" v="4652" actId="20577"/>
          <ac:spMkLst>
            <pc:docMk/>
            <pc:sldMk cId="3893609499" sldId="316"/>
            <ac:spMk id="18" creationId="{C93F6DE3-635F-78CB-BC25-01943C3D6488}"/>
          </ac:spMkLst>
        </pc:spChg>
        <pc:spChg chg="add mod">
          <ac:chgData name="James C Davis" userId="84778d94-b1cc-4a48-87ce-749e1d7d6e72" providerId="ADAL" clId="{184774F8-66FE-589C-AE1E-89FB2E64E974}" dt="2026-08-26T14:09:37.457" v="4670" actId="20577"/>
          <ac:spMkLst>
            <pc:docMk/>
            <pc:sldMk cId="3893609499" sldId="316"/>
            <ac:spMk id="19" creationId="{2A1EA3DE-A7C6-BC8A-BC2B-B2740A124501}"/>
          </ac:spMkLst>
        </pc:spChg>
        <pc:picChg chg="add mod modCrop">
          <ac:chgData name="James C Davis" userId="84778d94-b1cc-4a48-87ce-749e1d7d6e72" providerId="ADAL" clId="{184774F8-66FE-589C-AE1E-89FB2E64E974}" dt="2026-08-26T14:07:22.807" v="4488" actId="732"/>
          <ac:picMkLst>
            <pc:docMk/>
            <pc:sldMk cId="3893609499" sldId="316"/>
            <ac:picMk id="5" creationId="{662643C0-FE33-2325-E42F-6AEDDC6B2CCA}"/>
          </ac:picMkLst>
        </pc:picChg>
        <pc:cxnChg chg="add mod">
          <ac:chgData name="James C Davis" userId="84778d94-b1cc-4a48-87ce-749e1d7d6e72" providerId="ADAL" clId="{184774F8-66FE-589C-AE1E-89FB2E64E974}" dt="2026-08-26T14:08:33.826" v="4603" actId="1582"/>
          <ac:cxnSpMkLst>
            <pc:docMk/>
            <pc:sldMk cId="3893609499" sldId="316"/>
            <ac:cxnSpMk id="12" creationId="{6F45BFDC-ACBA-01B5-D752-FFB362DA6A36}"/>
          </ac:cxnSpMkLst>
        </pc:cxnChg>
        <pc:cxnChg chg="add mod">
          <ac:chgData name="James C Davis" userId="84778d94-b1cc-4a48-87ce-749e1d7d6e72" providerId="ADAL" clId="{184774F8-66FE-589C-AE1E-89FB2E64E974}" dt="2026-08-26T14:08:38.572" v="4606" actId="14100"/>
          <ac:cxnSpMkLst>
            <pc:docMk/>
            <pc:sldMk cId="3893609499" sldId="316"/>
            <ac:cxnSpMk id="13" creationId="{0EC2EAA0-1B72-FEFE-91E3-26D104E9B346}"/>
          </ac:cxnSpMkLst>
        </pc:cxnChg>
        <pc:cxnChg chg="add mod">
          <ac:chgData name="James C Davis" userId="84778d94-b1cc-4a48-87ce-749e1d7d6e72" providerId="ADAL" clId="{184774F8-66FE-589C-AE1E-89FB2E64E974}" dt="2026-08-26T14:08:42.499" v="4609" actId="14100"/>
          <ac:cxnSpMkLst>
            <pc:docMk/>
            <pc:sldMk cId="3893609499" sldId="316"/>
            <ac:cxnSpMk id="15" creationId="{614BA384-CAAD-6EDD-5BFB-5CADB757BF41}"/>
          </ac:cxnSpMkLst>
        </pc:cxnChg>
        <pc:cxnChg chg="add del mod">
          <ac:chgData name="James C Davis" userId="84778d94-b1cc-4a48-87ce-749e1d7d6e72" providerId="ADAL" clId="{184774F8-66FE-589C-AE1E-89FB2E64E974}" dt="2026-08-26T14:09:03.532" v="4612" actId="478"/>
          <ac:cxnSpMkLst>
            <pc:docMk/>
            <pc:sldMk cId="3893609499" sldId="316"/>
            <ac:cxnSpMk id="17" creationId="{C010A35D-F013-4224-52CC-EC7355E6092E}"/>
          </ac:cxnSpMkLst>
        </pc:cxnChg>
      </pc:sldChg>
      <pc:sldChg chg="addSp delSp modSp new mod modClrScheme chgLayout">
        <pc:chgData name="James C Davis" userId="84778d94-b1cc-4a48-87ce-749e1d7d6e72" providerId="ADAL" clId="{184774F8-66FE-589C-AE1E-89FB2E64E974}" dt="2026-08-26T16:24:33.271" v="6940" actId="114"/>
        <pc:sldMkLst>
          <pc:docMk/>
          <pc:sldMk cId="1347257520" sldId="317"/>
        </pc:sldMkLst>
        <pc:spChg chg="del">
          <ac:chgData name="James C Davis" userId="84778d94-b1cc-4a48-87ce-749e1d7d6e72" providerId="ADAL" clId="{184774F8-66FE-589C-AE1E-89FB2E64E974}" dt="2026-08-26T16:08:31.619" v="6256" actId="478"/>
          <ac:spMkLst>
            <pc:docMk/>
            <pc:sldMk cId="1347257520" sldId="317"/>
            <ac:spMk id="2" creationId="{5103D850-B0CD-C258-B3D3-C9CEF380C117}"/>
          </ac:spMkLst>
        </pc:spChg>
        <pc:spChg chg="mod ord">
          <ac:chgData name="James C Davis" userId="84778d94-b1cc-4a48-87ce-749e1d7d6e72" providerId="ADAL" clId="{184774F8-66FE-589C-AE1E-89FB2E64E974}" dt="2026-08-26T16:08:53.995" v="6260" actId="700"/>
          <ac:spMkLst>
            <pc:docMk/>
            <pc:sldMk cId="1347257520" sldId="317"/>
            <ac:spMk id="3" creationId="{51C3CDF1-BA87-4FD4-A7A6-6FDFBBF7368B}"/>
          </ac:spMkLst>
        </pc:spChg>
        <pc:spChg chg="add mod ord">
          <ac:chgData name="James C Davis" userId="84778d94-b1cc-4a48-87ce-749e1d7d6e72" providerId="ADAL" clId="{184774F8-66FE-589C-AE1E-89FB2E64E974}" dt="2026-08-26T16:24:33.271" v="6940" actId="114"/>
          <ac:spMkLst>
            <pc:docMk/>
            <pc:sldMk cId="1347257520" sldId="317"/>
            <ac:spMk id="5" creationId="{729A1EE0-F65B-01B8-98BB-6298B8FA21B0}"/>
          </ac:spMkLst>
        </pc:spChg>
        <pc:spChg chg="add del mod ord">
          <ac:chgData name="James C Davis" userId="84778d94-b1cc-4a48-87ce-749e1d7d6e72" providerId="ADAL" clId="{184774F8-66FE-589C-AE1E-89FB2E64E974}" dt="2026-08-26T16:09:25.168" v="6349" actId="478"/>
          <ac:spMkLst>
            <pc:docMk/>
            <pc:sldMk cId="1347257520" sldId="317"/>
            <ac:spMk id="6" creationId="{983C7377-CEAC-F952-E7B8-6CF525760305}"/>
          </ac:spMkLst>
        </pc:spChg>
        <pc:picChg chg="add mod modCrop">
          <ac:chgData name="James C Davis" userId="84778d94-b1cc-4a48-87ce-749e1d7d6e72" providerId="ADAL" clId="{184774F8-66FE-589C-AE1E-89FB2E64E974}" dt="2026-08-26T16:09:23.248" v="6348" actId="1076"/>
          <ac:picMkLst>
            <pc:docMk/>
            <pc:sldMk cId="1347257520" sldId="317"/>
            <ac:picMk id="4" creationId="{B7FF444D-DA82-D2EA-44BA-E8C37A6E2A34}"/>
          </ac:picMkLst>
        </pc:picChg>
      </pc:sldChg>
      <pc:sldChg chg="modSp add mod ord">
        <pc:chgData name="James C Davis" userId="84778d94-b1cc-4a48-87ce-749e1d7d6e72" providerId="ADAL" clId="{184774F8-66FE-589C-AE1E-89FB2E64E974}" dt="2026-08-26T15:53:38.655" v="5055" actId="113"/>
        <pc:sldMkLst>
          <pc:docMk/>
          <pc:sldMk cId="4193098203" sldId="318"/>
        </pc:sldMkLst>
        <pc:spChg chg="mod">
          <ac:chgData name="James C Davis" userId="84778d94-b1cc-4a48-87ce-749e1d7d6e72" providerId="ADAL" clId="{184774F8-66FE-589C-AE1E-89FB2E64E974}" dt="2026-08-26T15:53:38.655" v="5055" actId="113"/>
          <ac:spMkLst>
            <pc:docMk/>
            <pc:sldMk cId="4193098203" sldId="318"/>
            <ac:spMk id="2" creationId="{36481C32-3F20-1D6F-E6EE-33B72B072494}"/>
          </ac:spMkLst>
        </pc:spChg>
      </pc:sldChg>
      <pc:sldChg chg="modSp add mod">
        <pc:chgData name="James C Davis" userId="84778d94-b1cc-4a48-87ce-749e1d7d6e72" providerId="ADAL" clId="{184774F8-66FE-589C-AE1E-89FB2E64E974}" dt="2026-08-26T15:53:51.167" v="5058" actId="113"/>
        <pc:sldMkLst>
          <pc:docMk/>
          <pc:sldMk cId="464515555" sldId="319"/>
        </pc:sldMkLst>
        <pc:spChg chg="mod">
          <ac:chgData name="James C Davis" userId="84778d94-b1cc-4a48-87ce-749e1d7d6e72" providerId="ADAL" clId="{184774F8-66FE-589C-AE1E-89FB2E64E974}" dt="2026-08-26T15:53:51.167" v="5058" actId="113"/>
          <ac:spMkLst>
            <pc:docMk/>
            <pc:sldMk cId="464515555" sldId="319"/>
            <ac:spMk id="2" creationId="{BE55D4EE-79FE-10CA-14BD-1DED89A8041C}"/>
          </ac:spMkLst>
        </pc:spChg>
      </pc:sldChg>
      <pc:sldChg chg="modSp add del mod">
        <pc:chgData name="James C Davis" userId="84778d94-b1cc-4a48-87ce-749e1d7d6e72" providerId="ADAL" clId="{184774F8-66FE-589C-AE1E-89FB2E64E974}" dt="2026-08-26T15:54:25.440" v="5063" actId="2696"/>
        <pc:sldMkLst>
          <pc:docMk/>
          <pc:sldMk cId="657923243" sldId="320"/>
        </pc:sldMkLst>
        <pc:spChg chg="mod">
          <ac:chgData name="James C Davis" userId="84778d94-b1cc-4a48-87ce-749e1d7d6e72" providerId="ADAL" clId="{184774F8-66FE-589C-AE1E-89FB2E64E974}" dt="2026-08-26T15:54:02.084" v="5061" actId="113"/>
          <ac:spMkLst>
            <pc:docMk/>
            <pc:sldMk cId="657923243" sldId="320"/>
            <ac:spMk id="2" creationId="{AC5483D3-5EFD-4BF2-6BBB-05CC81391892}"/>
          </ac:spMkLst>
        </pc:spChg>
      </pc:sldChg>
      <pc:sldChg chg="addSp delSp modSp new mod modNotesTx">
        <pc:chgData name="James C Davis" userId="84778d94-b1cc-4a48-87ce-749e1d7d6e72" providerId="ADAL" clId="{184774F8-66FE-589C-AE1E-89FB2E64E974}" dt="2026-08-26T16:10:49.788" v="6356" actId="20577"/>
        <pc:sldMkLst>
          <pc:docMk/>
          <pc:sldMk cId="3131645629" sldId="321"/>
        </pc:sldMkLst>
        <pc:spChg chg="del mod">
          <ac:chgData name="James C Davis" userId="84778d94-b1cc-4a48-87ce-749e1d7d6e72" providerId="ADAL" clId="{184774F8-66FE-589C-AE1E-89FB2E64E974}" dt="2026-08-26T15:56:38.964" v="5101"/>
          <ac:spMkLst>
            <pc:docMk/>
            <pc:sldMk cId="3131645629" sldId="321"/>
            <ac:spMk id="2" creationId="{0662E520-132B-1531-9D9D-1A676AA16CA6}"/>
          </ac:spMkLst>
        </pc:spChg>
        <pc:spChg chg="mod">
          <ac:chgData name="James C Davis" userId="84778d94-b1cc-4a48-87ce-749e1d7d6e72" providerId="ADAL" clId="{184774F8-66FE-589C-AE1E-89FB2E64E974}" dt="2026-08-26T15:57:46.700" v="5413" actId="20577"/>
          <ac:spMkLst>
            <pc:docMk/>
            <pc:sldMk cId="3131645629" sldId="321"/>
            <ac:spMk id="3" creationId="{1315516A-E7BB-4505-5876-5BD2C8CC3DD6}"/>
          </ac:spMkLst>
        </pc:spChg>
        <pc:spChg chg="add mod">
          <ac:chgData name="James C Davis" userId="84778d94-b1cc-4a48-87ce-749e1d7d6e72" providerId="ADAL" clId="{184774F8-66FE-589C-AE1E-89FB2E64E974}" dt="2026-08-26T16:00:28.345" v="5415" actId="1076"/>
          <ac:spMkLst>
            <pc:docMk/>
            <pc:sldMk cId="3131645629" sldId="321"/>
            <ac:spMk id="7" creationId="{A5B01B32-915B-3048-8AFE-DCEA64F7252D}"/>
          </ac:spMkLst>
        </pc:spChg>
        <pc:spChg chg="add mod">
          <ac:chgData name="James C Davis" userId="84778d94-b1cc-4a48-87ce-749e1d7d6e72" providerId="ADAL" clId="{184774F8-66FE-589C-AE1E-89FB2E64E974}" dt="2026-08-26T16:01:32.504" v="5588" actId="113"/>
          <ac:spMkLst>
            <pc:docMk/>
            <pc:sldMk cId="3131645629" sldId="321"/>
            <ac:spMk id="8" creationId="{93553652-B11B-F38F-C1EB-060096700538}"/>
          </ac:spMkLst>
        </pc:spChg>
        <pc:graphicFrameChg chg="add mod modGraphic">
          <ac:chgData name="James C Davis" userId="84778d94-b1cc-4a48-87ce-749e1d7d6e72" providerId="ADAL" clId="{184774F8-66FE-589C-AE1E-89FB2E64E974}" dt="2026-08-26T16:02:01.498" v="5590" actId="1076"/>
          <ac:graphicFrameMkLst>
            <pc:docMk/>
            <pc:sldMk cId="3131645629" sldId="321"/>
            <ac:graphicFrameMk id="6" creationId="{5A28F511-A80F-1B42-8065-E1A775DFD9C9}"/>
          </ac:graphicFrameMkLst>
        </pc:graphicFrameChg>
      </pc:sldChg>
      <pc:sldChg chg="addSp delSp modSp new mod">
        <pc:chgData name="James C Davis" userId="84778d94-b1cc-4a48-87ce-749e1d7d6e72" providerId="ADAL" clId="{184774F8-66FE-589C-AE1E-89FB2E64E974}" dt="2026-08-26T15:57:31.940" v="5406"/>
        <pc:sldMkLst>
          <pc:docMk/>
          <pc:sldMk cId="1206140874" sldId="322"/>
        </pc:sldMkLst>
        <pc:spChg chg="del mod">
          <ac:chgData name="James C Davis" userId="84778d94-b1cc-4a48-87ce-749e1d7d6e72" providerId="ADAL" clId="{184774F8-66FE-589C-AE1E-89FB2E64E974}" dt="2026-08-26T15:57:19.326" v="5405" actId="478"/>
          <ac:spMkLst>
            <pc:docMk/>
            <pc:sldMk cId="1206140874" sldId="322"/>
            <ac:spMk id="2" creationId="{C1284BE6-51D1-E3B2-5195-060023882737}"/>
          </ac:spMkLst>
        </pc:spChg>
        <pc:spChg chg="mod">
          <ac:chgData name="James C Davis" userId="84778d94-b1cc-4a48-87ce-749e1d7d6e72" providerId="ADAL" clId="{184774F8-66FE-589C-AE1E-89FB2E64E974}" dt="2026-08-26T15:57:17.860" v="5403" actId="20577"/>
          <ac:spMkLst>
            <pc:docMk/>
            <pc:sldMk cId="1206140874" sldId="322"/>
            <ac:spMk id="3" creationId="{A41AD8D6-418C-8889-DC87-DA219299AE83}"/>
          </ac:spMkLst>
        </pc:spChg>
        <pc:picChg chg="add mod">
          <ac:chgData name="James C Davis" userId="84778d94-b1cc-4a48-87ce-749e1d7d6e72" providerId="ADAL" clId="{184774F8-66FE-589C-AE1E-89FB2E64E974}" dt="2026-08-26T15:57:31.940" v="5406"/>
          <ac:picMkLst>
            <pc:docMk/>
            <pc:sldMk cId="1206140874" sldId="322"/>
            <ac:picMk id="5" creationId="{471CD0E9-ABD6-EC69-150E-0CB37F7AC7AB}"/>
          </ac:picMkLst>
        </pc:picChg>
      </pc:sldChg>
      <pc:sldChg chg="modSp new mod">
        <pc:chgData name="James C Davis" userId="84778d94-b1cc-4a48-87ce-749e1d7d6e72" providerId="ADAL" clId="{184774F8-66FE-589C-AE1E-89FB2E64E974}" dt="2026-08-26T16:05:55.134" v="6254" actId="20577"/>
        <pc:sldMkLst>
          <pc:docMk/>
          <pc:sldMk cId="406409293" sldId="323"/>
        </pc:sldMkLst>
        <pc:spChg chg="mod">
          <ac:chgData name="James C Davis" userId="84778d94-b1cc-4a48-87ce-749e1d7d6e72" providerId="ADAL" clId="{184774F8-66FE-589C-AE1E-89FB2E64E974}" dt="2026-08-26T16:05:55.134" v="6254" actId="20577"/>
          <ac:spMkLst>
            <pc:docMk/>
            <pc:sldMk cId="406409293" sldId="323"/>
            <ac:spMk id="2" creationId="{7EC4AD66-22EC-9DB8-3A3E-D9707A1F517E}"/>
          </ac:spMkLst>
        </pc:spChg>
        <pc:spChg chg="mod">
          <ac:chgData name="James C Davis" userId="84778d94-b1cc-4a48-87ce-749e1d7d6e72" providerId="ADAL" clId="{184774F8-66FE-589C-AE1E-89FB2E64E974}" dt="2026-08-26T16:02:23.806" v="5609" actId="20577"/>
          <ac:spMkLst>
            <pc:docMk/>
            <pc:sldMk cId="406409293" sldId="323"/>
            <ac:spMk id="3" creationId="{25905D31-9316-ADD2-4F49-FD159D7AFD30}"/>
          </ac:spMkLst>
        </pc:spChg>
      </pc:sldChg>
      <pc:sldChg chg="modSp add mod">
        <pc:chgData name="James C Davis" userId="84778d94-b1cc-4a48-87ce-749e1d7d6e72" providerId="ADAL" clId="{184774F8-66FE-589C-AE1E-89FB2E64E974}" dt="2026-08-26T16:08:43.234" v="6259" actId="113"/>
        <pc:sldMkLst>
          <pc:docMk/>
          <pc:sldMk cId="633546010" sldId="324"/>
        </pc:sldMkLst>
        <pc:spChg chg="mod">
          <ac:chgData name="James C Davis" userId="84778d94-b1cc-4a48-87ce-749e1d7d6e72" providerId="ADAL" clId="{184774F8-66FE-589C-AE1E-89FB2E64E974}" dt="2026-08-26T16:08:43.234" v="6259" actId="113"/>
          <ac:spMkLst>
            <pc:docMk/>
            <pc:sldMk cId="633546010" sldId="324"/>
            <ac:spMk id="2" creationId="{C1065B64-2A5D-2E4D-2D61-E1A778761E9C}"/>
          </ac:spMkLst>
        </pc:spChg>
      </pc:sldChg>
      <pc:sldChg chg="add">
        <pc:chgData name="James C Davis" userId="84778d94-b1cc-4a48-87ce-749e1d7d6e72" providerId="ADAL" clId="{184774F8-66FE-589C-AE1E-89FB2E64E974}" dt="2026-08-26T16:24:07.509" v="6891"/>
        <pc:sldMkLst>
          <pc:docMk/>
          <pc:sldMk cId="1540555085" sldId="325"/>
        </pc:sldMkLst>
      </pc:sldChg>
      <pc:sldChg chg="delSp modSp add del mod delAnim modNotesTx">
        <pc:chgData name="James C Davis" userId="84778d94-b1cc-4a48-87ce-749e1d7d6e72" providerId="ADAL" clId="{184774F8-66FE-589C-AE1E-89FB2E64E974}" dt="2026-08-26T16:24:05.464" v="6890" actId="2696"/>
        <pc:sldMkLst>
          <pc:docMk/>
          <pc:sldMk cId="2588501790" sldId="325"/>
        </pc:sldMkLst>
        <pc:spChg chg="mod">
          <ac:chgData name="James C Davis" userId="84778d94-b1cc-4a48-87ce-749e1d7d6e72" providerId="ADAL" clId="{184774F8-66FE-589C-AE1E-89FB2E64E974}" dt="2026-08-26T16:13:34.253" v="6568" actId="20577"/>
          <ac:spMkLst>
            <pc:docMk/>
            <pc:sldMk cId="2588501790" sldId="325"/>
            <ac:spMk id="10" creationId="{C481B5BA-3AC2-7640-7C21-C3E04813D641}"/>
          </ac:spMkLst>
        </pc:spChg>
        <pc:spChg chg="del">
          <ac:chgData name="James C Davis" userId="84778d94-b1cc-4a48-87ce-749e1d7d6e72" providerId="ADAL" clId="{184774F8-66FE-589C-AE1E-89FB2E64E974}" dt="2026-08-26T16:12:02.708" v="6412" actId="478"/>
          <ac:spMkLst>
            <pc:docMk/>
            <pc:sldMk cId="2588501790" sldId="325"/>
            <ac:spMk id="14" creationId="{02FFEDA9-3181-17F7-0DAA-76E167359F3E}"/>
          </ac:spMkLst>
        </pc:spChg>
        <pc:spChg chg="del">
          <ac:chgData name="James C Davis" userId="84778d94-b1cc-4a48-87ce-749e1d7d6e72" providerId="ADAL" clId="{184774F8-66FE-589C-AE1E-89FB2E64E974}" dt="2026-08-26T16:11:57.803" v="6407" actId="478"/>
          <ac:spMkLst>
            <pc:docMk/>
            <pc:sldMk cId="2588501790" sldId="325"/>
            <ac:spMk id="15" creationId="{265471FB-212C-82F0-8DDA-40423E184DF0}"/>
          </ac:spMkLst>
        </pc:spChg>
        <pc:spChg chg="del">
          <ac:chgData name="James C Davis" userId="84778d94-b1cc-4a48-87ce-749e1d7d6e72" providerId="ADAL" clId="{184774F8-66FE-589C-AE1E-89FB2E64E974}" dt="2026-08-26T16:11:58.686" v="6408" actId="478"/>
          <ac:spMkLst>
            <pc:docMk/>
            <pc:sldMk cId="2588501790" sldId="325"/>
            <ac:spMk id="16" creationId="{22422CA5-F079-DC08-7AC7-B04D15C748F0}"/>
          </ac:spMkLst>
        </pc:spChg>
        <pc:spChg chg="del">
          <ac:chgData name="James C Davis" userId="84778d94-b1cc-4a48-87ce-749e1d7d6e72" providerId="ADAL" clId="{184774F8-66FE-589C-AE1E-89FB2E64E974}" dt="2026-08-26T16:12:00.711" v="6410" actId="478"/>
          <ac:spMkLst>
            <pc:docMk/>
            <pc:sldMk cId="2588501790" sldId="325"/>
            <ac:spMk id="17" creationId="{1E985FD8-108E-1BEB-40BC-E8D0B1E768FD}"/>
          </ac:spMkLst>
        </pc:spChg>
        <pc:spChg chg="del">
          <ac:chgData name="James C Davis" userId="84778d94-b1cc-4a48-87ce-749e1d7d6e72" providerId="ADAL" clId="{184774F8-66FE-589C-AE1E-89FB2E64E974}" dt="2026-08-26T16:11:57.803" v="6407" actId="478"/>
          <ac:spMkLst>
            <pc:docMk/>
            <pc:sldMk cId="2588501790" sldId="325"/>
            <ac:spMk id="18" creationId="{1E152775-EAC6-AE0D-2794-704626CDFF62}"/>
          </ac:spMkLst>
        </pc:spChg>
        <pc:spChg chg="del">
          <ac:chgData name="James C Davis" userId="84778d94-b1cc-4a48-87ce-749e1d7d6e72" providerId="ADAL" clId="{184774F8-66FE-589C-AE1E-89FB2E64E974}" dt="2026-08-26T16:11:59.769" v="6409" actId="478"/>
          <ac:spMkLst>
            <pc:docMk/>
            <pc:sldMk cId="2588501790" sldId="325"/>
            <ac:spMk id="19" creationId="{92986724-AAE6-1A14-F21F-78EC39F0BEF4}"/>
          </ac:spMkLst>
        </pc:spChg>
        <pc:spChg chg="del">
          <ac:chgData name="James C Davis" userId="84778d94-b1cc-4a48-87ce-749e1d7d6e72" providerId="ADAL" clId="{184774F8-66FE-589C-AE1E-89FB2E64E974}" dt="2026-08-26T16:12:01.837" v="6411" actId="478"/>
          <ac:spMkLst>
            <pc:docMk/>
            <pc:sldMk cId="2588501790" sldId="325"/>
            <ac:spMk id="20" creationId="{4EA788F8-416F-1A2E-9169-BC9332350A8C}"/>
          </ac:spMkLst>
        </pc:spChg>
        <pc:graphicFrameChg chg="modGraphic">
          <ac:chgData name="James C Davis" userId="84778d94-b1cc-4a48-87ce-749e1d7d6e72" providerId="ADAL" clId="{184774F8-66FE-589C-AE1E-89FB2E64E974}" dt="2026-08-26T16:13:01.986" v="6556" actId="20577"/>
          <ac:graphicFrameMkLst>
            <pc:docMk/>
            <pc:sldMk cId="2588501790" sldId="325"/>
            <ac:graphicFrameMk id="9" creationId="{D191F144-8388-8372-1D1F-F59041DDBE1D}"/>
          </ac:graphicFrameMkLst>
        </pc:graphicFrameChg>
      </pc:sldChg>
      <pc:sldChg chg="modSp add mod">
        <pc:chgData name="James C Davis" userId="84778d94-b1cc-4a48-87ce-749e1d7d6e72" providerId="ADAL" clId="{184774F8-66FE-589C-AE1E-89FB2E64E974}" dt="2026-08-26T16:22:07.023" v="6577" actId="113"/>
        <pc:sldMkLst>
          <pc:docMk/>
          <pc:sldMk cId="1757393726" sldId="326"/>
        </pc:sldMkLst>
        <pc:spChg chg="mod">
          <ac:chgData name="James C Davis" userId="84778d94-b1cc-4a48-87ce-749e1d7d6e72" providerId="ADAL" clId="{184774F8-66FE-589C-AE1E-89FB2E64E974}" dt="2026-08-26T16:22:07.023" v="6577" actId="113"/>
          <ac:spMkLst>
            <pc:docMk/>
            <pc:sldMk cId="1757393726" sldId="326"/>
            <ac:spMk id="2" creationId="{F2C1B66C-D69C-EBFA-0DD5-7DF017BDD76D}"/>
          </ac:spMkLst>
        </pc:spChg>
      </pc:sldChg>
      <pc:sldChg chg="modSp new del mod">
        <pc:chgData name="James C Davis" userId="84778d94-b1cc-4a48-87ce-749e1d7d6e72" providerId="ADAL" clId="{184774F8-66FE-589C-AE1E-89FB2E64E974}" dt="2026-08-26T16:22:49.930" v="6804" actId="2696"/>
        <pc:sldMkLst>
          <pc:docMk/>
          <pc:sldMk cId="3501280641" sldId="327"/>
        </pc:sldMkLst>
        <pc:spChg chg="mod">
          <ac:chgData name="James C Davis" userId="84778d94-b1cc-4a48-87ce-749e1d7d6e72" providerId="ADAL" clId="{184774F8-66FE-589C-AE1E-89FB2E64E974}" dt="2026-08-26T16:22:33.629" v="6730" actId="20577"/>
          <ac:spMkLst>
            <pc:docMk/>
            <pc:sldMk cId="3501280641" sldId="327"/>
            <ac:spMk id="2" creationId="{B89381F8-AAF3-DD84-4962-F5C236BEE227}"/>
          </ac:spMkLst>
        </pc:spChg>
        <pc:spChg chg="mod">
          <ac:chgData name="James C Davis" userId="84778d94-b1cc-4a48-87ce-749e1d7d6e72" providerId="ADAL" clId="{184774F8-66FE-589C-AE1E-89FB2E64E974}" dt="2026-08-26T16:22:16.751" v="6624" actId="20577"/>
          <ac:spMkLst>
            <pc:docMk/>
            <pc:sldMk cId="3501280641" sldId="327"/>
            <ac:spMk id="3" creationId="{2E69C66F-20E1-748D-EFB8-0B03F7E3AF0F}"/>
          </ac:spMkLst>
        </pc:spChg>
      </pc:sldChg>
      <pc:sldChg chg="add">
        <pc:chgData name="James C Davis" userId="84778d94-b1cc-4a48-87ce-749e1d7d6e72" providerId="ADAL" clId="{184774F8-66FE-589C-AE1E-89FB2E64E974}" dt="2026-08-26T16:22:50.119" v="6805"/>
        <pc:sldMkLst>
          <pc:docMk/>
          <pc:sldMk cId="3838409268" sldId="327"/>
        </pc:sldMkLst>
      </pc:sldChg>
      <pc:sldChg chg="addSp modSp add mod">
        <pc:chgData name="James C Davis" userId="84778d94-b1cc-4a48-87ce-749e1d7d6e72" providerId="ADAL" clId="{184774F8-66FE-589C-AE1E-89FB2E64E974}" dt="2026-08-26T16:23:41.652" v="6885" actId="1076"/>
        <pc:sldMkLst>
          <pc:docMk/>
          <pc:sldMk cId="3468013728" sldId="328"/>
        </pc:sldMkLst>
        <pc:spChg chg="mod">
          <ac:chgData name="James C Davis" userId="84778d94-b1cc-4a48-87ce-749e1d7d6e72" providerId="ADAL" clId="{184774F8-66FE-589C-AE1E-89FB2E64E974}" dt="2026-08-26T16:23:35.684" v="6883" actId="20577"/>
          <ac:spMkLst>
            <pc:docMk/>
            <pc:sldMk cId="3468013728" sldId="328"/>
            <ac:spMk id="2" creationId="{B631BBF7-F788-F6B2-0AEB-30B0AD779C4B}"/>
          </ac:spMkLst>
        </pc:spChg>
        <pc:spChg chg="mod">
          <ac:chgData name="James C Davis" userId="84778d94-b1cc-4a48-87ce-749e1d7d6e72" providerId="ADAL" clId="{184774F8-66FE-589C-AE1E-89FB2E64E974}" dt="2026-08-26T16:22:36.988" v="6742" actId="20577"/>
          <ac:spMkLst>
            <pc:docMk/>
            <pc:sldMk cId="3468013728" sldId="328"/>
            <ac:spMk id="3" creationId="{DB0FC0BC-DFBB-21C5-5749-94B5FCF6000C}"/>
          </ac:spMkLst>
        </pc:spChg>
        <pc:spChg chg="add mod">
          <ac:chgData name="James C Davis" userId="84778d94-b1cc-4a48-87ce-749e1d7d6e72" providerId="ADAL" clId="{184774F8-66FE-589C-AE1E-89FB2E64E974}" dt="2026-08-26T16:23:14.206" v="6818" actId="1036"/>
          <ac:spMkLst>
            <pc:docMk/>
            <pc:sldMk cId="3468013728" sldId="328"/>
            <ac:spMk id="6" creationId="{EA27A8AC-9214-C495-587C-59AB6FAAD6ED}"/>
          </ac:spMkLst>
        </pc:spChg>
        <pc:spChg chg="add mod">
          <ac:chgData name="James C Davis" userId="84778d94-b1cc-4a48-87ce-749e1d7d6e72" providerId="ADAL" clId="{184774F8-66FE-589C-AE1E-89FB2E64E974}" dt="2026-08-26T16:23:14.206" v="6818" actId="1036"/>
          <ac:spMkLst>
            <pc:docMk/>
            <pc:sldMk cId="3468013728" sldId="328"/>
            <ac:spMk id="7" creationId="{C3A27533-E3E5-38E7-BD39-3FA7D544509E}"/>
          </ac:spMkLst>
        </pc:spChg>
        <pc:spChg chg="add mod">
          <ac:chgData name="James C Davis" userId="84778d94-b1cc-4a48-87ce-749e1d7d6e72" providerId="ADAL" clId="{184774F8-66FE-589C-AE1E-89FB2E64E974}" dt="2026-08-26T16:23:19.048" v="6824" actId="1035"/>
          <ac:spMkLst>
            <pc:docMk/>
            <pc:sldMk cId="3468013728" sldId="328"/>
            <ac:spMk id="8" creationId="{D4B91D5F-B100-7BFF-94E2-C71439B83206}"/>
          </ac:spMkLst>
        </pc:spChg>
        <pc:spChg chg="add mod">
          <ac:chgData name="James C Davis" userId="84778d94-b1cc-4a48-87ce-749e1d7d6e72" providerId="ADAL" clId="{184774F8-66FE-589C-AE1E-89FB2E64E974}" dt="2026-08-26T16:23:41.652" v="6885" actId="1076"/>
          <ac:spMkLst>
            <pc:docMk/>
            <pc:sldMk cId="3468013728" sldId="328"/>
            <ac:spMk id="12" creationId="{78BF4B54-DAFF-271F-B3DA-3D5DD2A5886F}"/>
          </ac:spMkLst>
        </pc:spChg>
        <pc:spChg chg="add mod">
          <ac:chgData name="James C Davis" userId="84778d94-b1cc-4a48-87ce-749e1d7d6e72" providerId="ADAL" clId="{184774F8-66FE-589C-AE1E-89FB2E64E974}" dt="2026-08-26T16:23:39.417" v="6884" actId="1076"/>
          <ac:spMkLst>
            <pc:docMk/>
            <pc:sldMk cId="3468013728" sldId="328"/>
            <ac:spMk id="13" creationId="{92663B38-124F-997C-5143-FD14B2DC8671}"/>
          </ac:spMkLst>
        </pc:spChg>
        <pc:picChg chg="add mod">
          <ac:chgData name="James C Davis" userId="84778d94-b1cc-4a48-87ce-749e1d7d6e72" providerId="ADAL" clId="{184774F8-66FE-589C-AE1E-89FB2E64E974}" dt="2026-08-26T16:23:09.263" v="6813" actId="1076"/>
          <ac:picMkLst>
            <pc:docMk/>
            <pc:sldMk cId="3468013728" sldId="328"/>
            <ac:picMk id="5" creationId="{4997C84D-A6AA-7DB1-F6EC-07D41B7F5908}"/>
          </ac:picMkLst>
        </pc:picChg>
        <pc:cxnChg chg="add mod">
          <ac:chgData name="James C Davis" userId="84778d94-b1cc-4a48-87ce-749e1d7d6e72" providerId="ADAL" clId="{184774F8-66FE-589C-AE1E-89FB2E64E974}" dt="2026-08-26T16:23:14.206" v="6818" actId="1036"/>
          <ac:cxnSpMkLst>
            <pc:docMk/>
            <pc:sldMk cId="3468013728" sldId="328"/>
            <ac:cxnSpMk id="9" creationId="{91CC876F-ECDA-8E1F-5B4D-ECEB7DB3CFF8}"/>
          </ac:cxnSpMkLst>
        </pc:cxnChg>
        <pc:cxnChg chg="add mod">
          <ac:chgData name="James C Davis" userId="84778d94-b1cc-4a48-87ce-749e1d7d6e72" providerId="ADAL" clId="{184774F8-66FE-589C-AE1E-89FB2E64E974}" dt="2026-08-26T16:23:14.206" v="6818" actId="1036"/>
          <ac:cxnSpMkLst>
            <pc:docMk/>
            <pc:sldMk cId="3468013728" sldId="328"/>
            <ac:cxnSpMk id="10" creationId="{A13DE977-5B40-DE57-8A98-1903D7D27B80}"/>
          </ac:cxnSpMkLst>
        </pc:cxnChg>
        <pc:cxnChg chg="add mod">
          <ac:chgData name="James C Davis" userId="84778d94-b1cc-4a48-87ce-749e1d7d6e72" providerId="ADAL" clId="{184774F8-66FE-589C-AE1E-89FB2E64E974}" dt="2026-08-26T16:23:17.226" v="6819" actId="14100"/>
          <ac:cxnSpMkLst>
            <pc:docMk/>
            <pc:sldMk cId="3468013728" sldId="328"/>
            <ac:cxnSpMk id="11" creationId="{3F218F61-7322-8D87-FA8D-F50B3DFB3CDD}"/>
          </ac:cxnSpMkLst>
        </pc:cxnChg>
      </pc:sldChg>
      <pc:sldChg chg="modSp add mod">
        <pc:chgData name="James C Davis" userId="84778d94-b1cc-4a48-87ce-749e1d7d6e72" providerId="ADAL" clId="{184774F8-66FE-589C-AE1E-89FB2E64E974}" dt="2026-08-26T16:25:03.496" v="6976" actId="1076"/>
        <pc:sldMkLst>
          <pc:docMk/>
          <pc:sldMk cId="2656298905" sldId="329"/>
        </pc:sldMkLst>
        <pc:spChg chg="mod">
          <ac:chgData name="James C Davis" userId="84778d94-b1cc-4a48-87ce-749e1d7d6e72" providerId="ADAL" clId="{184774F8-66FE-589C-AE1E-89FB2E64E974}" dt="2026-08-26T16:25:03.496" v="6976" actId="1076"/>
          <ac:spMkLst>
            <pc:docMk/>
            <pc:sldMk cId="2656298905" sldId="329"/>
            <ac:spMk id="3" creationId="{5F7A2453-03BA-B310-BD8C-79F7C4E62465}"/>
          </ac:spMkLst>
        </pc:spChg>
      </pc:sldChg>
      <pc:sldChg chg="add">
        <pc:chgData name="James C Davis" userId="84778d94-b1cc-4a48-87ce-749e1d7d6e72" providerId="ADAL" clId="{184774F8-66FE-589C-AE1E-89FB2E64E974}" dt="2026-08-26T16:25:53.027" v="6979"/>
        <pc:sldMkLst>
          <pc:docMk/>
          <pc:sldMk cId="332815254" sldId="330"/>
        </pc:sldMkLst>
      </pc:sldChg>
      <pc:sldChg chg="add">
        <pc:chgData name="James C Davis" userId="84778d94-b1cc-4a48-87ce-749e1d7d6e72" providerId="ADAL" clId="{184774F8-66FE-589C-AE1E-89FB2E64E974}" dt="2026-08-26T16:26:16.602" v="6980"/>
        <pc:sldMkLst>
          <pc:docMk/>
          <pc:sldMk cId="3045925761" sldId="331"/>
        </pc:sldMkLst>
      </pc:sldChg>
      <pc:sldChg chg="add">
        <pc:chgData name="James C Davis" userId="84778d94-b1cc-4a48-87ce-749e1d7d6e72" providerId="ADAL" clId="{184774F8-66FE-589C-AE1E-89FB2E64E974}" dt="2026-08-26T16:26:27.984" v="6981"/>
        <pc:sldMkLst>
          <pc:docMk/>
          <pc:sldMk cId="3421117607" sldId="332"/>
        </pc:sldMkLst>
      </pc:sldChg>
      <pc:sldChg chg="add">
        <pc:chgData name="James C Davis" userId="84778d94-b1cc-4a48-87ce-749e1d7d6e72" providerId="ADAL" clId="{184774F8-66FE-589C-AE1E-89FB2E64E974}" dt="2026-08-26T16:27:11.329" v="6986"/>
        <pc:sldMkLst>
          <pc:docMk/>
          <pc:sldMk cId="2768173226" sldId="333"/>
        </pc:sldMkLst>
      </pc:sldChg>
      <pc:sldChg chg="add del ord">
        <pc:chgData name="James C Davis" userId="84778d94-b1cc-4a48-87ce-749e1d7d6e72" providerId="ADAL" clId="{184774F8-66FE-589C-AE1E-89FB2E64E974}" dt="2026-08-26T16:27:10.254" v="6985" actId="2696"/>
        <pc:sldMkLst>
          <pc:docMk/>
          <pc:sldMk cId="3700536792" sldId="333"/>
        </pc:sldMkLst>
      </pc:sldChg>
      <pc:sldChg chg="add del">
        <pc:chgData name="James C Davis" userId="84778d94-b1cc-4a48-87ce-749e1d7d6e72" providerId="ADAL" clId="{184774F8-66FE-589C-AE1E-89FB2E64E974}" dt="2026-08-26T16:27:10.254" v="6985" actId="2696"/>
        <pc:sldMkLst>
          <pc:docMk/>
          <pc:sldMk cId="56771417" sldId="334"/>
        </pc:sldMkLst>
      </pc:sldChg>
      <pc:sldChg chg="add ord">
        <pc:chgData name="James C Davis" userId="84778d94-b1cc-4a48-87ce-749e1d7d6e72" providerId="ADAL" clId="{184774F8-66FE-589C-AE1E-89FB2E64E974}" dt="2026-08-26T16:27:37.792" v="7033" actId="20578"/>
        <pc:sldMkLst>
          <pc:docMk/>
          <pc:sldMk cId="4062330683" sldId="3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data1.xml><?xml version="1.0" encoding="utf-8"?>
<dgm:dataModel xmlns:dgm="http://schemas.openxmlformats.org/drawingml/2006/diagram" xmlns:a="http://schemas.openxmlformats.org/drawingml/2006/main">
  <dgm:ptLst>
    <dgm:pt modelId="{AB12CD69-1D5C-3349-AE21-964BDE31C4D5}" type="doc">
      <dgm:prSet loTypeId="urn:microsoft.com/office/officeart/2024/layout/BulletTimeline" loCatId="process" qsTypeId="urn:microsoft.com/office/officeart/2005/8/quickstyle/simple4" qsCatId="simple" csTypeId="urn:microsoft.com/office/officeart/2005/8/colors/accent0_1" csCatId="mainScheme" phldr="1"/>
      <dgm:spPr/>
      <dgm:t>
        <a:bodyPr/>
        <a:lstStyle/>
        <a:p>
          <a:endParaRPr lang="en-US"/>
        </a:p>
      </dgm:t>
    </dgm:pt>
    <dgm:pt modelId="{F829D2E8-CECE-8C49-9B0F-AA44D4BD7C3F}">
      <dgm:prSet phldrT="Add an event"/>
      <dgm:spPr/>
      <dgm:t>
        <a:bodyPr/>
        <a:lstStyle/>
        <a:p>
          <a:pPr>
            <a:defRPr b="1"/>
          </a:pPr>
          <a:r>
            <a:rPr lang="en-US" dirty="0"/>
            <a:t>1990: ADA</a:t>
          </a:r>
        </a:p>
      </dgm:t>
    </dgm:pt>
    <dgm:pt modelId="{64705791-78ED-A04A-85C9-77F288B2BCEB}" type="parTrans" cxnId="{A5E39B24-B7FB-2C44-B46E-36249559A090}">
      <dgm:prSet/>
      <dgm:spPr/>
      <dgm:t>
        <a:bodyPr/>
        <a:lstStyle/>
        <a:p>
          <a:endParaRPr lang="en-US"/>
        </a:p>
      </dgm:t>
    </dgm:pt>
    <dgm:pt modelId="{4389F565-3455-1C4E-9160-F08D037864FC}" type="sibTrans" cxnId="{A5E39B24-B7FB-2C44-B46E-36249559A090}">
      <dgm:prSet/>
      <dgm:spPr/>
      <dgm:t>
        <a:bodyPr/>
        <a:lstStyle/>
        <a:p>
          <a:endParaRPr lang="en-US"/>
        </a:p>
      </dgm:t>
    </dgm:pt>
    <dgm:pt modelId="{7A91DBBA-EF56-5249-8C73-32C606754BFF}">
      <dgm:prSet phldrT="Add an event"/>
      <dgm:spPr/>
      <dgm:t>
        <a:bodyPr/>
        <a:lstStyle/>
        <a:p>
          <a:pPr>
            <a:defRPr b="1"/>
          </a:pPr>
          <a:r>
            <a:rPr lang="en-US" dirty="0"/>
            <a:t>2024: DOJ: ADA += "digital”</a:t>
          </a:r>
        </a:p>
      </dgm:t>
    </dgm:pt>
    <dgm:pt modelId="{01F4F99F-C360-DE45-94A6-0D997A84789D}" type="parTrans" cxnId="{2B12C69C-D3E2-9147-8BBC-EBB36D6B2F8A}">
      <dgm:prSet/>
      <dgm:spPr/>
      <dgm:t>
        <a:bodyPr/>
        <a:lstStyle/>
        <a:p>
          <a:endParaRPr lang="en-US"/>
        </a:p>
      </dgm:t>
    </dgm:pt>
    <dgm:pt modelId="{FAB75934-BAC2-8F4F-9741-E50F29B98715}" type="sibTrans" cxnId="{2B12C69C-D3E2-9147-8BBC-EBB36D6B2F8A}">
      <dgm:prSet/>
      <dgm:spPr/>
      <dgm:t>
        <a:bodyPr/>
        <a:lstStyle/>
        <a:p>
          <a:endParaRPr lang="en-US"/>
        </a:p>
      </dgm:t>
    </dgm:pt>
    <dgm:pt modelId="{6305506A-304D-0145-B8D8-F00FF9A933D6}">
      <dgm:prSet phldrT="Add an event"/>
      <dgm:spPr/>
      <dgm:t>
        <a:bodyPr/>
        <a:lstStyle/>
        <a:p>
          <a:pPr>
            <a:defRPr b="1"/>
          </a:pPr>
          <a:r>
            <a:rPr lang="en-US" dirty="0"/>
            <a:t>4/2026: Compliance deadline</a:t>
          </a:r>
        </a:p>
      </dgm:t>
    </dgm:pt>
    <dgm:pt modelId="{2D37BF73-72AB-964A-8F36-22C11E894A7F}" type="parTrans" cxnId="{220F2A4A-6136-7F45-BED8-1E55AB677FEC}">
      <dgm:prSet/>
      <dgm:spPr/>
      <dgm:t>
        <a:bodyPr/>
        <a:lstStyle/>
        <a:p>
          <a:endParaRPr lang="en-US"/>
        </a:p>
      </dgm:t>
    </dgm:pt>
    <dgm:pt modelId="{79B7C077-10C6-4247-B8DF-B43747DC9861}" type="sibTrans" cxnId="{220F2A4A-6136-7F45-BED8-1E55AB677FEC}">
      <dgm:prSet/>
      <dgm:spPr/>
      <dgm:t>
        <a:bodyPr/>
        <a:lstStyle/>
        <a:p>
          <a:endParaRPr lang="en-US"/>
        </a:p>
      </dgm:t>
    </dgm:pt>
    <dgm:pt modelId="{2CE7FA65-EE52-0243-AD08-8C37F34C33BC}">
      <dgm:prSet phldrT="Add an event"/>
      <dgm:spPr/>
      <dgm:t>
        <a:bodyPr/>
        <a:lstStyle/>
        <a:p>
          <a:pPr>
            <a:defRPr b="1"/>
          </a:pPr>
          <a:r>
            <a:rPr lang="en-US" dirty="0"/>
            <a:t>4/2027: Revised compliance deadline</a:t>
          </a:r>
        </a:p>
      </dgm:t>
    </dgm:pt>
    <dgm:pt modelId="{B3742183-16F7-BB4B-B3E6-8A30831375CB}" type="parTrans" cxnId="{F8BC3C2A-7742-724F-BD8C-D83C897D3F7D}">
      <dgm:prSet/>
      <dgm:spPr/>
      <dgm:t>
        <a:bodyPr/>
        <a:lstStyle/>
        <a:p>
          <a:endParaRPr lang="en-US"/>
        </a:p>
      </dgm:t>
    </dgm:pt>
    <dgm:pt modelId="{C4C5F8EB-63AA-4D4D-8560-66428BF6467D}" type="sibTrans" cxnId="{F8BC3C2A-7742-724F-BD8C-D83C897D3F7D}">
      <dgm:prSet/>
      <dgm:spPr/>
      <dgm:t>
        <a:bodyPr/>
        <a:lstStyle/>
        <a:p>
          <a:endParaRPr lang="en-US"/>
        </a:p>
      </dgm:t>
    </dgm:pt>
    <dgm:pt modelId="{052125EB-FA83-E84A-9190-E1071218BD1F}" type="pres">
      <dgm:prSet presAssocID="{AB12CD69-1D5C-3349-AE21-964BDE31C4D5}" presName="root" presStyleCnt="0">
        <dgm:presLayoutVars>
          <dgm:dir/>
          <dgm:animLvl val="lvl"/>
        </dgm:presLayoutVars>
      </dgm:prSet>
      <dgm:spPr/>
    </dgm:pt>
    <dgm:pt modelId="{49281A70-0FE4-394E-A71A-38B038D2A89B}" type="pres">
      <dgm:prSet presAssocID="{AB12CD69-1D5C-3349-AE21-964BDE31C4D5}" presName="divider" presStyleCnt="0"/>
      <dgm:spPr/>
    </dgm:pt>
    <dgm:pt modelId="{18D2FE70-799F-9847-A918-0A848A8DA597}" type="pres">
      <dgm:prSet presAssocID="{AB12CD69-1D5C-3349-AE21-964BDE31C4D5}" presName="rectBar" presStyleLbl="dkBgShp" presStyleIdx="0" presStyleCnt="6"/>
      <dgm:spPr>
        <a:gradFill rotWithShape="0">
          <a:gsLst>
            <a:gs pos="0">
              <a:schemeClr val="dk1">
                <a:tint val="76000"/>
              </a:schemeClr>
            </a:gs>
            <a:gs pos="100000">
              <a:schemeClr val="dk1">
                <a:tint val="76000"/>
              </a:schemeClr>
            </a:gs>
          </a:gsLst>
          <a:lin ang="0" scaled="0"/>
        </a:gradFill>
        <a:ln>
          <a:noFill/>
        </a:ln>
        <a:effectLst/>
      </dgm:spPr>
    </dgm:pt>
    <dgm:pt modelId="{C054134C-0DD7-3F45-87DC-CC6F306C63DA}" type="pres">
      <dgm:prSet presAssocID="{AB12CD69-1D5C-3349-AE21-964BDE31C4D5}" presName="chevronArrow" presStyleLbl="dkBgShp" presStyleIdx="1" presStyleCnt="6"/>
      <dgm:spPr>
        <a:gradFill rotWithShape="0">
          <a:gsLst>
            <a:gs pos="0">
              <a:schemeClr val="dk1">
                <a:tint val="76000"/>
              </a:schemeClr>
            </a:gs>
            <a:gs pos="100000">
              <a:schemeClr val="dk1">
                <a:tint val="76000"/>
              </a:schemeClr>
            </a:gs>
          </a:gsLst>
          <a:lin ang="0" scaled="0"/>
        </a:gradFill>
        <a:ln>
          <a:noFill/>
        </a:ln>
        <a:effectLst/>
      </dgm:spPr>
    </dgm:pt>
    <dgm:pt modelId="{3224703F-A380-9146-BEA5-AE943E86E3AD}" type="pres">
      <dgm:prSet presAssocID="{AB12CD69-1D5C-3349-AE21-964BDE31C4D5}" presName="nodes" presStyleCnt="0">
        <dgm:presLayoutVars>
          <dgm:chMax/>
          <dgm:chPref/>
          <dgm:animLvl val="lvl"/>
        </dgm:presLayoutVars>
      </dgm:prSet>
      <dgm:spPr/>
    </dgm:pt>
    <dgm:pt modelId="{286E30B0-8C0D-3245-9088-3CDDF2BD4E12}" type="pres">
      <dgm:prSet presAssocID="{F829D2E8-CECE-8C49-9B0F-AA44D4BD7C3F}" presName="composite" presStyleCnt="0"/>
      <dgm:spPr/>
    </dgm:pt>
    <dgm:pt modelId="{93BFCB07-2D5D-E945-B131-8BDE6B5A5A1D}" type="pres">
      <dgm:prSet presAssocID="{F829D2E8-CECE-8C49-9B0F-AA44D4BD7C3F}" presName="DropPinPlaceHolder" presStyleCnt="0"/>
      <dgm:spPr/>
    </dgm:pt>
    <dgm:pt modelId="{0B183D1F-446C-A54B-94B7-5F008056C13D}" type="pres">
      <dgm:prSet presAssocID="{F829D2E8-CECE-8C49-9B0F-AA44D4BD7C3F}" presName="DropPin" presStyleLbl="alignNode1" presStyleIdx="0" presStyleCnt="4"/>
      <dgm:spPr/>
    </dgm:pt>
    <dgm:pt modelId="{8F5E5FBA-950B-604D-A5C7-39668D06B188}" type="pres">
      <dgm:prSet presAssocID="{F829D2E8-CECE-8C49-9B0F-AA44D4BD7C3F}" presName="Ellipse" presStyleLbl="fgAcc1" presStyleIdx="0" presStyleCnt="4"/>
      <dgm:spPr/>
    </dgm:pt>
    <dgm:pt modelId="{EFCE1A4B-76F0-A643-A4F9-4FBCA7DD49E1}" type="pres">
      <dgm:prSet presAssocID="{F829D2E8-CECE-8C49-9B0F-AA44D4BD7C3F}" presName="L2TextContainer" presStyleLbl="revTx" presStyleIdx="0" presStyleCnt="8">
        <dgm:presLayoutVars>
          <dgm:bulletEnabled val="1"/>
        </dgm:presLayoutVars>
      </dgm:prSet>
      <dgm:spPr/>
    </dgm:pt>
    <dgm:pt modelId="{B4E83F11-E112-4943-B89B-4BAA3A0A27CC}" type="pres">
      <dgm:prSet presAssocID="{F829D2E8-CECE-8C49-9B0F-AA44D4BD7C3F}" presName="L1TextContainer" presStyleLbl="revTx" presStyleIdx="1" presStyleCnt="8">
        <dgm:presLayoutVars>
          <dgm:chMax val="1"/>
          <dgm:chPref val="1"/>
          <dgm:bulletEnabled val="1"/>
        </dgm:presLayoutVars>
      </dgm:prSet>
      <dgm:spPr/>
    </dgm:pt>
    <dgm:pt modelId="{1440B6B7-E83F-A94C-A897-94F680E052BB}" type="pres">
      <dgm:prSet presAssocID="{F829D2E8-CECE-8C49-9B0F-AA44D4BD7C3F}" presName="ConnectLine" presStyleLbl="dkBgShp" presStyleIdx="2" presStyleCnt="6"/>
      <dgm:spPr>
        <a:gradFill rotWithShape="0">
          <a:gsLst>
            <a:gs pos="0">
              <a:schemeClr val="dk1">
                <a:tint val="76000"/>
              </a:schemeClr>
            </a:gs>
            <a:gs pos="100000">
              <a:schemeClr val="dk1">
                <a:tint val="76000"/>
              </a:schemeClr>
            </a:gs>
          </a:gsLst>
          <a:lin ang="0" scaled="0"/>
        </a:gradFill>
        <a:ln>
          <a:noFill/>
        </a:ln>
        <a:effectLst/>
      </dgm:spPr>
    </dgm:pt>
    <dgm:pt modelId="{C5312137-037E-5D4F-BD7B-82AE08F5F12E}" type="pres">
      <dgm:prSet presAssocID="{F829D2E8-CECE-8C49-9B0F-AA44D4BD7C3F}" presName="ConnectorPoint" presStyleCnt="0"/>
      <dgm:spPr/>
    </dgm:pt>
    <dgm:pt modelId="{198A991B-393E-8F4C-B939-8A442615E7F7}" type="pres">
      <dgm:prSet presAssocID="{F829D2E8-CECE-8C49-9B0F-AA44D4BD7C3F}" presName="Bullet" presStyleLbl="node1NoLn" presStyleIdx="0" presStyleCnt="4"/>
      <dgm:spPr/>
    </dgm:pt>
    <dgm:pt modelId="{62B2B876-DC53-CD4F-A1E7-8FEB58F19FA5}" type="pres">
      <dgm:prSet presAssocID="{F829D2E8-CECE-8C49-9B0F-AA44D4BD7C3F}" presName="EmptyPlaceHolder" presStyleCnt="0"/>
      <dgm:spPr/>
    </dgm:pt>
    <dgm:pt modelId="{ED8112DA-702F-844E-B6F0-65E22148FB87}" type="pres">
      <dgm:prSet presAssocID="{4389F565-3455-1C4E-9160-F08D037864FC}" presName="spaceBetweenRectangles" presStyleCnt="0"/>
      <dgm:spPr/>
    </dgm:pt>
    <dgm:pt modelId="{A5B4E7A8-8F51-ED46-893D-8372B397551E}" type="pres">
      <dgm:prSet presAssocID="{7A91DBBA-EF56-5249-8C73-32C606754BFF}" presName="composite" presStyleCnt="0"/>
      <dgm:spPr/>
    </dgm:pt>
    <dgm:pt modelId="{70261E87-AB0B-4445-BB3A-19D00E53B4AD}" type="pres">
      <dgm:prSet presAssocID="{7A91DBBA-EF56-5249-8C73-32C606754BFF}" presName="DropPinPlaceHolder" presStyleCnt="0"/>
      <dgm:spPr/>
    </dgm:pt>
    <dgm:pt modelId="{4C547055-03A6-0342-8D3A-49F0DAF0DA2C}" type="pres">
      <dgm:prSet presAssocID="{7A91DBBA-EF56-5249-8C73-32C606754BFF}" presName="DropPin" presStyleLbl="alignNode1" presStyleIdx="1" presStyleCnt="4"/>
      <dgm:spPr/>
    </dgm:pt>
    <dgm:pt modelId="{CABD2FEA-BD3A-F042-8644-0FC4F3D1FFC9}" type="pres">
      <dgm:prSet presAssocID="{7A91DBBA-EF56-5249-8C73-32C606754BFF}" presName="Ellipse" presStyleLbl="fgAcc1" presStyleIdx="1" presStyleCnt="4"/>
      <dgm:spPr/>
    </dgm:pt>
    <dgm:pt modelId="{2FD463F8-ACF6-0844-AE61-426C269F5EAE}" type="pres">
      <dgm:prSet presAssocID="{7A91DBBA-EF56-5249-8C73-32C606754BFF}" presName="L2TextContainer" presStyleLbl="revTx" presStyleIdx="2" presStyleCnt="8">
        <dgm:presLayoutVars>
          <dgm:bulletEnabled val="1"/>
        </dgm:presLayoutVars>
      </dgm:prSet>
      <dgm:spPr/>
    </dgm:pt>
    <dgm:pt modelId="{2A1CAD92-A06B-564F-BC5D-EC40CAC4A312}" type="pres">
      <dgm:prSet presAssocID="{7A91DBBA-EF56-5249-8C73-32C606754BFF}" presName="L1TextContainer" presStyleLbl="revTx" presStyleIdx="3" presStyleCnt="8" custLinFactY="54680" custLinFactNeighborX="-2186" custLinFactNeighborY="100000">
        <dgm:presLayoutVars>
          <dgm:chMax val="1"/>
          <dgm:chPref val="1"/>
          <dgm:bulletEnabled val="1"/>
        </dgm:presLayoutVars>
      </dgm:prSet>
      <dgm:spPr/>
    </dgm:pt>
    <dgm:pt modelId="{67946316-87A7-5549-969B-56F29084BD42}" type="pres">
      <dgm:prSet presAssocID="{7A91DBBA-EF56-5249-8C73-32C606754BFF}" presName="ConnectLine" presStyleLbl="dkBgShp" presStyleIdx="3" presStyleCnt="6"/>
      <dgm:spPr>
        <a:gradFill rotWithShape="0">
          <a:gsLst>
            <a:gs pos="0">
              <a:schemeClr val="dk1">
                <a:tint val="76000"/>
              </a:schemeClr>
            </a:gs>
            <a:gs pos="100000">
              <a:schemeClr val="dk1">
                <a:tint val="76000"/>
              </a:schemeClr>
            </a:gs>
          </a:gsLst>
          <a:lin ang="0" scaled="0"/>
        </a:gradFill>
        <a:ln>
          <a:noFill/>
        </a:ln>
        <a:effectLst/>
      </dgm:spPr>
    </dgm:pt>
    <dgm:pt modelId="{1EB2C000-C03A-C847-8436-21636999450A}" type="pres">
      <dgm:prSet presAssocID="{7A91DBBA-EF56-5249-8C73-32C606754BFF}" presName="ConnectorPoint" presStyleCnt="0"/>
      <dgm:spPr/>
    </dgm:pt>
    <dgm:pt modelId="{DD87CFB8-BC33-AD44-BA9E-3403EF2EB05A}" type="pres">
      <dgm:prSet presAssocID="{7A91DBBA-EF56-5249-8C73-32C606754BFF}" presName="Bullet" presStyleLbl="node1NoLn" presStyleIdx="1" presStyleCnt="4"/>
      <dgm:spPr/>
    </dgm:pt>
    <dgm:pt modelId="{ED5ADF73-DF16-0841-83F6-351D0EC86225}" type="pres">
      <dgm:prSet presAssocID="{7A91DBBA-EF56-5249-8C73-32C606754BFF}" presName="EmptyPlaceHolder" presStyleCnt="0"/>
      <dgm:spPr/>
    </dgm:pt>
    <dgm:pt modelId="{8865559A-EE7F-C740-BC81-C91038BBA464}" type="pres">
      <dgm:prSet presAssocID="{FAB75934-BAC2-8F4F-9741-E50F29B98715}" presName="spaceBetweenRectangles" presStyleCnt="0"/>
      <dgm:spPr/>
    </dgm:pt>
    <dgm:pt modelId="{6283F8C7-7B22-524C-AD43-01A6B9A1C0D2}" type="pres">
      <dgm:prSet presAssocID="{6305506A-304D-0145-B8D8-F00FF9A933D6}" presName="composite" presStyleCnt="0"/>
      <dgm:spPr/>
    </dgm:pt>
    <dgm:pt modelId="{AE10F21B-6BD9-5B46-8ABA-F76AF5DDFCC4}" type="pres">
      <dgm:prSet presAssocID="{6305506A-304D-0145-B8D8-F00FF9A933D6}" presName="DropPinPlaceHolder" presStyleCnt="0"/>
      <dgm:spPr/>
    </dgm:pt>
    <dgm:pt modelId="{0B41D12F-8A16-B14F-9BA4-BD02CE8C7391}" type="pres">
      <dgm:prSet presAssocID="{6305506A-304D-0145-B8D8-F00FF9A933D6}" presName="DropPin" presStyleLbl="alignNode1" presStyleIdx="2" presStyleCnt="4"/>
      <dgm:spPr/>
    </dgm:pt>
    <dgm:pt modelId="{CA3B83BF-75E0-F74A-9118-3ED562C82300}" type="pres">
      <dgm:prSet presAssocID="{6305506A-304D-0145-B8D8-F00FF9A933D6}" presName="Ellipse" presStyleLbl="fgAcc1" presStyleIdx="2" presStyleCnt="4"/>
      <dgm:spPr/>
    </dgm:pt>
    <dgm:pt modelId="{6C797658-C136-8445-8FF7-DC7861122892}" type="pres">
      <dgm:prSet presAssocID="{6305506A-304D-0145-B8D8-F00FF9A933D6}" presName="L2TextContainer" presStyleLbl="revTx" presStyleIdx="4" presStyleCnt="8">
        <dgm:presLayoutVars>
          <dgm:bulletEnabled val="1"/>
        </dgm:presLayoutVars>
      </dgm:prSet>
      <dgm:spPr/>
    </dgm:pt>
    <dgm:pt modelId="{E196CB4B-9F9F-004C-80E3-E8CA04F85FFC}" type="pres">
      <dgm:prSet presAssocID="{6305506A-304D-0145-B8D8-F00FF9A933D6}" presName="L1TextContainer" presStyleLbl="revTx" presStyleIdx="5" presStyleCnt="8">
        <dgm:presLayoutVars>
          <dgm:chMax val="1"/>
          <dgm:chPref val="1"/>
          <dgm:bulletEnabled val="1"/>
        </dgm:presLayoutVars>
      </dgm:prSet>
      <dgm:spPr/>
    </dgm:pt>
    <dgm:pt modelId="{ED2B5302-A781-FD42-9D31-D20B1EAF9234}" type="pres">
      <dgm:prSet presAssocID="{6305506A-304D-0145-B8D8-F00FF9A933D6}" presName="ConnectLine" presStyleLbl="dkBgShp" presStyleIdx="4" presStyleCnt="6"/>
      <dgm:spPr>
        <a:gradFill rotWithShape="0">
          <a:gsLst>
            <a:gs pos="0">
              <a:schemeClr val="dk1">
                <a:tint val="76000"/>
              </a:schemeClr>
            </a:gs>
            <a:gs pos="100000">
              <a:schemeClr val="dk1">
                <a:tint val="76000"/>
              </a:schemeClr>
            </a:gs>
          </a:gsLst>
          <a:lin ang="0" scaled="0"/>
        </a:gradFill>
        <a:ln>
          <a:noFill/>
        </a:ln>
        <a:effectLst/>
      </dgm:spPr>
    </dgm:pt>
    <dgm:pt modelId="{844835DD-BA14-484D-9D5B-97EC6FD2639E}" type="pres">
      <dgm:prSet presAssocID="{6305506A-304D-0145-B8D8-F00FF9A933D6}" presName="ConnectorPoint" presStyleCnt="0"/>
      <dgm:spPr/>
    </dgm:pt>
    <dgm:pt modelId="{2FAE6FF9-A674-BB44-8631-5FDFD8918A8F}" type="pres">
      <dgm:prSet presAssocID="{6305506A-304D-0145-B8D8-F00FF9A933D6}" presName="Bullet" presStyleLbl="node1NoLn" presStyleIdx="2" presStyleCnt="4"/>
      <dgm:spPr/>
    </dgm:pt>
    <dgm:pt modelId="{73856EA0-9E70-3441-871E-7135ECAC8DB8}" type="pres">
      <dgm:prSet presAssocID="{6305506A-304D-0145-B8D8-F00FF9A933D6}" presName="EmptyPlaceHolder" presStyleCnt="0"/>
      <dgm:spPr/>
    </dgm:pt>
    <dgm:pt modelId="{95EDBBD3-C66D-FC41-B114-5C3ACD6BE8F0}" type="pres">
      <dgm:prSet presAssocID="{79B7C077-10C6-4247-B8DF-B43747DC9861}" presName="spaceBetweenRectangles" presStyleCnt="0"/>
      <dgm:spPr/>
    </dgm:pt>
    <dgm:pt modelId="{2379A7C8-E9CA-E545-A9B9-A7C79CBA8F61}" type="pres">
      <dgm:prSet presAssocID="{2CE7FA65-EE52-0243-AD08-8C37F34C33BC}" presName="composite" presStyleCnt="0"/>
      <dgm:spPr/>
    </dgm:pt>
    <dgm:pt modelId="{24B28574-F207-A848-94A4-D36FEB50CEC0}" type="pres">
      <dgm:prSet presAssocID="{2CE7FA65-EE52-0243-AD08-8C37F34C33BC}" presName="DropPinPlaceHolder" presStyleCnt="0"/>
      <dgm:spPr/>
    </dgm:pt>
    <dgm:pt modelId="{ADA0A88D-31DF-0F4E-BA75-8ECC12F8D553}" type="pres">
      <dgm:prSet presAssocID="{2CE7FA65-EE52-0243-AD08-8C37F34C33BC}" presName="DropPin" presStyleLbl="alignNode1" presStyleIdx="3" presStyleCnt="4"/>
      <dgm:spPr/>
    </dgm:pt>
    <dgm:pt modelId="{428CCF85-BAD1-0647-8CB7-75C0E0F05BB4}" type="pres">
      <dgm:prSet presAssocID="{2CE7FA65-EE52-0243-AD08-8C37F34C33BC}" presName="Ellipse" presStyleLbl="fgAcc1" presStyleIdx="3" presStyleCnt="4"/>
      <dgm:spPr/>
    </dgm:pt>
    <dgm:pt modelId="{71EEB4A9-2EB5-E041-9DCF-9A22DDE6A38D}" type="pres">
      <dgm:prSet presAssocID="{2CE7FA65-EE52-0243-AD08-8C37F34C33BC}" presName="L2TextContainer" presStyleLbl="revTx" presStyleIdx="6" presStyleCnt="8">
        <dgm:presLayoutVars>
          <dgm:bulletEnabled val="1"/>
        </dgm:presLayoutVars>
      </dgm:prSet>
      <dgm:spPr/>
    </dgm:pt>
    <dgm:pt modelId="{56B2EAD7-A85F-8D49-848F-267ACFE8B3A1}" type="pres">
      <dgm:prSet presAssocID="{2CE7FA65-EE52-0243-AD08-8C37F34C33BC}" presName="L1TextContainer" presStyleLbl="revTx" presStyleIdx="7" presStyleCnt="8" custLinFactY="48731" custLinFactNeighborX="-547" custLinFactNeighborY="100000">
        <dgm:presLayoutVars>
          <dgm:chMax val="1"/>
          <dgm:chPref val="1"/>
          <dgm:bulletEnabled val="1"/>
        </dgm:presLayoutVars>
      </dgm:prSet>
      <dgm:spPr/>
    </dgm:pt>
    <dgm:pt modelId="{FF049EA5-6A18-2544-A751-BAFA149B27E9}" type="pres">
      <dgm:prSet presAssocID="{2CE7FA65-EE52-0243-AD08-8C37F34C33BC}" presName="ConnectLine" presStyleLbl="dkBgShp" presStyleIdx="5" presStyleCnt="6"/>
      <dgm:spPr>
        <a:gradFill rotWithShape="0">
          <a:gsLst>
            <a:gs pos="0">
              <a:schemeClr val="dk1">
                <a:tint val="76000"/>
              </a:schemeClr>
            </a:gs>
            <a:gs pos="100000">
              <a:schemeClr val="dk1">
                <a:tint val="76000"/>
              </a:schemeClr>
            </a:gs>
          </a:gsLst>
          <a:lin ang="0" scaled="0"/>
        </a:gradFill>
        <a:ln>
          <a:noFill/>
        </a:ln>
        <a:effectLst/>
      </dgm:spPr>
    </dgm:pt>
    <dgm:pt modelId="{36513A1B-EFE3-F344-9C94-A83892842A5D}" type="pres">
      <dgm:prSet presAssocID="{2CE7FA65-EE52-0243-AD08-8C37F34C33BC}" presName="ConnectorPoint" presStyleCnt="0"/>
      <dgm:spPr/>
    </dgm:pt>
    <dgm:pt modelId="{B1C5E060-E952-6742-A705-06BA47E093C5}" type="pres">
      <dgm:prSet presAssocID="{2CE7FA65-EE52-0243-AD08-8C37F34C33BC}" presName="Bullet" presStyleLbl="node1NoLn" presStyleIdx="3" presStyleCnt="4"/>
      <dgm:spPr/>
    </dgm:pt>
    <dgm:pt modelId="{AA5631CA-0726-D74E-B3A7-77370791E9A1}" type="pres">
      <dgm:prSet presAssocID="{2CE7FA65-EE52-0243-AD08-8C37F34C33BC}" presName="EmptyPlaceHolder" presStyleCnt="0"/>
      <dgm:spPr/>
    </dgm:pt>
  </dgm:ptLst>
  <dgm:cxnLst>
    <dgm:cxn modelId="{7035F21E-6FE8-E641-BC05-9DA38B83831C}" type="presOf" srcId="{2CE7FA65-EE52-0243-AD08-8C37F34C33BC}" destId="{56B2EAD7-A85F-8D49-848F-267ACFE8B3A1}" srcOrd="0" destOrd="0" presId="urn:microsoft.com/office/officeart/2024/layout/BulletTimeline"/>
    <dgm:cxn modelId="{A5E39B24-B7FB-2C44-B46E-36249559A090}" srcId="{AB12CD69-1D5C-3349-AE21-964BDE31C4D5}" destId="{F829D2E8-CECE-8C49-9B0F-AA44D4BD7C3F}" srcOrd="0" destOrd="0" parTransId="{64705791-78ED-A04A-85C9-77F288B2BCEB}" sibTransId="{4389F565-3455-1C4E-9160-F08D037864FC}"/>
    <dgm:cxn modelId="{F8BC3C2A-7742-724F-BD8C-D83C897D3F7D}" srcId="{AB12CD69-1D5C-3349-AE21-964BDE31C4D5}" destId="{2CE7FA65-EE52-0243-AD08-8C37F34C33BC}" srcOrd="3" destOrd="0" parTransId="{B3742183-16F7-BB4B-B3E6-8A30831375CB}" sibTransId="{C4C5F8EB-63AA-4D4D-8560-66428BF6467D}"/>
    <dgm:cxn modelId="{6DDB4238-1239-EE46-8435-84687FFF1D52}" type="presOf" srcId="{6305506A-304D-0145-B8D8-F00FF9A933D6}" destId="{E196CB4B-9F9F-004C-80E3-E8CA04F85FFC}" srcOrd="0" destOrd="0" presId="urn:microsoft.com/office/officeart/2024/layout/BulletTimeline"/>
    <dgm:cxn modelId="{220F2A4A-6136-7F45-BED8-1E55AB677FEC}" srcId="{AB12CD69-1D5C-3349-AE21-964BDE31C4D5}" destId="{6305506A-304D-0145-B8D8-F00FF9A933D6}" srcOrd="2" destOrd="0" parTransId="{2D37BF73-72AB-964A-8F36-22C11E894A7F}" sibTransId="{79B7C077-10C6-4247-B8DF-B43747DC9861}"/>
    <dgm:cxn modelId="{61A09860-34E7-5F4F-87DA-41F7E539E127}" type="presOf" srcId="{F829D2E8-CECE-8C49-9B0F-AA44D4BD7C3F}" destId="{B4E83F11-E112-4943-B89B-4BAA3A0A27CC}" srcOrd="0" destOrd="0" presId="urn:microsoft.com/office/officeart/2024/layout/BulletTimeline"/>
    <dgm:cxn modelId="{2B12C69C-D3E2-9147-8BBC-EBB36D6B2F8A}" srcId="{AB12CD69-1D5C-3349-AE21-964BDE31C4D5}" destId="{7A91DBBA-EF56-5249-8C73-32C606754BFF}" srcOrd="1" destOrd="0" parTransId="{01F4F99F-C360-DE45-94A6-0D997A84789D}" sibTransId="{FAB75934-BAC2-8F4F-9741-E50F29B98715}"/>
    <dgm:cxn modelId="{8D2A35B9-E753-2649-BF2F-7A4585D60C57}" type="presOf" srcId="{7A91DBBA-EF56-5249-8C73-32C606754BFF}" destId="{2A1CAD92-A06B-564F-BC5D-EC40CAC4A312}" srcOrd="0" destOrd="0" presId="urn:microsoft.com/office/officeart/2024/layout/BulletTimeline"/>
    <dgm:cxn modelId="{8A8FF2BD-6042-2940-AFD7-7C7A00F081F0}" type="presOf" srcId="{AB12CD69-1D5C-3349-AE21-964BDE31C4D5}" destId="{052125EB-FA83-E84A-9190-E1071218BD1F}" srcOrd="0" destOrd="0" presId="urn:microsoft.com/office/officeart/2024/layout/BulletTimeline"/>
    <dgm:cxn modelId="{1ACB4FBE-E1D2-4943-B4BE-34719144EB22}" type="presParOf" srcId="{052125EB-FA83-E84A-9190-E1071218BD1F}" destId="{49281A70-0FE4-394E-A71A-38B038D2A89B}" srcOrd="0" destOrd="0" presId="urn:microsoft.com/office/officeart/2024/layout/BulletTimeline"/>
    <dgm:cxn modelId="{4FFF045A-960B-8345-8ED6-295B381F1F33}" type="presParOf" srcId="{49281A70-0FE4-394E-A71A-38B038D2A89B}" destId="{18D2FE70-799F-9847-A918-0A848A8DA597}" srcOrd="0" destOrd="0" presId="urn:microsoft.com/office/officeart/2024/layout/BulletTimeline"/>
    <dgm:cxn modelId="{F1C94334-DE6A-A541-B97D-D04C3C0AEB2B}" type="presParOf" srcId="{49281A70-0FE4-394E-A71A-38B038D2A89B}" destId="{C054134C-0DD7-3F45-87DC-CC6F306C63DA}" srcOrd="1" destOrd="0" presId="urn:microsoft.com/office/officeart/2024/layout/BulletTimeline"/>
    <dgm:cxn modelId="{8325050A-E737-9149-AACB-FFF552A615C4}" type="presParOf" srcId="{052125EB-FA83-E84A-9190-E1071218BD1F}" destId="{3224703F-A380-9146-BEA5-AE943E86E3AD}" srcOrd="1" destOrd="0" presId="urn:microsoft.com/office/officeart/2024/layout/BulletTimeline"/>
    <dgm:cxn modelId="{7AD942D4-2D1D-B74D-8DCC-80FC9AA959B8}" type="presParOf" srcId="{3224703F-A380-9146-BEA5-AE943E86E3AD}" destId="{286E30B0-8C0D-3245-9088-3CDDF2BD4E12}" srcOrd="0" destOrd="0" presId="urn:microsoft.com/office/officeart/2024/layout/BulletTimeline"/>
    <dgm:cxn modelId="{DD24C967-857A-6F46-904F-02BA100344F3}" type="presParOf" srcId="{286E30B0-8C0D-3245-9088-3CDDF2BD4E12}" destId="{93BFCB07-2D5D-E945-B131-8BDE6B5A5A1D}" srcOrd="0" destOrd="0" presId="urn:microsoft.com/office/officeart/2024/layout/BulletTimeline"/>
    <dgm:cxn modelId="{C4E50216-AF7F-5C48-95A5-F62F8780A52B}" type="presParOf" srcId="{93BFCB07-2D5D-E945-B131-8BDE6B5A5A1D}" destId="{0B183D1F-446C-A54B-94B7-5F008056C13D}" srcOrd="0" destOrd="0" presId="urn:microsoft.com/office/officeart/2024/layout/BulletTimeline"/>
    <dgm:cxn modelId="{526464C3-211D-804E-96B9-0BBADF1E45F9}" type="presParOf" srcId="{93BFCB07-2D5D-E945-B131-8BDE6B5A5A1D}" destId="{8F5E5FBA-950B-604D-A5C7-39668D06B188}" srcOrd="1" destOrd="0" presId="urn:microsoft.com/office/officeart/2024/layout/BulletTimeline"/>
    <dgm:cxn modelId="{E16F6B2A-0F79-7E45-88C1-7DD48A7C7E16}" type="presParOf" srcId="{286E30B0-8C0D-3245-9088-3CDDF2BD4E12}" destId="{EFCE1A4B-76F0-A643-A4F9-4FBCA7DD49E1}" srcOrd="1" destOrd="0" presId="urn:microsoft.com/office/officeart/2024/layout/BulletTimeline"/>
    <dgm:cxn modelId="{772CBD8C-15CB-4343-91CC-ADEB7D872BE3}" type="presParOf" srcId="{286E30B0-8C0D-3245-9088-3CDDF2BD4E12}" destId="{B4E83F11-E112-4943-B89B-4BAA3A0A27CC}" srcOrd="2" destOrd="0" presId="urn:microsoft.com/office/officeart/2024/layout/BulletTimeline"/>
    <dgm:cxn modelId="{2F91578E-C858-BA43-BA8E-4FA986B41E31}" type="presParOf" srcId="{286E30B0-8C0D-3245-9088-3CDDF2BD4E12}" destId="{1440B6B7-E83F-A94C-A897-94F680E052BB}" srcOrd="3" destOrd="0" presId="urn:microsoft.com/office/officeart/2024/layout/BulletTimeline"/>
    <dgm:cxn modelId="{3CB89ECC-1F43-8E4C-8545-DE19EBF4534E}" type="presParOf" srcId="{286E30B0-8C0D-3245-9088-3CDDF2BD4E12}" destId="{C5312137-037E-5D4F-BD7B-82AE08F5F12E}" srcOrd="4" destOrd="0" presId="urn:microsoft.com/office/officeart/2024/layout/BulletTimeline"/>
    <dgm:cxn modelId="{F575AE2E-FF79-964E-B37A-1472598F4441}" type="presParOf" srcId="{C5312137-037E-5D4F-BD7B-82AE08F5F12E}" destId="{198A991B-393E-8F4C-B939-8A442615E7F7}" srcOrd="0" destOrd="0" presId="urn:microsoft.com/office/officeart/2024/layout/BulletTimeline"/>
    <dgm:cxn modelId="{93CC474D-915D-3747-B326-878C70478393}" type="presParOf" srcId="{286E30B0-8C0D-3245-9088-3CDDF2BD4E12}" destId="{62B2B876-DC53-CD4F-A1E7-8FEB58F19FA5}" srcOrd="5" destOrd="0" presId="urn:microsoft.com/office/officeart/2024/layout/BulletTimeline"/>
    <dgm:cxn modelId="{798A6527-5B81-6646-83DE-0CDC91EB8992}" type="presParOf" srcId="{3224703F-A380-9146-BEA5-AE943E86E3AD}" destId="{ED8112DA-702F-844E-B6F0-65E22148FB87}" srcOrd="1" destOrd="0" presId="urn:microsoft.com/office/officeart/2024/layout/BulletTimeline"/>
    <dgm:cxn modelId="{160F0580-EB3E-1B49-AE2C-8FE8021DA215}" type="presParOf" srcId="{3224703F-A380-9146-BEA5-AE943E86E3AD}" destId="{A5B4E7A8-8F51-ED46-893D-8372B397551E}" srcOrd="2" destOrd="0" presId="urn:microsoft.com/office/officeart/2024/layout/BulletTimeline"/>
    <dgm:cxn modelId="{CE11A501-FC59-F44F-8514-52E59CC85C20}" type="presParOf" srcId="{A5B4E7A8-8F51-ED46-893D-8372B397551E}" destId="{70261E87-AB0B-4445-BB3A-19D00E53B4AD}" srcOrd="0" destOrd="0" presId="urn:microsoft.com/office/officeart/2024/layout/BulletTimeline"/>
    <dgm:cxn modelId="{5E2E7653-F716-7C41-9FFE-0CDBB7F5298F}" type="presParOf" srcId="{70261E87-AB0B-4445-BB3A-19D00E53B4AD}" destId="{4C547055-03A6-0342-8D3A-49F0DAF0DA2C}" srcOrd="0" destOrd="0" presId="urn:microsoft.com/office/officeart/2024/layout/BulletTimeline"/>
    <dgm:cxn modelId="{3F55930D-6E0E-954E-A4B1-BD73923AB902}" type="presParOf" srcId="{70261E87-AB0B-4445-BB3A-19D00E53B4AD}" destId="{CABD2FEA-BD3A-F042-8644-0FC4F3D1FFC9}" srcOrd="1" destOrd="0" presId="urn:microsoft.com/office/officeart/2024/layout/BulletTimeline"/>
    <dgm:cxn modelId="{2083B13D-896A-4B41-BF29-D7562B066424}" type="presParOf" srcId="{A5B4E7A8-8F51-ED46-893D-8372B397551E}" destId="{2FD463F8-ACF6-0844-AE61-426C269F5EAE}" srcOrd="1" destOrd="0" presId="urn:microsoft.com/office/officeart/2024/layout/BulletTimeline"/>
    <dgm:cxn modelId="{E68F67BD-7793-2945-A559-B1F6C59CB742}" type="presParOf" srcId="{A5B4E7A8-8F51-ED46-893D-8372B397551E}" destId="{2A1CAD92-A06B-564F-BC5D-EC40CAC4A312}" srcOrd="2" destOrd="0" presId="urn:microsoft.com/office/officeart/2024/layout/BulletTimeline"/>
    <dgm:cxn modelId="{C15247FC-6F9A-0446-9230-60531173BCF1}" type="presParOf" srcId="{A5B4E7A8-8F51-ED46-893D-8372B397551E}" destId="{67946316-87A7-5549-969B-56F29084BD42}" srcOrd="3" destOrd="0" presId="urn:microsoft.com/office/officeart/2024/layout/BulletTimeline"/>
    <dgm:cxn modelId="{58847D35-193D-4D40-8248-6BA7B819CAF9}" type="presParOf" srcId="{A5B4E7A8-8F51-ED46-893D-8372B397551E}" destId="{1EB2C000-C03A-C847-8436-21636999450A}" srcOrd="4" destOrd="0" presId="urn:microsoft.com/office/officeart/2024/layout/BulletTimeline"/>
    <dgm:cxn modelId="{B6D3AA33-B35B-D24C-94E4-7AC49AC8B6F9}" type="presParOf" srcId="{1EB2C000-C03A-C847-8436-21636999450A}" destId="{DD87CFB8-BC33-AD44-BA9E-3403EF2EB05A}" srcOrd="0" destOrd="0" presId="urn:microsoft.com/office/officeart/2024/layout/BulletTimeline"/>
    <dgm:cxn modelId="{7960AFCB-68C1-2E4E-B1E3-8C589BAE04A9}" type="presParOf" srcId="{A5B4E7A8-8F51-ED46-893D-8372B397551E}" destId="{ED5ADF73-DF16-0841-83F6-351D0EC86225}" srcOrd="5" destOrd="0" presId="urn:microsoft.com/office/officeart/2024/layout/BulletTimeline"/>
    <dgm:cxn modelId="{152A847F-9BCC-CB4E-8C6B-795F5158E2B1}" type="presParOf" srcId="{3224703F-A380-9146-BEA5-AE943E86E3AD}" destId="{8865559A-EE7F-C740-BC81-C91038BBA464}" srcOrd="3" destOrd="0" presId="urn:microsoft.com/office/officeart/2024/layout/BulletTimeline"/>
    <dgm:cxn modelId="{31A220B7-49FB-0C45-B988-21156875626A}" type="presParOf" srcId="{3224703F-A380-9146-BEA5-AE943E86E3AD}" destId="{6283F8C7-7B22-524C-AD43-01A6B9A1C0D2}" srcOrd="4" destOrd="0" presId="urn:microsoft.com/office/officeart/2024/layout/BulletTimeline"/>
    <dgm:cxn modelId="{5E46596C-3EC2-3741-A55F-1A2A15B3E5A7}" type="presParOf" srcId="{6283F8C7-7B22-524C-AD43-01A6B9A1C0D2}" destId="{AE10F21B-6BD9-5B46-8ABA-F76AF5DDFCC4}" srcOrd="0" destOrd="0" presId="urn:microsoft.com/office/officeart/2024/layout/BulletTimeline"/>
    <dgm:cxn modelId="{CA342EE4-39E0-9349-A5CB-1E453734E3A1}" type="presParOf" srcId="{AE10F21B-6BD9-5B46-8ABA-F76AF5DDFCC4}" destId="{0B41D12F-8A16-B14F-9BA4-BD02CE8C7391}" srcOrd="0" destOrd="0" presId="urn:microsoft.com/office/officeart/2024/layout/BulletTimeline"/>
    <dgm:cxn modelId="{52416918-5E34-E04A-AE5E-D0B9C2E335F4}" type="presParOf" srcId="{AE10F21B-6BD9-5B46-8ABA-F76AF5DDFCC4}" destId="{CA3B83BF-75E0-F74A-9118-3ED562C82300}" srcOrd="1" destOrd="0" presId="urn:microsoft.com/office/officeart/2024/layout/BulletTimeline"/>
    <dgm:cxn modelId="{0756B8C6-63C3-064E-BBB7-B51254A6FF00}" type="presParOf" srcId="{6283F8C7-7B22-524C-AD43-01A6B9A1C0D2}" destId="{6C797658-C136-8445-8FF7-DC7861122892}" srcOrd="1" destOrd="0" presId="urn:microsoft.com/office/officeart/2024/layout/BulletTimeline"/>
    <dgm:cxn modelId="{6C5F8872-6EA3-8F46-AB85-DBE6C1B431A3}" type="presParOf" srcId="{6283F8C7-7B22-524C-AD43-01A6B9A1C0D2}" destId="{E196CB4B-9F9F-004C-80E3-E8CA04F85FFC}" srcOrd="2" destOrd="0" presId="urn:microsoft.com/office/officeart/2024/layout/BulletTimeline"/>
    <dgm:cxn modelId="{4FB16C07-5198-224A-A81E-40563E061F8E}" type="presParOf" srcId="{6283F8C7-7B22-524C-AD43-01A6B9A1C0D2}" destId="{ED2B5302-A781-FD42-9D31-D20B1EAF9234}" srcOrd="3" destOrd="0" presId="urn:microsoft.com/office/officeart/2024/layout/BulletTimeline"/>
    <dgm:cxn modelId="{341C2483-6BDF-8446-BB16-EE53C0F6233E}" type="presParOf" srcId="{6283F8C7-7B22-524C-AD43-01A6B9A1C0D2}" destId="{844835DD-BA14-484D-9D5B-97EC6FD2639E}" srcOrd="4" destOrd="0" presId="urn:microsoft.com/office/officeart/2024/layout/BulletTimeline"/>
    <dgm:cxn modelId="{C2730553-374D-1A49-9AE6-750AE3D96EFE}" type="presParOf" srcId="{844835DD-BA14-484D-9D5B-97EC6FD2639E}" destId="{2FAE6FF9-A674-BB44-8631-5FDFD8918A8F}" srcOrd="0" destOrd="0" presId="urn:microsoft.com/office/officeart/2024/layout/BulletTimeline"/>
    <dgm:cxn modelId="{07C5E05A-E516-E541-B1E0-67A866CE5FE8}" type="presParOf" srcId="{6283F8C7-7B22-524C-AD43-01A6B9A1C0D2}" destId="{73856EA0-9E70-3441-871E-7135ECAC8DB8}" srcOrd="5" destOrd="0" presId="urn:microsoft.com/office/officeart/2024/layout/BulletTimeline"/>
    <dgm:cxn modelId="{3ED75443-DB61-BA4A-92A0-2EA97B2CAFD9}" type="presParOf" srcId="{3224703F-A380-9146-BEA5-AE943E86E3AD}" destId="{95EDBBD3-C66D-FC41-B114-5C3ACD6BE8F0}" srcOrd="5" destOrd="0" presId="urn:microsoft.com/office/officeart/2024/layout/BulletTimeline"/>
    <dgm:cxn modelId="{6093BAD1-2BF3-2740-84EF-F94C22186D7A}" type="presParOf" srcId="{3224703F-A380-9146-BEA5-AE943E86E3AD}" destId="{2379A7C8-E9CA-E545-A9B9-A7C79CBA8F61}" srcOrd="6" destOrd="0" presId="urn:microsoft.com/office/officeart/2024/layout/BulletTimeline"/>
    <dgm:cxn modelId="{7B72AF8D-E6C5-9841-968D-0B48DE2DFC3A}" type="presParOf" srcId="{2379A7C8-E9CA-E545-A9B9-A7C79CBA8F61}" destId="{24B28574-F207-A848-94A4-D36FEB50CEC0}" srcOrd="0" destOrd="0" presId="urn:microsoft.com/office/officeart/2024/layout/BulletTimeline"/>
    <dgm:cxn modelId="{F5D3CBFE-65B8-A943-B9AF-A2DAEC78A807}" type="presParOf" srcId="{24B28574-F207-A848-94A4-D36FEB50CEC0}" destId="{ADA0A88D-31DF-0F4E-BA75-8ECC12F8D553}" srcOrd="0" destOrd="0" presId="urn:microsoft.com/office/officeart/2024/layout/BulletTimeline"/>
    <dgm:cxn modelId="{19289A29-7F7F-AE42-B929-93AD65D53939}" type="presParOf" srcId="{24B28574-F207-A848-94A4-D36FEB50CEC0}" destId="{428CCF85-BAD1-0647-8CB7-75C0E0F05BB4}" srcOrd="1" destOrd="0" presId="urn:microsoft.com/office/officeart/2024/layout/BulletTimeline"/>
    <dgm:cxn modelId="{F4C28B69-E368-CF48-BDE2-A00FF652939E}" type="presParOf" srcId="{2379A7C8-E9CA-E545-A9B9-A7C79CBA8F61}" destId="{71EEB4A9-2EB5-E041-9DCF-9A22DDE6A38D}" srcOrd="1" destOrd="0" presId="urn:microsoft.com/office/officeart/2024/layout/BulletTimeline"/>
    <dgm:cxn modelId="{ED3EA1BF-AFD9-AF4A-8F92-6F29743D5D59}" type="presParOf" srcId="{2379A7C8-E9CA-E545-A9B9-A7C79CBA8F61}" destId="{56B2EAD7-A85F-8D49-848F-267ACFE8B3A1}" srcOrd="2" destOrd="0" presId="urn:microsoft.com/office/officeart/2024/layout/BulletTimeline"/>
    <dgm:cxn modelId="{B52F61FC-1C2E-D743-969D-BC517658D8B9}" type="presParOf" srcId="{2379A7C8-E9CA-E545-A9B9-A7C79CBA8F61}" destId="{FF049EA5-6A18-2544-A751-BAFA149B27E9}" srcOrd="3" destOrd="0" presId="urn:microsoft.com/office/officeart/2024/layout/BulletTimeline"/>
    <dgm:cxn modelId="{66CCAADD-AC0A-1544-BA6E-7ECF57A4873F}" type="presParOf" srcId="{2379A7C8-E9CA-E545-A9B9-A7C79CBA8F61}" destId="{36513A1B-EFE3-F344-9C94-A83892842A5D}" srcOrd="4" destOrd="0" presId="urn:microsoft.com/office/officeart/2024/layout/BulletTimeline"/>
    <dgm:cxn modelId="{4BDD763B-05AE-2C43-BC88-151542BBF3AD}" type="presParOf" srcId="{36513A1B-EFE3-F344-9C94-A83892842A5D}" destId="{B1C5E060-E952-6742-A705-06BA47E093C5}" srcOrd="0" destOrd="0" presId="urn:microsoft.com/office/officeart/2024/layout/BulletTimeline"/>
    <dgm:cxn modelId="{73025795-A439-494B-8598-1971831A324E}" type="presParOf" srcId="{2379A7C8-E9CA-E545-A9B9-A7C79CBA8F61}" destId="{AA5631CA-0726-D74E-B3A7-77370791E9A1}" srcOrd="5" destOrd="0" presId="urn:microsoft.com/office/officeart/2024/layout/Bulle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D2FE70-799F-9847-A918-0A848A8DA597}">
      <dsp:nvSpPr>
        <dsp:cNvPr id="0" name=""/>
        <dsp:cNvSpPr/>
      </dsp:nvSpPr>
      <dsp:spPr>
        <a:xfrm>
          <a:off x="0" y="2011680"/>
          <a:ext cx="8229206" cy="4064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C054134C-0DD7-3F45-87DC-CC6F306C63DA}">
      <dsp:nvSpPr>
        <dsp:cNvPr id="0" name=""/>
        <dsp:cNvSpPr/>
      </dsp:nvSpPr>
      <dsp:spPr>
        <a:xfrm>
          <a:off x="8018416" y="1869440"/>
          <a:ext cx="243840" cy="325120"/>
        </a:xfrm>
        <a:prstGeom prst="chevron">
          <a:avLst>
            <a:gd name="adj" fmla="val 75000"/>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EFCE1A4B-76F0-A643-A4F9-4FBCA7DD49E1}">
      <dsp:nvSpPr>
        <dsp:cNvPr id="0" name=""/>
        <dsp:cNvSpPr/>
      </dsp:nvSpPr>
      <dsp:spPr>
        <a:xfrm>
          <a:off x="521200" y="926592"/>
          <a:ext cx="2742399" cy="942847"/>
        </a:xfrm>
        <a:prstGeom prst="rect">
          <a:avLst/>
        </a:prstGeom>
        <a:noFill/>
        <a:ln>
          <a:noFill/>
        </a:ln>
        <a:effectLst/>
      </dsp:spPr>
      <dsp:style>
        <a:lnRef idx="0">
          <a:scrgbClr r="0" g="0" b="0"/>
        </a:lnRef>
        <a:fillRef idx="0">
          <a:scrgbClr r="0" g="0" b="0"/>
        </a:fillRef>
        <a:effectRef idx="0">
          <a:scrgbClr r="0" g="0" b="0"/>
        </a:effectRef>
        <a:fontRef idx="minor"/>
      </dsp:style>
    </dsp:sp>
    <dsp:sp modelId="{B4E83F11-E112-4943-B89B-4BAA3A0A27CC}">
      <dsp:nvSpPr>
        <dsp:cNvPr id="0" name=""/>
        <dsp:cNvSpPr/>
      </dsp:nvSpPr>
      <dsp:spPr>
        <a:xfrm>
          <a:off x="521200" y="438911"/>
          <a:ext cx="2742399" cy="48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1990: ADA</a:t>
          </a:r>
        </a:p>
      </dsp:txBody>
      <dsp:txXfrm>
        <a:off x="521200" y="438911"/>
        <a:ext cx="2742399" cy="487680"/>
      </dsp:txXfrm>
    </dsp:sp>
    <dsp:sp modelId="{1440B6B7-E83F-A94C-A897-94F680E052BB}">
      <dsp:nvSpPr>
        <dsp:cNvPr id="0" name=""/>
        <dsp:cNvSpPr/>
      </dsp:nvSpPr>
      <dsp:spPr>
        <a:xfrm>
          <a:off x="244848" y="406399"/>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2FD463F8-ACF6-0844-AE61-426C269F5EAE}">
      <dsp:nvSpPr>
        <dsp:cNvPr id="0" name=""/>
        <dsp:cNvSpPr/>
      </dsp:nvSpPr>
      <dsp:spPr>
        <a:xfrm>
          <a:off x="2113299" y="3640544"/>
          <a:ext cx="2742399" cy="764031"/>
        </a:xfrm>
        <a:prstGeom prst="rect">
          <a:avLst/>
        </a:prstGeom>
        <a:noFill/>
        <a:ln>
          <a:noFill/>
        </a:ln>
        <a:effectLst/>
      </dsp:spPr>
      <dsp:style>
        <a:lnRef idx="0">
          <a:scrgbClr r="0" g="0" b="0"/>
        </a:lnRef>
        <a:fillRef idx="0">
          <a:scrgbClr r="0" g="0" b="0"/>
        </a:fillRef>
        <a:effectRef idx="0">
          <a:scrgbClr r="0" g="0" b="0"/>
        </a:effectRef>
        <a:fontRef idx="minor"/>
      </dsp:style>
    </dsp:sp>
    <dsp:sp modelId="{2A1CAD92-A06B-564F-BC5D-EC40CAC4A312}">
      <dsp:nvSpPr>
        <dsp:cNvPr id="0" name=""/>
        <dsp:cNvSpPr/>
      </dsp:nvSpPr>
      <dsp:spPr>
        <a:xfrm>
          <a:off x="2113299" y="3136608"/>
          <a:ext cx="2742399" cy="50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2024: DOJ: ADA += "digital”</a:t>
          </a:r>
        </a:p>
      </dsp:txBody>
      <dsp:txXfrm>
        <a:off x="2113299" y="3136608"/>
        <a:ext cx="2742399" cy="503936"/>
      </dsp:txXfrm>
    </dsp:sp>
    <dsp:sp modelId="{67946316-87A7-5549-969B-56F29084BD42}">
      <dsp:nvSpPr>
        <dsp:cNvPr id="0" name=""/>
        <dsp:cNvSpPr/>
      </dsp:nvSpPr>
      <dsp:spPr>
        <a:xfrm>
          <a:off x="1896896" y="2032000"/>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198A991B-393E-8F4C-B939-8A442615E7F7}">
      <dsp:nvSpPr>
        <dsp:cNvPr id="0" name=""/>
        <dsp:cNvSpPr/>
      </dsp:nvSpPr>
      <dsp:spPr>
        <a:xfrm>
          <a:off x="176573"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DD87CFB8-BC33-AD44-BA9E-3403EF2EB05A}">
      <dsp:nvSpPr>
        <dsp:cNvPr id="0" name=""/>
        <dsp:cNvSpPr/>
      </dsp:nvSpPr>
      <dsp:spPr>
        <a:xfrm>
          <a:off x="1828621"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C797658-C136-8445-8FF7-DC7861122892}">
      <dsp:nvSpPr>
        <dsp:cNvPr id="0" name=""/>
        <dsp:cNvSpPr/>
      </dsp:nvSpPr>
      <dsp:spPr>
        <a:xfrm>
          <a:off x="3825296" y="926592"/>
          <a:ext cx="2742399" cy="942847"/>
        </a:xfrm>
        <a:prstGeom prst="rect">
          <a:avLst/>
        </a:prstGeom>
        <a:noFill/>
        <a:ln>
          <a:noFill/>
        </a:ln>
        <a:effectLst/>
      </dsp:spPr>
      <dsp:style>
        <a:lnRef idx="0">
          <a:scrgbClr r="0" g="0" b="0"/>
        </a:lnRef>
        <a:fillRef idx="0">
          <a:scrgbClr r="0" g="0" b="0"/>
        </a:fillRef>
        <a:effectRef idx="0">
          <a:scrgbClr r="0" g="0" b="0"/>
        </a:effectRef>
        <a:fontRef idx="minor"/>
      </dsp:style>
    </dsp:sp>
    <dsp:sp modelId="{E196CB4B-9F9F-004C-80E3-E8CA04F85FFC}">
      <dsp:nvSpPr>
        <dsp:cNvPr id="0" name=""/>
        <dsp:cNvSpPr/>
      </dsp:nvSpPr>
      <dsp:spPr>
        <a:xfrm>
          <a:off x="3825296" y="438911"/>
          <a:ext cx="2742399" cy="48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4/2026: Compliance deadline</a:t>
          </a:r>
        </a:p>
      </dsp:txBody>
      <dsp:txXfrm>
        <a:off x="3825296" y="438911"/>
        <a:ext cx="2742399" cy="487680"/>
      </dsp:txXfrm>
    </dsp:sp>
    <dsp:sp modelId="{ED2B5302-A781-FD42-9D31-D20B1EAF9234}">
      <dsp:nvSpPr>
        <dsp:cNvPr id="0" name=""/>
        <dsp:cNvSpPr/>
      </dsp:nvSpPr>
      <dsp:spPr>
        <a:xfrm>
          <a:off x="3548944" y="406399"/>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71EEB4A9-2EB5-E041-9DCF-9A22DDE6A38D}">
      <dsp:nvSpPr>
        <dsp:cNvPr id="0" name=""/>
        <dsp:cNvSpPr/>
      </dsp:nvSpPr>
      <dsp:spPr>
        <a:xfrm>
          <a:off x="5462342" y="3610565"/>
          <a:ext cx="2742399" cy="764031"/>
        </a:xfrm>
        <a:prstGeom prst="rect">
          <a:avLst/>
        </a:prstGeom>
        <a:noFill/>
        <a:ln>
          <a:noFill/>
        </a:ln>
        <a:effectLst/>
      </dsp:spPr>
      <dsp:style>
        <a:lnRef idx="0">
          <a:scrgbClr r="0" g="0" b="0"/>
        </a:lnRef>
        <a:fillRef idx="0">
          <a:scrgbClr r="0" g="0" b="0"/>
        </a:fillRef>
        <a:effectRef idx="0">
          <a:scrgbClr r="0" g="0" b="0"/>
        </a:effectRef>
        <a:fontRef idx="minor"/>
      </dsp:style>
    </dsp:sp>
    <dsp:sp modelId="{56B2EAD7-A85F-8D49-848F-267ACFE8B3A1}">
      <dsp:nvSpPr>
        <dsp:cNvPr id="0" name=""/>
        <dsp:cNvSpPr/>
      </dsp:nvSpPr>
      <dsp:spPr>
        <a:xfrm>
          <a:off x="5462342" y="3106629"/>
          <a:ext cx="2742399" cy="503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t>4/2027: Revised compliance deadline</a:t>
          </a:r>
        </a:p>
      </dsp:txBody>
      <dsp:txXfrm>
        <a:off x="5462342" y="3106629"/>
        <a:ext cx="2742399" cy="503936"/>
      </dsp:txXfrm>
    </dsp:sp>
    <dsp:sp modelId="{FF049EA5-6A18-2544-A751-BAFA149B27E9}">
      <dsp:nvSpPr>
        <dsp:cNvPr id="0" name=""/>
        <dsp:cNvSpPr/>
      </dsp:nvSpPr>
      <dsp:spPr>
        <a:xfrm>
          <a:off x="5200991" y="2032000"/>
          <a:ext cx="32512" cy="1625600"/>
        </a:xfrm>
        <a:prstGeom prst="rect">
          <a:avLst/>
        </a:prstGeom>
        <a:gradFill rotWithShape="0">
          <a:gsLst>
            <a:gs pos="0">
              <a:schemeClr val="dk1">
                <a:tint val="76000"/>
              </a:schemeClr>
            </a:gs>
            <a:gs pos="100000">
              <a:schemeClr val="dk1">
                <a:tint val="76000"/>
              </a:schemeClr>
            </a:gs>
          </a:gsLst>
          <a:lin ang="0" scaled="0"/>
        </a:gradFill>
        <a:ln>
          <a:noFill/>
        </a:ln>
        <a:effectLst/>
      </dsp:spPr>
      <dsp:style>
        <a:lnRef idx="0">
          <a:scrgbClr r="0" g="0" b="0"/>
        </a:lnRef>
        <a:fillRef idx="1">
          <a:scrgbClr r="0" g="0" b="0"/>
        </a:fillRef>
        <a:effectRef idx="2">
          <a:scrgbClr r="0" g="0" b="0"/>
        </a:effectRef>
        <a:fontRef idx="minor"/>
      </dsp:style>
    </dsp:sp>
    <dsp:sp modelId="{2FAE6FF9-A674-BB44-8631-5FDFD8918A8F}">
      <dsp:nvSpPr>
        <dsp:cNvPr id="0" name=""/>
        <dsp:cNvSpPr/>
      </dsp:nvSpPr>
      <dsp:spPr>
        <a:xfrm>
          <a:off x="3480668"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1C5E060-E952-6742-A705-06BA47E093C5}">
      <dsp:nvSpPr>
        <dsp:cNvPr id="0" name=""/>
        <dsp:cNvSpPr/>
      </dsp:nvSpPr>
      <dsp:spPr>
        <a:xfrm>
          <a:off x="5132716" y="1947468"/>
          <a:ext cx="169062" cy="169062"/>
        </a:xfrm>
        <a:prstGeom prst="ellipse">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w="6350" cap="flat" cmpd="sng" algn="ctr">
          <a:solidFill>
            <a:schemeClr val="dk1">
              <a:shade val="80000"/>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node1NoLn">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node1NoLn">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8/26/26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Willard E. Davis</a:t>
            </a:r>
          </a:p>
          <a:p>
            <a:r>
              <a:rPr lang="en-US" dirty="0"/>
              <a:t>Willard J. Davis</a:t>
            </a:r>
          </a:p>
          <a:p>
            <a:r>
              <a:rPr lang="en-US" dirty="0"/>
              <a:t>Robert Willard Davis</a:t>
            </a:r>
          </a:p>
          <a:p>
            <a:endParaRPr lang="en-US" dirty="0"/>
          </a:p>
          <a:p>
            <a:r>
              <a:rPr lang="en-US" dirty="0"/>
              <a:t>and me!</a:t>
            </a:r>
          </a:p>
          <a:p>
            <a:endParaRPr lang="en-US" dirty="0"/>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4</a:t>
            </a:fld>
            <a:endParaRPr lang="en-US"/>
          </a:p>
        </p:txBody>
      </p:sp>
    </p:spTree>
    <p:extLst>
      <p:ext uri="{BB962C8B-B14F-4D97-AF65-F5344CB8AC3E}">
        <p14:creationId xmlns:p14="http://schemas.microsoft.com/office/powerpoint/2010/main" val="390867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91A99-D74F-2D07-67B6-E8584C467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8CB1A-CCD7-1BD2-1BC4-AE5366DD4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D8C17E-3545-083D-638E-EEA59ED530B4}"/>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Figure 3.1-1.</a:t>
            </a:r>
            <a:r>
              <a:rPr lang="en-US" dirty="0"/>
              <a:t> </a:t>
            </a:r>
            <a:r>
              <a:rPr lang="en-US" i="1" dirty="0">
                <a:effectLst/>
              </a:rPr>
              <a:t>Intervention boundaries.</a:t>
            </a:r>
            <a:r>
              <a:rPr lang="en-US" dirty="0"/>
              <a:t> Guidance shapes reasoning input; authority can bind actions, completed units of work, or accepted artifact/runtime state. Place a mechanism at the earliest boundary where the obligation is legible and the consequence can be affected.</a:t>
            </a:r>
            <a:br>
              <a:rPr lang="en-US" dirty="0"/>
            </a:br>
            <a:endParaRPr lang="en-US" dirty="0"/>
          </a:p>
          <a:p>
            <a:r>
              <a:rPr lang="en-US" dirty="0"/>
              <a:t>Semantic gap.</a:t>
            </a:r>
          </a:p>
        </p:txBody>
      </p:sp>
      <p:sp>
        <p:nvSpPr>
          <p:cNvPr id="4" name="Slide Number Placeholder 3">
            <a:extLst>
              <a:ext uri="{FF2B5EF4-FFF2-40B4-BE49-F238E27FC236}">
                <a16:creationId xmlns:a16="http://schemas.microsoft.com/office/drawing/2014/main" id="{06D11E6E-E39B-325C-287E-7FAF07858758}"/>
              </a:ext>
            </a:extLst>
          </p:cNvPr>
          <p:cNvSpPr>
            <a:spLocks noGrp="1"/>
          </p:cNvSpPr>
          <p:nvPr>
            <p:ph type="sldNum" sz="quarter" idx="5"/>
          </p:nvPr>
        </p:nvSpPr>
        <p:spPr/>
        <p:txBody>
          <a:bodyPr/>
          <a:lstStyle/>
          <a:p>
            <a:fld id="{FF209F92-05EE-6F4A-AD9C-ED35F0F76927}" type="slidenum">
              <a:rPr lang="en-US" smtClean="0"/>
              <a:t>29</a:t>
            </a:fld>
            <a:endParaRPr lang="en-US"/>
          </a:p>
        </p:txBody>
      </p:sp>
    </p:spTree>
    <p:extLst>
      <p:ext uri="{BB962C8B-B14F-4D97-AF65-F5344CB8AC3E}">
        <p14:creationId xmlns:p14="http://schemas.microsoft.com/office/powerpoint/2010/main" val="3990161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077CC-CE8A-7DDB-2E50-3684DE090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CF7EA-08A8-756E-EB3A-A7D4C87B4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FFBAC-A7D5-E1CE-DDC0-DF6DE8666897}"/>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Figure 4.2-1.</a:t>
            </a:r>
            <a:r>
              <a:rPr lang="en-US" dirty="0"/>
              <a:t> </a:t>
            </a:r>
            <a:r>
              <a:rPr lang="en-US" i="1" dirty="0">
                <a:effectLst/>
              </a:rPr>
              <a:t>Where a migration starts.</a:t>
            </a:r>
            <a:r>
              <a:rPr lang="en-US" dirty="0"/>
              <a:t> Existing system stock determines what can be recovered; settled intent determines how much structure and authority the work can support initially. Authority is not a single project-wide dial — the more settled a </a:t>
            </a:r>
            <a:r>
              <a:rPr lang="en-US" i="1" dirty="0">
                <a:effectLst/>
              </a:rPr>
              <a:t>particular obligation</a:t>
            </a:r>
            <a:r>
              <a:rPr lang="en-US" dirty="0"/>
              <a:t>, the more authority it can safely receive, so a security, legal, or safety constraint may be settled even when the product behavior around it is still exploratory.</a:t>
            </a:r>
            <a:br>
              <a:rPr lang="en-US" dirty="0"/>
            </a:br>
            <a:endParaRPr lang="en-US" dirty="0"/>
          </a:p>
        </p:txBody>
      </p:sp>
      <p:sp>
        <p:nvSpPr>
          <p:cNvPr id="4" name="Slide Number Placeholder 3">
            <a:extLst>
              <a:ext uri="{FF2B5EF4-FFF2-40B4-BE49-F238E27FC236}">
                <a16:creationId xmlns:a16="http://schemas.microsoft.com/office/drawing/2014/main" id="{866694D1-CE71-D557-0711-F4498F94AFB3}"/>
              </a:ext>
            </a:extLst>
          </p:cNvPr>
          <p:cNvSpPr>
            <a:spLocks noGrp="1"/>
          </p:cNvSpPr>
          <p:nvPr>
            <p:ph type="sldNum" sz="quarter" idx="5"/>
          </p:nvPr>
        </p:nvSpPr>
        <p:spPr/>
        <p:txBody>
          <a:bodyPr/>
          <a:lstStyle/>
          <a:p>
            <a:fld id="{FF209F92-05EE-6F4A-AD9C-ED35F0F76927}" type="slidenum">
              <a:rPr lang="en-US" smtClean="0"/>
              <a:t>35</a:t>
            </a:fld>
            <a:endParaRPr lang="en-US"/>
          </a:p>
        </p:txBody>
      </p:sp>
    </p:spTree>
    <p:extLst>
      <p:ext uri="{BB962C8B-B14F-4D97-AF65-F5344CB8AC3E}">
        <p14:creationId xmlns:p14="http://schemas.microsoft.com/office/powerpoint/2010/main" val="802249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E0033-892E-7D92-AA89-D1B545826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33873-4EE4-2894-F317-A95F42D493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DDDF2-690B-898B-B95B-F07966A39FB2}"/>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Figure 6.5-3.</a:t>
            </a:r>
            <a:r>
              <a:rPr lang="en-US" dirty="0"/>
              <a:t> </a:t>
            </a:r>
            <a:r>
              <a:rPr lang="en-US" i="1" dirty="0">
                <a:effectLst/>
              </a:rPr>
              <a:t>Model induction.</a:t>
            </a:r>
            <a:r>
              <a:rPr lang="en-US" dirty="0"/>
              <a:t> The same move runs in three settings: realized work yields repeated low-level forms, weak detection surfaces candidate regularities, and engineering judgment names the concept that survives comparison. The left rail states the move; the three columns instantiate it in software, knowledge work, and CAD. Software is the grounded case; the extension to knowledge work and CAD is a generalization, not evidence </a:t>
            </a:r>
            <a:r>
              <a:rPr lang="en-US" dirty="0" err="1"/>
              <a:t>DocAble</a:t>
            </a:r>
            <a:r>
              <a:rPr lang="en-US" dirty="0"/>
              <a:t> supplied.</a:t>
            </a:r>
            <a:br>
              <a:rPr lang="en-US" dirty="0"/>
            </a:br>
            <a:endParaRPr lang="en-US" dirty="0"/>
          </a:p>
        </p:txBody>
      </p:sp>
      <p:sp>
        <p:nvSpPr>
          <p:cNvPr id="4" name="Slide Number Placeholder 3">
            <a:extLst>
              <a:ext uri="{FF2B5EF4-FFF2-40B4-BE49-F238E27FC236}">
                <a16:creationId xmlns:a16="http://schemas.microsoft.com/office/drawing/2014/main" id="{F646C91F-14E9-15D5-29F4-DCA8656AD534}"/>
              </a:ext>
            </a:extLst>
          </p:cNvPr>
          <p:cNvSpPr>
            <a:spLocks noGrp="1"/>
          </p:cNvSpPr>
          <p:nvPr>
            <p:ph type="sldNum" sz="quarter" idx="5"/>
          </p:nvPr>
        </p:nvSpPr>
        <p:spPr/>
        <p:txBody>
          <a:bodyPr/>
          <a:lstStyle/>
          <a:p>
            <a:fld id="{FF209F92-05EE-6F4A-AD9C-ED35F0F76927}" type="slidenum">
              <a:rPr lang="en-US" smtClean="0"/>
              <a:t>36</a:t>
            </a:fld>
            <a:endParaRPr lang="en-US"/>
          </a:p>
        </p:txBody>
      </p:sp>
    </p:spTree>
    <p:extLst>
      <p:ext uri="{BB962C8B-B14F-4D97-AF65-F5344CB8AC3E}">
        <p14:creationId xmlns:p14="http://schemas.microsoft.com/office/powerpoint/2010/main" val="1018799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Commodity intelligence did not abolish software engineering. By making implementation cheaper, it may force us to practice more of it.</a:t>
            </a:r>
          </a:p>
          <a:p>
            <a:endParaRPr lang="en-US" dirty="0"/>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37</a:t>
            </a:fld>
            <a:endParaRPr lang="en-US"/>
          </a:p>
        </p:txBody>
      </p:sp>
    </p:spTree>
    <p:extLst>
      <p:ext uri="{BB962C8B-B14F-4D97-AF65-F5344CB8AC3E}">
        <p14:creationId xmlns:p14="http://schemas.microsoft.com/office/powerpoint/2010/main" val="543995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a:p>
            <a:r>
              <a:rPr lang="en-US" dirty="0"/>
              <a:t>In 2020, automating this sort of thing would be impossible.</a:t>
            </a:r>
          </a:p>
          <a:p>
            <a:r>
              <a:rPr lang="en-US" dirty="0"/>
              <a:t>The DOJ’s standard is “substantially equivalent experience” for someone using accessibility tools, and computers could not make sense of images.</a:t>
            </a:r>
          </a:p>
          <a:p>
            <a:endParaRPr lang="en-US" dirty="0"/>
          </a:p>
          <a:p>
            <a:r>
              <a:rPr lang="en-US" dirty="0"/>
              <a:t>But GenAI is here and now they can. So the question is: Can engineers build it?</a:t>
            </a:r>
          </a:p>
        </p:txBody>
      </p:sp>
      <p:sp>
        <p:nvSpPr>
          <p:cNvPr id="4" name="Slide Number Placeholder 3"/>
          <p:cNvSpPr>
            <a:spLocks noGrp="1"/>
          </p:cNvSpPr>
          <p:nvPr>
            <p:ph type="sldNum" sz="quarter" idx="5"/>
          </p:nvPr>
        </p:nvSpPr>
        <p:spPr/>
        <p:txBody>
          <a:bodyPr/>
          <a:lstStyle/>
          <a:p>
            <a:fld id="{FF209F92-05EE-6F4A-AD9C-ED35F0F76927}" type="slidenum">
              <a:rPr lang="en-US" smtClean="0"/>
              <a:t>8</a:t>
            </a:fld>
            <a:endParaRPr lang="en-US"/>
          </a:p>
        </p:txBody>
      </p:sp>
    </p:spTree>
    <p:extLst>
      <p:ext uri="{BB962C8B-B14F-4D97-AF65-F5344CB8AC3E}">
        <p14:creationId xmlns:p14="http://schemas.microsoft.com/office/powerpoint/2010/main" val="3264818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12</a:t>
            </a:fld>
            <a:endParaRPr lang="en-US"/>
          </a:p>
        </p:txBody>
      </p:sp>
    </p:spTree>
    <p:extLst>
      <p:ext uri="{BB962C8B-B14F-4D97-AF65-F5344CB8AC3E}">
        <p14:creationId xmlns:p14="http://schemas.microsoft.com/office/powerpoint/2010/main" val="2287648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17</a:t>
            </a:fld>
            <a:endParaRPr lang="en-US"/>
          </a:p>
        </p:txBody>
      </p:sp>
    </p:spTree>
    <p:extLst>
      <p:ext uri="{BB962C8B-B14F-4D97-AF65-F5344CB8AC3E}">
        <p14:creationId xmlns:p14="http://schemas.microsoft.com/office/powerpoint/2010/main" val="3033794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discuss why PDF is (much) harder than O365</a:t>
            </a:r>
          </a:p>
        </p:txBody>
      </p:sp>
      <p:sp>
        <p:nvSpPr>
          <p:cNvPr id="4" name="Slide Number Placeholder 3"/>
          <p:cNvSpPr>
            <a:spLocks noGrp="1"/>
          </p:cNvSpPr>
          <p:nvPr>
            <p:ph type="sldNum" sz="quarter" idx="5"/>
          </p:nvPr>
        </p:nvSpPr>
        <p:spPr/>
        <p:txBody>
          <a:bodyPr/>
          <a:lstStyle/>
          <a:p>
            <a:fld id="{FF209F92-05EE-6F4A-AD9C-ED35F0F76927}" type="slidenum">
              <a:rPr lang="en-US" smtClean="0"/>
              <a:t>18</a:t>
            </a:fld>
            <a:endParaRPr lang="en-US"/>
          </a:p>
        </p:txBody>
      </p:sp>
    </p:spTree>
    <p:extLst>
      <p:ext uri="{BB962C8B-B14F-4D97-AF65-F5344CB8AC3E}">
        <p14:creationId xmlns:p14="http://schemas.microsoft.com/office/powerpoint/2010/main" val="1774462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This isn’t a toy.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For calibration, the product I worked on at IBM was about three million lines and represented hundreds of person-years of accumulated engineering.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p:cNvSpPr>
            <a:spLocks noGrp="1"/>
          </p:cNvSpPr>
          <p:nvPr>
            <p:ph type="sldNum" sz="quarter" idx="5"/>
          </p:nvPr>
        </p:nvSpPr>
        <p:spPr/>
        <p:txBody>
          <a:bodyPr/>
          <a:lstStyle/>
          <a:p>
            <a:fld id="{FF209F92-05EE-6F4A-AD9C-ED35F0F76927}" type="slidenum">
              <a:rPr lang="en-US" smtClean="0"/>
              <a:t>19</a:t>
            </a:fld>
            <a:endParaRPr lang="en-US"/>
          </a:p>
        </p:txBody>
      </p:sp>
    </p:spTree>
    <p:extLst>
      <p:ext uri="{BB962C8B-B14F-4D97-AF65-F5344CB8AC3E}">
        <p14:creationId xmlns:p14="http://schemas.microsoft.com/office/powerpoint/2010/main" val="1750064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02F3-3C55-A5F0-B20D-4CC26269AD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CC9C3-EC54-448A-D298-300263CCE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33EF9-6B62-8B6B-166E-7502D77F7D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Coding agents are not eliminating engineering. They’re making one input to engineering—implementation—abundant. And when a constraint moves, engineering reorganizes around what remains scarce.</a:t>
            </a:r>
            <a:endParaRPr lang="en-US" dirty="0"/>
          </a:p>
          <a:p>
            <a:endParaRPr lang="en-US" dirty="0"/>
          </a:p>
          <a:p>
            <a:r>
              <a:rPr lang="en-US" dirty="0"/>
              <a:t>Engineering reorganizes when a constraint moves. Steam made mechanical power far cheaper; integrated circuits did the same for computation; coding agents are now doing it for implementation. “Scarce” here is the economic sense, not a mood. A scarce factor constrains output, so it draws investment and attention. Implementation was never the only scarce input to software engineering, but for most of the field’s history it consumed enough expert effort to limit what teams could attempt and how quickly they could change a system. As its marginal cost falls, other constraints become more visible: deciding what to build, representing a large system well enough to reason about it, producing evidence that a change is acceptable, and giving consequential engineering decisions authority across many changes.</a:t>
            </a:r>
          </a:p>
          <a:p>
            <a:endParaRPr lang="en-US" dirty="0"/>
          </a:p>
          <a:p>
            <a:r>
              <a:rPr lang="en-US" dirty="0"/>
              <a:t>Abundance does not make implementation unimportant; it changes where additional engineering effort earns the greatest return. A factory with unlimited machine capacity and one inspector has not stopped manufacturing; inspection has become the throughput constraint. In software, agents can now produce changes faster than engineers can specify, understand, validate, and govern them. Models amortize representation and judgment across many acts of implementation; validators and gates can amortize selected judgments about acceptance. Rational effort therefore moves upstream into representation and outward into the engineered environment. This Part asks what follows from that shift: what remains hard, which properties of the new substrate matter, and what engineering problems they leave us to solve.</a:t>
            </a:r>
          </a:p>
        </p:txBody>
      </p:sp>
      <p:sp>
        <p:nvSpPr>
          <p:cNvPr id="4" name="Slide Number Placeholder 3">
            <a:extLst>
              <a:ext uri="{FF2B5EF4-FFF2-40B4-BE49-F238E27FC236}">
                <a16:creationId xmlns:a16="http://schemas.microsoft.com/office/drawing/2014/main" id="{B02165BC-CEF0-7CBC-199C-028BEC4C3D74}"/>
              </a:ext>
            </a:extLst>
          </p:cNvPr>
          <p:cNvSpPr>
            <a:spLocks noGrp="1"/>
          </p:cNvSpPr>
          <p:nvPr>
            <p:ph type="sldNum" sz="quarter" idx="5"/>
          </p:nvPr>
        </p:nvSpPr>
        <p:spPr/>
        <p:txBody>
          <a:bodyPr/>
          <a:lstStyle/>
          <a:p>
            <a:fld id="{FF209F92-05EE-6F4A-AD9C-ED35F0F76927}" type="slidenum">
              <a:rPr lang="en-US" smtClean="0"/>
              <a:t>24</a:t>
            </a:fld>
            <a:endParaRPr lang="en-US"/>
          </a:p>
        </p:txBody>
      </p:sp>
    </p:spTree>
    <p:extLst>
      <p:ext uri="{BB962C8B-B14F-4D97-AF65-F5344CB8AC3E}">
        <p14:creationId xmlns:p14="http://schemas.microsoft.com/office/powerpoint/2010/main" val="3205018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59F1-177A-2597-8D0D-4D252FEB8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98FDB-A5AC-FDC3-BEE2-57B9E6B85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C2EE9-76E6-5A0D-AEBE-91D595A4D97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foundation model supplies inexpensive semantic reasoning under finite, probabilistic working conditions; the harness turns that reasoning into observable, </a:t>
            </a:r>
            <a:r>
              <a:rPr lang="en-US" sz="1200" b="0" i="0" kern="1200" dirty="0" err="1">
                <a:solidFill>
                  <a:schemeClr val="tx1"/>
                </a:solidFill>
                <a:effectLst/>
                <a:latin typeface="+mn-lt"/>
                <a:ea typeface="+mn-ea"/>
                <a:cs typeface="+mn-cs"/>
              </a:rPr>
              <a:t>interceptable</a:t>
            </a:r>
            <a:r>
              <a:rPr lang="en-US" sz="1200" b="0" i="0" kern="1200" dirty="0">
                <a:solidFill>
                  <a:schemeClr val="tx1"/>
                </a:solidFill>
                <a:effectLst/>
                <a:latin typeface="+mn-lt"/>
                <a:ea typeface="+mn-ea"/>
                <a:cs typeface="+mn-cs"/>
              </a:rPr>
              <a:t> action.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talk is about my understanding of how CODING AGENTS will re-organize engineering work, and what the nature of the relatively scarce resource becomes.</a:t>
            </a:r>
            <a:endParaRPr lang="en-US" dirty="0"/>
          </a:p>
        </p:txBody>
      </p:sp>
      <p:sp>
        <p:nvSpPr>
          <p:cNvPr id="4" name="Slide Number Placeholder 3">
            <a:extLst>
              <a:ext uri="{FF2B5EF4-FFF2-40B4-BE49-F238E27FC236}">
                <a16:creationId xmlns:a16="http://schemas.microsoft.com/office/drawing/2014/main" id="{16723771-6DB4-0F6F-6068-E287B870399A}"/>
              </a:ext>
            </a:extLst>
          </p:cNvPr>
          <p:cNvSpPr>
            <a:spLocks noGrp="1"/>
          </p:cNvSpPr>
          <p:nvPr>
            <p:ph type="sldNum" sz="quarter" idx="5"/>
          </p:nvPr>
        </p:nvSpPr>
        <p:spPr/>
        <p:txBody>
          <a:bodyPr/>
          <a:lstStyle/>
          <a:p>
            <a:fld id="{FF209F92-05EE-6F4A-AD9C-ED35F0F76927}" type="slidenum">
              <a:rPr lang="en-US" smtClean="0"/>
              <a:t>25</a:t>
            </a:fld>
            <a:endParaRPr lang="en-US"/>
          </a:p>
        </p:txBody>
      </p:sp>
    </p:spTree>
    <p:extLst>
      <p:ext uri="{BB962C8B-B14F-4D97-AF65-F5344CB8AC3E}">
        <p14:creationId xmlns:p14="http://schemas.microsoft.com/office/powerpoint/2010/main" val="329978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B9A63-5B96-A9AF-8BC9-7D20CDCA15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24386-5C75-3EE5-86B1-644ADB3D4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D31833-FF01-5A5A-67A6-9DE6CCE5C31A}"/>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Figure 2.1-1.</a:t>
            </a:r>
            <a:r>
              <a:rPr lang="en-US" dirty="0"/>
              <a:t> </a:t>
            </a:r>
            <a:r>
              <a:rPr lang="en-US" i="1" dirty="0">
                <a:effectLst/>
              </a:rPr>
              <a:t>MAGE's working model ontology.</a:t>
            </a:r>
            <a:r>
              <a:rPr lang="en-US" dirty="0"/>
              <a:t> The six classes distinguish models by the engineering question they answer. Classes may overlap, and each may be encoded using several representation forms.</a:t>
            </a:r>
            <a:br>
              <a:rPr lang="en-US" dirty="0"/>
            </a:br>
            <a:endParaRPr lang="en-US" dirty="0"/>
          </a:p>
          <a:p>
            <a:r>
              <a:rPr lang="en-US" dirty="0"/>
              <a:t>Connected through shared identity and traceability, these models form the system’s explicit engineering knowledge.</a:t>
            </a:r>
          </a:p>
        </p:txBody>
      </p:sp>
      <p:sp>
        <p:nvSpPr>
          <p:cNvPr id="4" name="Slide Number Placeholder 3">
            <a:extLst>
              <a:ext uri="{FF2B5EF4-FFF2-40B4-BE49-F238E27FC236}">
                <a16:creationId xmlns:a16="http://schemas.microsoft.com/office/drawing/2014/main" id="{F89966D9-406C-1F89-79D7-65964EAF4DD0}"/>
              </a:ext>
            </a:extLst>
          </p:cNvPr>
          <p:cNvSpPr>
            <a:spLocks noGrp="1"/>
          </p:cNvSpPr>
          <p:nvPr>
            <p:ph type="sldNum" sz="quarter" idx="5"/>
          </p:nvPr>
        </p:nvSpPr>
        <p:spPr/>
        <p:txBody>
          <a:bodyPr/>
          <a:lstStyle/>
          <a:p>
            <a:fld id="{FF209F92-05EE-6F4A-AD9C-ED35F0F76927}" type="slidenum">
              <a:rPr lang="en-US" smtClean="0"/>
              <a:t>28</a:t>
            </a:fld>
            <a:endParaRPr lang="en-US"/>
          </a:p>
        </p:txBody>
      </p:sp>
    </p:spTree>
    <p:extLst>
      <p:ext uri="{BB962C8B-B14F-4D97-AF65-F5344CB8AC3E}">
        <p14:creationId xmlns:p14="http://schemas.microsoft.com/office/powerpoint/2010/main" val="34934988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3" name="Picture 2">
            <a:extLst>
              <a:ext uri="{FF2B5EF4-FFF2-40B4-BE49-F238E27FC236}">
                <a16:creationId xmlns:a16="http://schemas.microsoft.com/office/drawing/2014/main" id="{34D4D87E-5C89-3CCC-26E5-A215359345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5425" y="5735529"/>
            <a:ext cx="4706149" cy="503455"/>
          </a:xfrm>
          <a:prstGeom prst="rect">
            <a:avLst/>
          </a:prstGeom>
        </p:spPr>
      </p:pic>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davisjam.github.io/model-based-agentic-software-engineering/talks.htm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hyperlink" Target="https://www.wsj.com/tech/ai/vibe-coding-slop-ai-tools-e6a99394" TargetMode="External"/><Relationship Id="rId5" Type="http://schemas.openxmlformats.org/officeDocument/2006/relationships/hyperlink" Target="https://daplab.cs.columbia.edu/general/2026/01/08/9-critical-failure-patterns-of-coding-agents.html" TargetMode="External"/><Relationship Id="rId4" Type="http://schemas.openxmlformats.org/officeDocument/2006/relationships/hyperlink" Target="https://daplab.cs.columbia.edu/general/2026/01/07/why-vibe-coding-fails-and-how-to-fix-it.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hyperlink" Target="https://nces.ed.gov/ccd/tables/202324_summary_3.as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nces.ed.gov/fastfacts/display.asp?id=112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Title 6">
            <a:extLst>
              <a:ext uri="{FF2B5EF4-FFF2-40B4-BE49-F238E27FC236}">
                <a16:creationId xmlns:a16="http://schemas.microsoft.com/office/drawing/2014/main" id="{FCEDA1E7-56BA-62BC-4FB9-8E9BF0374B47}"/>
              </a:ext>
            </a:extLst>
          </p:cNvPr>
          <p:cNvSpPr>
            <a:spLocks noGrp="1"/>
          </p:cNvSpPr>
          <p:nvPr>
            <p:ph type="ctrTitle"/>
          </p:nvPr>
        </p:nvSpPr>
        <p:spPr>
          <a:xfrm>
            <a:off x="1043091" y="1029938"/>
            <a:ext cx="6556233" cy="3307774"/>
          </a:xfrm>
        </p:spPr>
        <p:txBody>
          <a:bodyPr>
            <a:normAutofit fontScale="90000"/>
          </a:bodyPr>
          <a:lstStyle/>
          <a:p>
            <a:r>
              <a:rPr lang="en-US" sz="4400" b="1" u="sng" dirty="0"/>
              <a:t>MAGE</a:t>
            </a:r>
            <a:br>
              <a:rPr lang="en-US" sz="4400" b="1" u="sng" dirty="0"/>
            </a:br>
            <a:r>
              <a:rPr lang="en-US" sz="2000" b="1" u="sng" dirty="0"/>
              <a:t> </a:t>
            </a:r>
            <a:br>
              <a:rPr lang="en-US" b="1" dirty="0"/>
            </a:br>
            <a:r>
              <a:rPr lang="en-US" dirty="0"/>
              <a:t>Model-Based</a:t>
            </a:r>
            <a:br>
              <a:rPr lang="en-US" dirty="0"/>
            </a:br>
            <a:r>
              <a:rPr lang="en-US" dirty="0"/>
              <a:t>Agentic Engineering</a:t>
            </a:r>
            <a:r>
              <a:rPr lang="en-US" sz="1000" dirty="0"/>
              <a:t>  </a:t>
            </a:r>
            <a:br>
              <a:rPr lang="en-US" sz="4400" dirty="0"/>
            </a:br>
            <a:r>
              <a:rPr lang="en-US" sz="1100" dirty="0"/>
              <a:t> </a:t>
            </a:r>
            <a:br>
              <a:rPr lang="en-US" dirty="0"/>
            </a:br>
            <a:r>
              <a:rPr lang="en-US" sz="1800" dirty="0"/>
              <a:t> </a:t>
            </a:r>
            <a:br>
              <a:rPr lang="en-US" dirty="0"/>
            </a:br>
            <a:r>
              <a:rPr lang="en-US" sz="2800" i="1" dirty="0"/>
              <a:t>Making GenAI More Trustworthy for Consequential Knowledge Work</a:t>
            </a:r>
            <a:endParaRPr lang="en-US" sz="4400" dirty="0"/>
          </a:p>
        </p:txBody>
      </p:sp>
      <p:sp>
        <p:nvSpPr>
          <p:cNvPr id="5" name="TextBox 4">
            <a:extLst>
              <a:ext uri="{FF2B5EF4-FFF2-40B4-BE49-F238E27FC236}">
                <a16:creationId xmlns:a16="http://schemas.microsoft.com/office/drawing/2014/main" id="{68B3971B-9BCF-8EA7-EBB8-07E4D687FC79}"/>
              </a:ext>
            </a:extLst>
          </p:cNvPr>
          <p:cNvSpPr txBox="1"/>
          <p:nvPr/>
        </p:nvSpPr>
        <p:spPr>
          <a:xfrm>
            <a:off x="3245866" y="4614722"/>
            <a:ext cx="2652265" cy="584775"/>
          </a:xfrm>
          <a:prstGeom prst="rect">
            <a:avLst/>
          </a:prstGeom>
          <a:noFill/>
        </p:spPr>
        <p:txBody>
          <a:bodyPr wrap="none" rtlCol="0">
            <a:spAutoFit/>
          </a:bodyPr>
          <a:lstStyle/>
          <a:p>
            <a:r>
              <a:rPr lang="en-US" sz="3200" b="1" dirty="0"/>
              <a:t>James C. Davis</a:t>
            </a:r>
          </a:p>
        </p:txBody>
      </p:sp>
      <p:sp>
        <p:nvSpPr>
          <p:cNvPr id="8" name="TextBox 7">
            <a:extLst>
              <a:ext uri="{FF2B5EF4-FFF2-40B4-BE49-F238E27FC236}">
                <a16:creationId xmlns:a16="http://schemas.microsoft.com/office/drawing/2014/main" id="{566C0D9A-22A3-A901-108F-DDA6FB1D9CCE}"/>
              </a:ext>
            </a:extLst>
          </p:cNvPr>
          <p:cNvSpPr txBox="1"/>
          <p:nvPr/>
        </p:nvSpPr>
        <p:spPr>
          <a:xfrm>
            <a:off x="3257312" y="6356350"/>
            <a:ext cx="2629374" cy="369332"/>
          </a:xfrm>
          <a:prstGeom prst="rect">
            <a:avLst/>
          </a:prstGeom>
          <a:noFill/>
        </p:spPr>
        <p:txBody>
          <a:bodyPr wrap="none" rtlCol="0">
            <a:spAutoFit/>
          </a:bodyPr>
          <a:lstStyle/>
          <a:p>
            <a:r>
              <a:rPr lang="en-US" dirty="0"/>
              <a:t>https://</a:t>
            </a:r>
            <a:r>
              <a:rPr lang="en-US" dirty="0" err="1"/>
              <a:t>davisjam.github.io</a:t>
            </a:r>
            <a:endParaRPr lang="en-US" dirty="0"/>
          </a:p>
        </p:txBody>
      </p:sp>
      <p:sp>
        <p:nvSpPr>
          <p:cNvPr id="2" name="TextBox 1">
            <a:extLst>
              <a:ext uri="{FF2B5EF4-FFF2-40B4-BE49-F238E27FC236}">
                <a16:creationId xmlns:a16="http://schemas.microsoft.com/office/drawing/2014/main" id="{C20F3E3B-2ECA-CC40-1DD7-05517A1B7F77}"/>
              </a:ext>
            </a:extLst>
          </p:cNvPr>
          <p:cNvSpPr txBox="1"/>
          <p:nvPr/>
        </p:nvSpPr>
        <p:spPr>
          <a:xfrm>
            <a:off x="0" y="132318"/>
            <a:ext cx="7599324" cy="461665"/>
          </a:xfrm>
          <a:prstGeom prst="rect">
            <a:avLst/>
          </a:prstGeom>
          <a:noFill/>
        </p:spPr>
        <p:txBody>
          <a:bodyPr wrap="none" rtlCol="0">
            <a:spAutoFit/>
          </a:bodyPr>
          <a:lstStyle/>
          <a:p>
            <a:r>
              <a:rPr lang="en-US" sz="1200" dirty="0"/>
              <a:t>Slides for this talk are available here:  </a:t>
            </a:r>
            <a:r>
              <a:rPr lang="en-US" sz="1200" dirty="0">
                <a:hlinkClick r:id="rId2" tooltip="https://davisjam.github.io/model-based-agentic-software-engineering/talks.html"/>
              </a:rPr>
              <a:t>https://davisjam.github.io/model-based-agentic-software-engineering/talks.html</a:t>
            </a:r>
            <a:endParaRPr lang="en-US" sz="1200" dirty="0"/>
          </a:p>
          <a:p>
            <a:r>
              <a:rPr lang="en-US" sz="1200" dirty="0"/>
              <a:t>MAGE materials and book are available here:  </a:t>
            </a:r>
            <a:r>
              <a:rPr lang="en-US" sz="1200" dirty="0">
                <a:hlinkClick r:id="rId2" tooltip="https://davisjam.github.io/model-based-agentic-software-engineering/talks.html"/>
              </a:rPr>
              <a:t>https://davisjam.github.io/model-based-agentic-software-engineering</a:t>
            </a:r>
            <a:endParaRPr lang="en-US" sz="1200" dirty="0"/>
          </a:p>
        </p:txBody>
      </p:sp>
      <p:pic>
        <p:nvPicPr>
          <p:cNvPr id="4" name="Picture 3">
            <a:extLst>
              <a:ext uri="{FF2B5EF4-FFF2-40B4-BE49-F238E27FC236}">
                <a16:creationId xmlns:a16="http://schemas.microsoft.com/office/drawing/2014/main" id="{1BDC6842-A1BF-1FAC-4EE4-32020EB525A3}"/>
              </a:ext>
            </a:extLst>
          </p:cNvPr>
          <p:cNvPicPr>
            <a:picLocks noChangeAspect="1"/>
          </p:cNvPicPr>
          <p:nvPr/>
        </p:nvPicPr>
        <p:blipFill>
          <a:blip r:embed="rId3"/>
          <a:stretch>
            <a:fillRect/>
          </a:stretch>
        </p:blipFill>
        <p:spPr>
          <a:xfrm>
            <a:off x="6103393" y="4337712"/>
            <a:ext cx="1186754" cy="1323980"/>
          </a:xfrm>
          <a:prstGeom prst="rect">
            <a:avLst/>
          </a:prstGeom>
        </p:spPr>
      </p:pic>
    </p:spTree>
    <p:extLst>
      <p:ext uri="{BB962C8B-B14F-4D97-AF65-F5344CB8AC3E}">
        <p14:creationId xmlns:p14="http://schemas.microsoft.com/office/powerpoint/2010/main" val="681153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A2D8D3-2D4E-927A-A219-FA5DC544CAB4}"/>
              </a:ext>
            </a:extLst>
          </p:cNvPr>
          <p:cNvSpPr>
            <a:spLocks noGrp="1"/>
          </p:cNvSpPr>
          <p:nvPr>
            <p:ph type="title"/>
          </p:nvPr>
        </p:nvSpPr>
        <p:spPr>
          <a:xfrm>
            <a:off x="685800" y="535107"/>
            <a:ext cx="7772400" cy="2575599"/>
          </a:xfrm>
        </p:spPr>
        <p:txBody>
          <a:bodyPr>
            <a:normAutofit/>
          </a:bodyPr>
          <a:lstStyle/>
          <a:p>
            <a:r>
              <a:rPr lang="en-US" b="1" dirty="0"/>
              <a:t>Question of this talk</a:t>
            </a:r>
            <a:br>
              <a:rPr lang="en-US" dirty="0"/>
            </a:br>
            <a:r>
              <a:rPr lang="en-US" dirty="0"/>
              <a:t>Is this a problem of technology or of engineering?</a:t>
            </a:r>
          </a:p>
        </p:txBody>
      </p:sp>
      <p:sp>
        <p:nvSpPr>
          <p:cNvPr id="4" name="Slide Number Placeholder 3">
            <a:extLst>
              <a:ext uri="{FF2B5EF4-FFF2-40B4-BE49-F238E27FC236}">
                <a16:creationId xmlns:a16="http://schemas.microsoft.com/office/drawing/2014/main" id="{A00AC69E-9BB8-F76D-A294-E6652716283D}"/>
              </a:ext>
            </a:extLst>
          </p:cNvPr>
          <p:cNvSpPr>
            <a:spLocks noGrp="1"/>
          </p:cNvSpPr>
          <p:nvPr>
            <p:ph type="sldNum" sz="quarter" idx="4"/>
          </p:nvPr>
        </p:nvSpPr>
        <p:spPr/>
        <p:txBody>
          <a:bodyPr/>
          <a:lstStyle/>
          <a:p>
            <a:fld id="{B7EB45DA-9A0D-DC49-8E02-F30A5DDC21C3}" type="slidenum">
              <a:rPr lang="en-US" smtClean="0"/>
              <a:t>10</a:t>
            </a:fld>
            <a:endParaRPr lang="en-US"/>
          </a:p>
        </p:txBody>
      </p:sp>
      <p:sp>
        <p:nvSpPr>
          <p:cNvPr id="5" name="TextBox 4">
            <a:extLst>
              <a:ext uri="{FF2B5EF4-FFF2-40B4-BE49-F238E27FC236}">
                <a16:creationId xmlns:a16="http://schemas.microsoft.com/office/drawing/2014/main" id="{9AD14ED5-AC94-455A-8F33-F4517349788E}"/>
              </a:ext>
            </a:extLst>
          </p:cNvPr>
          <p:cNvSpPr txBox="1"/>
          <p:nvPr/>
        </p:nvSpPr>
        <p:spPr>
          <a:xfrm>
            <a:off x="395023" y="2644170"/>
            <a:ext cx="8353954" cy="1569660"/>
          </a:xfrm>
          <a:prstGeom prst="rect">
            <a:avLst/>
          </a:prstGeom>
          <a:noFill/>
        </p:spPr>
        <p:txBody>
          <a:bodyPr wrap="none" rtlCol="0">
            <a:spAutoFit/>
          </a:bodyPr>
          <a:lstStyle/>
          <a:p>
            <a:pPr algn="ctr"/>
            <a:r>
              <a:rPr lang="en-US" dirty="0"/>
              <a:t>“[C]</a:t>
            </a:r>
            <a:r>
              <a:rPr lang="en-US" dirty="0" err="1"/>
              <a:t>urrent</a:t>
            </a:r>
            <a:r>
              <a:rPr lang="en-US" dirty="0"/>
              <a:t> technology…cannot reliably automate the remediation of STEM materials….”</a:t>
            </a:r>
          </a:p>
          <a:p>
            <a:pPr algn="ctr"/>
            <a:endParaRPr lang="en-US" dirty="0"/>
          </a:p>
          <a:p>
            <a:pPr algn="ctr"/>
            <a:r>
              <a:rPr lang="en-US" sz="2400" dirty="0"/>
              <a:t>vs.</a:t>
            </a:r>
          </a:p>
          <a:p>
            <a:pPr algn="ctr"/>
            <a:endParaRPr lang="en-US" dirty="0"/>
          </a:p>
          <a:p>
            <a:pPr algn="ctr"/>
            <a:r>
              <a:rPr lang="en-US" dirty="0"/>
              <a:t>“The…availability of technology did not meet the Department’s expectations”</a:t>
            </a:r>
          </a:p>
        </p:txBody>
      </p:sp>
      <p:sp>
        <p:nvSpPr>
          <p:cNvPr id="7" name="TextBox 6">
            <a:extLst>
              <a:ext uri="{FF2B5EF4-FFF2-40B4-BE49-F238E27FC236}">
                <a16:creationId xmlns:a16="http://schemas.microsoft.com/office/drawing/2014/main" id="{A6CF385B-CCC2-7A51-E95F-4DC24D80DE0C}"/>
              </a:ext>
            </a:extLst>
          </p:cNvPr>
          <p:cNvSpPr txBox="1"/>
          <p:nvPr/>
        </p:nvSpPr>
        <p:spPr>
          <a:xfrm>
            <a:off x="395023" y="4850437"/>
            <a:ext cx="8353954" cy="523220"/>
          </a:xfrm>
          <a:prstGeom prst="rect">
            <a:avLst/>
          </a:prstGeom>
          <a:noFill/>
        </p:spPr>
        <p:txBody>
          <a:bodyPr wrap="square" rtlCol="0">
            <a:spAutoFit/>
          </a:bodyPr>
          <a:lstStyle/>
          <a:p>
            <a:pPr algn="ctr"/>
            <a:r>
              <a:rPr lang="en-US" sz="2800" b="1" dirty="0"/>
              <a:t>Question: How does one answer such a question?  </a:t>
            </a:r>
          </a:p>
        </p:txBody>
      </p:sp>
    </p:spTree>
    <p:extLst>
      <p:ext uri="{BB962C8B-B14F-4D97-AF65-F5344CB8AC3E}">
        <p14:creationId xmlns:p14="http://schemas.microsoft.com/office/powerpoint/2010/main" val="51426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DCECD-34AF-E8FD-08D1-4ADD8F1CCB8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A7DEC3A-165B-70D2-E071-F72A6C72D0D9}"/>
              </a:ext>
            </a:extLst>
          </p:cNvPr>
          <p:cNvSpPr>
            <a:spLocks noGrp="1"/>
          </p:cNvSpPr>
          <p:nvPr>
            <p:ph type="title"/>
          </p:nvPr>
        </p:nvSpPr>
        <p:spPr/>
        <p:txBody>
          <a:bodyPr>
            <a:normAutofit/>
          </a:bodyPr>
          <a:lstStyle/>
          <a:p>
            <a:r>
              <a:rPr lang="en-US" dirty="0"/>
              <a:t>Answering the question</a:t>
            </a:r>
          </a:p>
        </p:txBody>
      </p:sp>
      <p:sp>
        <p:nvSpPr>
          <p:cNvPr id="4" name="Slide Number Placeholder 3">
            <a:extLst>
              <a:ext uri="{FF2B5EF4-FFF2-40B4-BE49-F238E27FC236}">
                <a16:creationId xmlns:a16="http://schemas.microsoft.com/office/drawing/2014/main" id="{F973AC5F-78F2-E517-269C-16DE202C2C3D}"/>
              </a:ext>
            </a:extLst>
          </p:cNvPr>
          <p:cNvSpPr>
            <a:spLocks noGrp="1"/>
          </p:cNvSpPr>
          <p:nvPr>
            <p:ph type="sldNum" sz="quarter" idx="4"/>
          </p:nvPr>
        </p:nvSpPr>
        <p:spPr/>
        <p:txBody>
          <a:bodyPr/>
          <a:lstStyle/>
          <a:p>
            <a:fld id="{B7EB45DA-9A0D-DC49-8E02-F30A5DDC21C3}" type="slidenum">
              <a:rPr lang="en-US" smtClean="0"/>
              <a:t>11</a:t>
            </a:fld>
            <a:endParaRPr lang="en-US"/>
          </a:p>
        </p:txBody>
      </p:sp>
    </p:spTree>
    <p:extLst>
      <p:ext uri="{BB962C8B-B14F-4D97-AF65-F5344CB8AC3E}">
        <p14:creationId xmlns:p14="http://schemas.microsoft.com/office/powerpoint/2010/main" val="271879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236951-979C-C772-A2C0-BB543B4605DC}"/>
              </a:ext>
            </a:extLst>
          </p:cNvPr>
          <p:cNvSpPr>
            <a:spLocks noGrp="1"/>
          </p:cNvSpPr>
          <p:nvPr>
            <p:ph idx="1"/>
          </p:nvPr>
        </p:nvSpPr>
        <p:spPr>
          <a:xfrm>
            <a:off x="277148" y="756603"/>
            <a:ext cx="8573736" cy="5637952"/>
          </a:xfrm>
        </p:spPr>
        <p:txBody>
          <a:bodyPr>
            <a:normAutofit fontScale="92500" lnSpcReduction="10000"/>
          </a:bodyPr>
          <a:lstStyle/>
          <a:p>
            <a:r>
              <a:rPr lang="en-US" dirty="0"/>
              <a:t>Q: What will an ADA Automator need to do?</a:t>
            </a:r>
          </a:p>
          <a:p>
            <a:pPr lvl="1"/>
            <a:r>
              <a:rPr lang="en-US" dirty="0"/>
              <a:t>(Please surface responses in Teams chat or at least ponder it yourself)</a:t>
            </a:r>
          </a:p>
          <a:p>
            <a:pPr marL="228600" lvl="1" indent="0">
              <a:buNone/>
            </a:pPr>
            <a:r>
              <a:rPr lang="en-US" sz="300" dirty="0"/>
              <a:t> </a:t>
            </a:r>
          </a:p>
          <a:p>
            <a:r>
              <a:rPr lang="en-US" dirty="0"/>
              <a:t>Input: A document</a:t>
            </a:r>
          </a:p>
          <a:p>
            <a:r>
              <a:rPr lang="en-US" dirty="0"/>
              <a:t>Output: A document with the following properties:</a:t>
            </a:r>
          </a:p>
          <a:p>
            <a:pPr lvl="1"/>
            <a:r>
              <a:rPr lang="en-US" dirty="0"/>
              <a:t>Is minimally changed for non-assistive use</a:t>
            </a:r>
          </a:p>
          <a:p>
            <a:pPr lvl="1"/>
            <a:r>
              <a:rPr lang="en-US" dirty="0"/>
              <a:t>Provides “substantially equivalent experience” using assistive technology (</a:t>
            </a:r>
            <a:r>
              <a:rPr lang="en-US" i="1" dirty="0"/>
              <a:t>WCAG 2.1 Level AA</a:t>
            </a:r>
            <a:r>
              <a:rPr lang="en-US" dirty="0"/>
              <a:t>)</a:t>
            </a:r>
          </a:p>
          <a:p>
            <a:pPr lvl="2"/>
            <a:r>
              <a:rPr lang="en-US" dirty="0"/>
              <a:t>Alt-text on figures</a:t>
            </a:r>
          </a:p>
          <a:p>
            <a:pPr lvl="2"/>
            <a:r>
              <a:rPr lang="en-US" dirty="0"/>
              <a:t>Reading order established</a:t>
            </a:r>
          </a:p>
          <a:p>
            <a:pPr lvl="2"/>
            <a:r>
              <a:rPr lang="en-US" dirty="0"/>
              <a:t>Scans transcribed</a:t>
            </a:r>
          </a:p>
          <a:p>
            <a:pPr lvl="2"/>
            <a:r>
              <a:rPr lang="en-US" dirty="0"/>
              <a:t>Media captioned</a:t>
            </a:r>
          </a:p>
          <a:p>
            <a:pPr lvl="2"/>
            <a:r>
              <a:rPr lang="en-US" dirty="0"/>
              <a:t>Fonts large enough and with enough color-contrast on their backgrounds</a:t>
            </a:r>
          </a:p>
          <a:p>
            <a:pPr marL="0" indent="0">
              <a:buNone/>
            </a:pPr>
            <a:r>
              <a:rPr lang="en-US" sz="300" dirty="0"/>
              <a:t> </a:t>
            </a:r>
          </a:p>
          <a:p>
            <a:pPr marL="0" indent="0">
              <a:buNone/>
            </a:pPr>
            <a:r>
              <a:rPr lang="en-US" b="1" dirty="0"/>
              <a:t>Target formats:</a:t>
            </a:r>
          </a:p>
          <a:p>
            <a:r>
              <a:rPr lang="en-US" i="1" dirty="0"/>
              <a:t>Plaintext formats</a:t>
            </a:r>
            <a:r>
              <a:rPr lang="en-US" dirty="0"/>
              <a:t>: LaTeX, </a:t>
            </a:r>
            <a:r>
              <a:rPr lang="en-US" dirty="0" err="1"/>
              <a:t>Typst</a:t>
            </a:r>
            <a:r>
              <a:rPr lang="en-US" dirty="0"/>
              <a:t>, HTML</a:t>
            </a:r>
          </a:p>
          <a:p>
            <a:r>
              <a:rPr lang="en-US" i="1" dirty="0"/>
              <a:t>Structured document formats</a:t>
            </a:r>
            <a:r>
              <a:rPr lang="en-US" dirty="0"/>
              <a:t>: Office, LibreOffice</a:t>
            </a:r>
          </a:p>
          <a:p>
            <a:r>
              <a:rPr lang="en-US" i="1" dirty="0"/>
              <a:t>The accumulated arbitrary madness of decades</a:t>
            </a:r>
            <a:r>
              <a:rPr lang="en-US" dirty="0"/>
              <a:t>: PDF</a:t>
            </a:r>
          </a:p>
        </p:txBody>
      </p:sp>
      <p:sp>
        <p:nvSpPr>
          <p:cNvPr id="4" name="Title 3">
            <a:extLst>
              <a:ext uri="{FF2B5EF4-FFF2-40B4-BE49-F238E27FC236}">
                <a16:creationId xmlns:a16="http://schemas.microsoft.com/office/drawing/2014/main" id="{7EA20AF2-8112-50CB-8B4F-DC4B574E1664}"/>
              </a:ext>
            </a:extLst>
          </p:cNvPr>
          <p:cNvSpPr>
            <a:spLocks noGrp="1"/>
          </p:cNvSpPr>
          <p:nvPr>
            <p:ph type="title"/>
          </p:nvPr>
        </p:nvSpPr>
        <p:spPr/>
        <p:txBody>
          <a:bodyPr>
            <a:normAutofit fontScale="90000"/>
          </a:bodyPr>
          <a:lstStyle/>
          <a:p>
            <a:r>
              <a:rPr lang="en-US" dirty="0"/>
              <a:t>Scope of work</a:t>
            </a:r>
          </a:p>
        </p:txBody>
      </p:sp>
      <p:sp>
        <p:nvSpPr>
          <p:cNvPr id="3" name="Slide Number Placeholder 2">
            <a:extLst>
              <a:ext uri="{FF2B5EF4-FFF2-40B4-BE49-F238E27FC236}">
                <a16:creationId xmlns:a16="http://schemas.microsoft.com/office/drawing/2014/main" id="{1B34B351-C52C-C9FB-84DE-2A75D0B0A289}"/>
              </a:ext>
            </a:extLst>
          </p:cNvPr>
          <p:cNvSpPr>
            <a:spLocks noGrp="1"/>
          </p:cNvSpPr>
          <p:nvPr>
            <p:ph type="sldNum" sz="quarter" idx="4"/>
          </p:nvPr>
        </p:nvSpPr>
        <p:spPr/>
        <p:txBody>
          <a:bodyPr/>
          <a:lstStyle/>
          <a:p>
            <a:fld id="{B7EB45DA-9A0D-DC49-8E02-F30A5DDC21C3}" type="slidenum">
              <a:rPr lang="en-US" smtClean="0"/>
              <a:t>12</a:t>
            </a:fld>
            <a:endParaRPr lang="en-US"/>
          </a:p>
        </p:txBody>
      </p:sp>
      <p:sp>
        <p:nvSpPr>
          <p:cNvPr id="6" name="TextBox 5">
            <a:extLst>
              <a:ext uri="{FF2B5EF4-FFF2-40B4-BE49-F238E27FC236}">
                <a16:creationId xmlns:a16="http://schemas.microsoft.com/office/drawing/2014/main" id="{AB238BA0-8E57-DA01-AAD7-D2C5179A7A81}"/>
              </a:ext>
            </a:extLst>
          </p:cNvPr>
          <p:cNvSpPr txBox="1"/>
          <p:nvPr/>
        </p:nvSpPr>
        <p:spPr>
          <a:xfrm>
            <a:off x="-85725" y="6075144"/>
            <a:ext cx="9315450" cy="646331"/>
          </a:xfrm>
          <a:prstGeom prst="rect">
            <a:avLst/>
          </a:prstGeom>
          <a:solidFill>
            <a:schemeClr val="accent4"/>
          </a:solidFill>
        </p:spPr>
        <p:txBody>
          <a:bodyPr wrap="square" rtlCol="0">
            <a:spAutoFit/>
          </a:bodyPr>
          <a:lstStyle/>
          <a:p>
            <a:r>
              <a:rPr lang="en-US" dirty="0"/>
              <a:t>Clearly we can ask our favorite LLM to do most of these things for us.</a:t>
            </a:r>
          </a:p>
          <a:p>
            <a:r>
              <a:rPr lang="en-US" dirty="0"/>
              <a:t>The engineering challenge: (1) Can we rely on its answers, and (2) Can we cheaply build a system?</a:t>
            </a:r>
          </a:p>
        </p:txBody>
      </p:sp>
    </p:spTree>
    <p:extLst>
      <p:ext uri="{BB962C8B-B14F-4D97-AF65-F5344CB8AC3E}">
        <p14:creationId xmlns:p14="http://schemas.microsoft.com/office/powerpoint/2010/main" val="46873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C968C6-7682-615F-82AE-49C134D0EB5C}"/>
              </a:ext>
            </a:extLst>
          </p:cNvPr>
          <p:cNvSpPr>
            <a:spLocks noGrp="1"/>
          </p:cNvSpPr>
          <p:nvPr>
            <p:ph type="title"/>
          </p:nvPr>
        </p:nvSpPr>
        <p:spPr/>
        <p:txBody>
          <a:bodyPr>
            <a:normAutofit fontScale="90000"/>
          </a:bodyPr>
          <a:lstStyle/>
          <a:p>
            <a:r>
              <a:rPr lang="en-US" dirty="0"/>
              <a:t>(1) Relying on its answers?</a:t>
            </a:r>
          </a:p>
        </p:txBody>
      </p:sp>
      <p:sp>
        <p:nvSpPr>
          <p:cNvPr id="4" name="Slide Number Placeholder 3">
            <a:extLst>
              <a:ext uri="{FF2B5EF4-FFF2-40B4-BE49-F238E27FC236}">
                <a16:creationId xmlns:a16="http://schemas.microsoft.com/office/drawing/2014/main" id="{E612FECB-3F64-1009-876C-E869C65E238D}"/>
              </a:ext>
            </a:extLst>
          </p:cNvPr>
          <p:cNvSpPr>
            <a:spLocks noGrp="1"/>
          </p:cNvSpPr>
          <p:nvPr>
            <p:ph type="sldNum" sz="quarter" idx="4"/>
          </p:nvPr>
        </p:nvSpPr>
        <p:spPr/>
        <p:txBody>
          <a:bodyPr/>
          <a:lstStyle/>
          <a:p>
            <a:fld id="{B7EB45DA-9A0D-DC49-8E02-F30A5DDC21C3}" type="slidenum">
              <a:rPr lang="en-US" smtClean="0"/>
              <a:t>13</a:t>
            </a:fld>
            <a:endParaRPr lang="en-US"/>
          </a:p>
        </p:txBody>
      </p:sp>
      <p:pic>
        <p:nvPicPr>
          <p:cNvPr id="5" name="Picture 4">
            <a:extLst>
              <a:ext uri="{FF2B5EF4-FFF2-40B4-BE49-F238E27FC236}">
                <a16:creationId xmlns:a16="http://schemas.microsoft.com/office/drawing/2014/main" id="{EDF95307-7341-E93B-D1A9-AAD5E4362A45}"/>
              </a:ext>
            </a:extLst>
          </p:cNvPr>
          <p:cNvPicPr>
            <a:picLocks noChangeAspect="1"/>
          </p:cNvPicPr>
          <p:nvPr/>
        </p:nvPicPr>
        <p:blipFill>
          <a:blip r:embed="rId2"/>
          <a:srcRect b="36851"/>
          <a:stretch>
            <a:fillRect/>
          </a:stretch>
        </p:blipFill>
        <p:spPr>
          <a:xfrm>
            <a:off x="264887" y="926660"/>
            <a:ext cx="3949926" cy="2031325"/>
          </a:xfrm>
          <a:prstGeom prst="rect">
            <a:avLst/>
          </a:prstGeom>
        </p:spPr>
      </p:pic>
      <p:sp>
        <p:nvSpPr>
          <p:cNvPr id="7" name="TextBox 6">
            <a:extLst>
              <a:ext uri="{FF2B5EF4-FFF2-40B4-BE49-F238E27FC236}">
                <a16:creationId xmlns:a16="http://schemas.microsoft.com/office/drawing/2014/main" id="{8B385BFB-0C99-33FB-449A-34110EE1C93F}"/>
              </a:ext>
            </a:extLst>
          </p:cNvPr>
          <p:cNvSpPr txBox="1"/>
          <p:nvPr/>
        </p:nvSpPr>
        <p:spPr>
          <a:xfrm>
            <a:off x="628649" y="3686885"/>
            <a:ext cx="6543675" cy="2308324"/>
          </a:xfrm>
          <a:prstGeom prst="rect">
            <a:avLst/>
          </a:prstGeom>
          <a:noFill/>
        </p:spPr>
        <p:txBody>
          <a:bodyPr wrap="square">
            <a:spAutoFit/>
          </a:bodyPr>
          <a:lstStyle/>
          <a:p>
            <a:r>
              <a:rPr lang="en-US" b="1" i="1" dirty="0"/>
              <a:t>Network diagram showing six switches</a:t>
            </a:r>
            <a:r>
              <a:rPr lang="en-US" i="1" dirty="0"/>
              <a:t> labeled 0 through 5, with </a:t>
            </a:r>
            <a:r>
              <a:rPr lang="en-US" b="1" i="1" dirty="0"/>
              <a:t>bidirectional links </a:t>
            </a:r>
            <a:r>
              <a:rPr lang="en-US" i="1" dirty="0"/>
              <a:t>between them.</a:t>
            </a:r>
          </a:p>
          <a:p>
            <a:endParaRPr lang="en-US" i="1" dirty="0"/>
          </a:p>
          <a:p>
            <a:r>
              <a:rPr lang="en-US" i="1" dirty="0"/>
              <a:t>Each link is annotated with its distance: switch 0 connects to switch 1 with distance 100, to switch 5 with 80, and to switch 3 with 200; switch 1 connects to switch 2 with 50 and to switch 4 with 180; switch 2 connects to switch 3 with 50 and switch 5 with 150; switch 4 connects to switch 3 with 100 and to switch 5 with 150.</a:t>
            </a:r>
          </a:p>
        </p:txBody>
      </p:sp>
      <p:sp>
        <p:nvSpPr>
          <p:cNvPr id="11" name="TextBox 10">
            <a:extLst>
              <a:ext uri="{FF2B5EF4-FFF2-40B4-BE49-F238E27FC236}">
                <a16:creationId xmlns:a16="http://schemas.microsoft.com/office/drawing/2014/main" id="{0CF5AC03-42EA-0F21-9913-6AD84A50A9EC}"/>
              </a:ext>
            </a:extLst>
          </p:cNvPr>
          <p:cNvSpPr txBox="1"/>
          <p:nvPr/>
        </p:nvSpPr>
        <p:spPr>
          <a:xfrm>
            <a:off x="4299079" y="971153"/>
            <a:ext cx="4652039" cy="2585323"/>
          </a:xfrm>
          <a:prstGeom prst="rect">
            <a:avLst/>
          </a:prstGeom>
          <a:noFill/>
        </p:spPr>
        <p:txBody>
          <a:bodyPr wrap="square">
            <a:spAutoFit/>
          </a:bodyPr>
          <a:lstStyle/>
          <a:p>
            <a:r>
              <a:rPr lang="en-US" i="1" dirty="0"/>
              <a:t>Diagram showing a </a:t>
            </a:r>
            <a:r>
              <a:rPr lang="en-US" b="1" i="1" dirty="0"/>
              <a:t>directed weighted graph </a:t>
            </a:r>
            <a:r>
              <a:rPr lang="en-US" i="1" dirty="0"/>
              <a:t>with six nodes labeled 0 to 5, </a:t>
            </a:r>
            <a:r>
              <a:rPr lang="en-US" b="1" i="1" dirty="0"/>
              <a:t>each represented by a blue cube with a drone icon</a:t>
            </a:r>
            <a:r>
              <a:rPr lang="en-US" i="1" dirty="0"/>
              <a:t>. Arrows indicate connections between nodes with weights ranging from 50 to 200, </a:t>
            </a:r>
            <a:r>
              <a:rPr lang="en-US" b="1" i="1" dirty="0"/>
              <a:t>illustrating distances or costs between nodes for pathfinding or network analysis.</a:t>
            </a:r>
          </a:p>
          <a:p>
            <a:endParaRPr lang="en-US" i="1" dirty="0"/>
          </a:p>
          <a:p>
            <a:r>
              <a:rPr lang="en-US" i="1" dirty="0"/>
              <a:t>AI-generated content may be incorrect.</a:t>
            </a:r>
          </a:p>
        </p:txBody>
      </p:sp>
      <p:pic>
        <p:nvPicPr>
          <p:cNvPr id="12" name="Picture 11">
            <a:extLst>
              <a:ext uri="{FF2B5EF4-FFF2-40B4-BE49-F238E27FC236}">
                <a16:creationId xmlns:a16="http://schemas.microsoft.com/office/drawing/2014/main" id="{5C98F4A1-B082-8039-BB25-BA95DF568D32}"/>
              </a:ext>
            </a:extLst>
          </p:cNvPr>
          <p:cNvPicPr>
            <a:picLocks noChangeAspect="1"/>
          </p:cNvPicPr>
          <p:nvPr/>
        </p:nvPicPr>
        <p:blipFill>
          <a:blip r:embed="rId3"/>
          <a:stretch>
            <a:fillRect/>
          </a:stretch>
        </p:blipFill>
        <p:spPr>
          <a:xfrm>
            <a:off x="7673309" y="2703985"/>
            <a:ext cx="1447800" cy="508000"/>
          </a:xfrm>
          <a:prstGeom prst="rect">
            <a:avLst/>
          </a:prstGeom>
        </p:spPr>
      </p:pic>
      <p:pic>
        <p:nvPicPr>
          <p:cNvPr id="13" name="Picture 12">
            <a:extLst>
              <a:ext uri="{FF2B5EF4-FFF2-40B4-BE49-F238E27FC236}">
                <a16:creationId xmlns:a16="http://schemas.microsoft.com/office/drawing/2014/main" id="{B9441F41-C304-A979-3BD0-359C1F91F7D0}"/>
              </a:ext>
            </a:extLst>
          </p:cNvPr>
          <p:cNvPicPr>
            <a:picLocks noChangeAspect="1"/>
          </p:cNvPicPr>
          <p:nvPr/>
        </p:nvPicPr>
        <p:blipFill>
          <a:blip r:embed="rId4"/>
          <a:stretch>
            <a:fillRect/>
          </a:stretch>
        </p:blipFill>
        <p:spPr>
          <a:xfrm>
            <a:off x="6983300" y="4267262"/>
            <a:ext cx="1213829" cy="448950"/>
          </a:xfrm>
          <a:prstGeom prst="rect">
            <a:avLst/>
          </a:prstGeom>
        </p:spPr>
      </p:pic>
      <p:sp>
        <p:nvSpPr>
          <p:cNvPr id="14" name="TextBox 13">
            <a:extLst>
              <a:ext uri="{FF2B5EF4-FFF2-40B4-BE49-F238E27FC236}">
                <a16:creationId xmlns:a16="http://schemas.microsoft.com/office/drawing/2014/main" id="{440F7230-03DB-B6C7-CA87-E8FEC5E931E6}"/>
              </a:ext>
            </a:extLst>
          </p:cNvPr>
          <p:cNvSpPr txBox="1"/>
          <p:nvPr/>
        </p:nvSpPr>
        <p:spPr>
          <a:xfrm>
            <a:off x="0" y="5986742"/>
            <a:ext cx="9212458" cy="461665"/>
          </a:xfrm>
          <a:prstGeom prst="rect">
            <a:avLst/>
          </a:prstGeom>
          <a:noFill/>
        </p:spPr>
        <p:txBody>
          <a:bodyPr wrap="none" rtlCol="0">
            <a:spAutoFit/>
          </a:bodyPr>
          <a:lstStyle/>
          <a:p>
            <a:r>
              <a:rPr lang="en-US" sz="2400" b="1" dirty="0"/>
              <a:t>Answer: Yes – if the LLM has appropriate representations for reasoning</a:t>
            </a:r>
          </a:p>
        </p:txBody>
      </p:sp>
    </p:spTree>
    <p:extLst>
      <p:ext uri="{BB962C8B-B14F-4D97-AF65-F5344CB8AC3E}">
        <p14:creationId xmlns:p14="http://schemas.microsoft.com/office/powerpoint/2010/main" val="238803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E2421-DFFD-18F7-F7C6-DE2D7C5D6FB3}"/>
              </a:ext>
            </a:extLst>
          </p:cNvPr>
          <p:cNvSpPr>
            <a:spLocks noGrp="1"/>
          </p:cNvSpPr>
          <p:nvPr>
            <p:ph type="title"/>
          </p:nvPr>
        </p:nvSpPr>
        <p:spPr>
          <a:xfrm>
            <a:off x="277147" y="118428"/>
            <a:ext cx="8686979" cy="638175"/>
          </a:xfrm>
        </p:spPr>
        <p:txBody>
          <a:bodyPr>
            <a:normAutofit fontScale="90000"/>
          </a:bodyPr>
          <a:lstStyle/>
          <a:p>
            <a:r>
              <a:rPr lang="en-US" dirty="0"/>
              <a:t>(2) Cheaply build a system?</a:t>
            </a:r>
          </a:p>
        </p:txBody>
      </p:sp>
      <p:sp>
        <p:nvSpPr>
          <p:cNvPr id="4" name="Slide Number Placeholder 3">
            <a:extLst>
              <a:ext uri="{FF2B5EF4-FFF2-40B4-BE49-F238E27FC236}">
                <a16:creationId xmlns:a16="http://schemas.microsoft.com/office/drawing/2014/main" id="{C5C054CC-1007-E7CB-75E0-E2131C208D9F}"/>
              </a:ext>
            </a:extLst>
          </p:cNvPr>
          <p:cNvSpPr>
            <a:spLocks noGrp="1"/>
          </p:cNvSpPr>
          <p:nvPr>
            <p:ph type="sldNum" sz="quarter" idx="4"/>
          </p:nvPr>
        </p:nvSpPr>
        <p:spPr/>
        <p:txBody>
          <a:bodyPr/>
          <a:lstStyle/>
          <a:p>
            <a:fld id="{B7EB45DA-9A0D-DC49-8E02-F30A5DDC21C3}" type="slidenum">
              <a:rPr lang="en-US" smtClean="0"/>
              <a:t>14</a:t>
            </a:fld>
            <a:endParaRPr lang="en-US"/>
          </a:p>
        </p:txBody>
      </p:sp>
      <p:pic>
        <p:nvPicPr>
          <p:cNvPr id="9" name="Picture 8">
            <a:extLst>
              <a:ext uri="{FF2B5EF4-FFF2-40B4-BE49-F238E27FC236}">
                <a16:creationId xmlns:a16="http://schemas.microsoft.com/office/drawing/2014/main" id="{F0A2D042-AA2A-F75C-8120-E42DFC9ECBDF}"/>
              </a:ext>
            </a:extLst>
          </p:cNvPr>
          <p:cNvPicPr>
            <a:picLocks noChangeAspect="1"/>
          </p:cNvPicPr>
          <p:nvPr/>
        </p:nvPicPr>
        <p:blipFill>
          <a:blip r:embed="rId2"/>
          <a:stretch>
            <a:fillRect/>
          </a:stretch>
        </p:blipFill>
        <p:spPr>
          <a:xfrm>
            <a:off x="80210" y="833078"/>
            <a:ext cx="6644932" cy="1242183"/>
          </a:xfrm>
          <a:prstGeom prst="rect">
            <a:avLst/>
          </a:prstGeom>
        </p:spPr>
      </p:pic>
      <p:pic>
        <p:nvPicPr>
          <p:cNvPr id="2" name="Picture 1">
            <a:extLst>
              <a:ext uri="{FF2B5EF4-FFF2-40B4-BE49-F238E27FC236}">
                <a16:creationId xmlns:a16="http://schemas.microsoft.com/office/drawing/2014/main" id="{7309B1E8-DDF8-7074-7DEB-81EF4233AF18}"/>
              </a:ext>
            </a:extLst>
          </p:cNvPr>
          <p:cNvPicPr>
            <a:picLocks noChangeAspect="1"/>
          </p:cNvPicPr>
          <p:nvPr/>
        </p:nvPicPr>
        <p:blipFill>
          <a:blip r:embed="rId3"/>
          <a:stretch>
            <a:fillRect/>
          </a:stretch>
        </p:blipFill>
        <p:spPr>
          <a:xfrm>
            <a:off x="208297" y="1453050"/>
            <a:ext cx="7278353" cy="4385208"/>
          </a:xfrm>
          <a:prstGeom prst="rect">
            <a:avLst/>
          </a:prstGeom>
        </p:spPr>
      </p:pic>
      <p:sp>
        <p:nvSpPr>
          <p:cNvPr id="6" name="TextBox 5">
            <a:extLst>
              <a:ext uri="{FF2B5EF4-FFF2-40B4-BE49-F238E27FC236}">
                <a16:creationId xmlns:a16="http://schemas.microsoft.com/office/drawing/2014/main" id="{41030181-88D8-017F-EC9D-6421652380B6}"/>
              </a:ext>
            </a:extLst>
          </p:cNvPr>
          <p:cNvSpPr txBox="1"/>
          <p:nvPr/>
        </p:nvSpPr>
        <p:spPr>
          <a:xfrm>
            <a:off x="0" y="6277907"/>
            <a:ext cx="6492611" cy="646331"/>
          </a:xfrm>
          <a:prstGeom prst="rect">
            <a:avLst/>
          </a:prstGeom>
          <a:noFill/>
        </p:spPr>
        <p:txBody>
          <a:bodyPr wrap="none" rtlCol="0">
            <a:spAutoFit/>
          </a:bodyPr>
          <a:lstStyle/>
          <a:p>
            <a:r>
              <a:rPr lang="en-US" sz="1200" dirty="0">
                <a:hlinkClick r:id="rId4"/>
              </a:rPr>
              <a:t>https://daplab.cs.columbia.edu/general/2026/01/07/why-vibe-coding-fails-and-how-to-fix-it.html</a:t>
            </a:r>
            <a:endParaRPr lang="en-US" sz="1200" dirty="0"/>
          </a:p>
          <a:p>
            <a:r>
              <a:rPr lang="en-US" sz="1200" dirty="0">
                <a:hlinkClick r:id="rId5"/>
              </a:rPr>
              <a:t>https://daplab.cs.columbia.edu/general/2026/01/08/9-critical-failure-patterns-of-coding-agents.html</a:t>
            </a:r>
            <a:endParaRPr lang="en-US" sz="1200" dirty="0"/>
          </a:p>
          <a:p>
            <a:r>
              <a:rPr lang="en-US" sz="1200" dirty="0">
                <a:hlinkClick r:id="rId6"/>
              </a:rPr>
              <a:t>https://www.wsj.com/tech/ai/vibe-coding-slop-ai-tools-e6a99394</a:t>
            </a:r>
            <a:endParaRPr lang="en-US" sz="1200" dirty="0"/>
          </a:p>
        </p:txBody>
      </p:sp>
      <p:pic>
        <p:nvPicPr>
          <p:cNvPr id="7" name="Picture 6">
            <a:extLst>
              <a:ext uri="{FF2B5EF4-FFF2-40B4-BE49-F238E27FC236}">
                <a16:creationId xmlns:a16="http://schemas.microsoft.com/office/drawing/2014/main" id="{C8E84372-E108-C8AB-3100-41B7663D3189}"/>
              </a:ext>
            </a:extLst>
          </p:cNvPr>
          <p:cNvPicPr>
            <a:picLocks noChangeAspect="1"/>
          </p:cNvPicPr>
          <p:nvPr/>
        </p:nvPicPr>
        <p:blipFill>
          <a:blip r:embed="rId7"/>
          <a:stretch>
            <a:fillRect/>
          </a:stretch>
        </p:blipFill>
        <p:spPr>
          <a:xfrm>
            <a:off x="2481943" y="5087382"/>
            <a:ext cx="6033407" cy="937540"/>
          </a:xfrm>
          <a:prstGeom prst="rect">
            <a:avLst/>
          </a:prstGeom>
          <a:ln>
            <a:solidFill>
              <a:schemeClr val="accent1"/>
            </a:solidFill>
          </a:ln>
        </p:spPr>
      </p:pic>
      <p:sp>
        <p:nvSpPr>
          <p:cNvPr id="8" name="TextBox 7">
            <a:extLst>
              <a:ext uri="{FF2B5EF4-FFF2-40B4-BE49-F238E27FC236}">
                <a16:creationId xmlns:a16="http://schemas.microsoft.com/office/drawing/2014/main" id="{6544F38B-8714-1384-D908-691DE16AE33E}"/>
              </a:ext>
            </a:extLst>
          </p:cNvPr>
          <p:cNvSpPr txBox="1"/>
          <p:nvPr/>
        </p:nvSpPr>
        <p:spPr>
          <a:xfrm>
            <a:off x="6866021" y="897054"/>
            <a:ext cx="1404872" cy="461665"/>
          </a:xfrm>
          <a:prstGeom prst="rect">
            <a:avLst/>
          </a:prstGeom>
          <a:noFill/>
        </p:spPr>
        <p:txBody>
          <a:bodyPr wrap="none" rtlCol="0">
            <a:spAutoFit/>
          </a:bodyPr>
          <a:lstStyle/>
          <a:p>
            <a:r>
              <a:rPr lang="en-US" sz="2400" dirty="0"/>
              <a:t>Feb. 2025</a:t>
            </a:r>
          </a:p>
        </p:txBody>
      </p:sp>
      <p:sp>
        <p:nvSpPr>
          <p:cNvPr id="10" name="TextBox 9">
            <a:extLst>
              <a:ext uri="{FF2B5EF4-FFF2-40B4-BE49-F238E27FC236}">
                <a16:creationId xmlns:a16="http://schemas.microsoft.com/office/drawing/2014/main" id="{270E2CA1-DC1B-9004-7BD8-DD2C7CFAE708}"/>
              </a:ext>
            </a:extLst>
          </p:cNvPr>
          <p:cNvSpPr txBox="1"/>
          <p:nvPr/>
        </p:nvSpPr>
        <p:spPr>
          <a:xfrm>
            <a:off x="7574450" y="1928437"/>
            <a:ext cx="1359668" cy="461665"/>
          </a:xfrm>
          <a:prstGeom prst="rect">
            <a:avLst/>
          </a:prstGeom>
          <a:noFill/>
        </p:spPr>
        <p:txBody>
          <a:bodyPr wrap="none" rtlCol="0">
            <a:spAutoFit/>
          </a:bodyPr>
          <a:lstStyle/>
          <a:p>
            <a:r>
              <a:rPr lang="en-US" sz="2400" dirty="0"/>
              <a:t>Jan. 2026</a:t>
            </a:r>
          </a:p>
        </p:txBody>
      </p:sp>
      <p:sp>
        <p:nvSpPr>
          <p:cNvPr id="11" name="TextBox 10">
            <a:extLst>
              <a:ext uri="{FF2B5EF4-FFF2-40B4-BE49-F238E27FC236}">
                <a16:creationId xmlns:a16="http://schemas.microsoft.com/office/drawing/2014/main" id="{95225309-C4B7-5FE4-6C3A-427E7DD6E3C3}"/>
              </a:ext>
            </a:extLst>
          </p:cNvPr>
          <p:cNvSpPr txBox="1"/>
          <p:nvPr/>
        </p:nvSpPr>
        <p:spPr>
          <a:xfrm>
            <a:off x="7544442" y="4625717"/>
            <a:ext cx="1419684" cy="461665"/>
          </a:xfrm>
          <a:prstGeom prst="rect">
            <a:avLst/>
          </a:prstGeom>
          <a:noFill/>
        </p:spPr>
        <p:txBody>
          <a:bodyPr wrap="none" rtlCol="0">
            <a:spAutoFit/>
          </a:bodyPr>
          <a:lstStyle/>
          <a:p>
            <a:r>
              <a:rPr lang="en-US" sz="2400" dirty="0"/>
              <a:t>May 2026</a:t>
            </a:r>
          </a:p>
        </p:txBody>
      </p:sp>
    </p:spTree>
    <p:extLst>
      <p:ext uri="{BB962C8B-B14F-4D97-AF65-F5344CB8AC3E}">
        <p14:creationId xmlns:p14="http://schemas.microsoft.com/office/powerpoint/2010/main" val="307920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CADA35-D584-CA5B-8B35-B0D8BEE08E04}"/>
              </a:ext>
            </a:extLst>
          </p:cNvPr>
          <p:cNvSpPr>
            <a:spLocks noGrp="1"/>
          </p:cNvSpPr>
          <p:nvPr>
            <p:ph type="title"/>
          </p:nvPr>
        </p:nvSpPr>
        <p:spPr/>
        <p:txBody>
          <a:bodyPr>
            <a:normAutofit fontScale="90000"/>
          </a:bodyPr>
          <a:lstStyle/>
          <a:p>
            <a:r>
              <a:rPr lang="en-US" dirty="0"/>
              <a:t>The obvious answers: More oversight, more process</a:t>
            </a:r>
          </a:p>
        </p:txBody>
      </p:sp>
      <p:sp>
        <p:nvSpPr>
          <p:cNvPr id="4" name="Slide Number Placeholder 3">
            <a:extLst>
              <a:ext uri="{FF2B5EF4-FFF2-40B4-BE49-F238E27FC236}">
                <a16:creationId xmlns:a16="http://schemas.microsoft.com/office/drawing/2014/main" id="{CF8026C0-C3B3-9BA6-4CFC-1575A3CD52DA}"/>
              </a:ext>
            </a:extLst>
          </p:cNvPr>
          <p:cNvSpPr>
            <a:spLocks noGrp="1"/>
          </p:cNvSpPr>
          <p:nvPr>
            <p:ph type="sldNum" sz="quarter" idx="4"/>
          </p:nvPr>
        </p:nvSpPr>
        <p:spPr/>
        <p:txBody>
          <a:bodyPr/>
          <a:lstStyle/>
          <a:p>
            <a:fld id="{B7EB45DA-9A0D-DC49-8E02-F30A5DDC21C3}" type="slidenum">
              <a:rPr lang="en-US" smtClean="0"/>
              <a:t>15</a:t>
            </a:fld>
            <a:endParaRPr lang="en-US"/>
          </a:p>
        </p:txBody>
      </p:sp>
      <p:pic>
        <p:nvPicPr>
          <p:cNvPr id="5" name="Picture 4">
            <a:extLst>
              <a:ext uri="{FF2B5EF4-FFF2-40B4-BE49-F238E27FC236}">
                <a16:creationId xmlns:a16="http://schemas.microsoft.com/office/drawing/2014/main" id="{E0F4E85F-3826-2376-EF26-D5756B6DC427}"/>
              </a:ext>
            </a:extLst>
          </p:cNvPr>
          <p:cNvPicPr>
            <a:picLocks noChangeAspect="1"/>
          </p:cNvPicPr>
          <p:nvPr/>
        </p:nvPicPr>
        <p:blipFill>
          <a:blip r:embed="rId2"/>
          <a:stretch>
            <a:fillRect/>
          </a:stretch>
        </p:blipFill>
        <p:spPr>
          <a:xfrm>
            <a:off x="4810297" y="1502967"/>
            <a:ext cx="4038714" cy="1646030"/>
          </a:xfrm>
          <a:prstGeom prst="rect">
            <a:avLst/>
          </a:prstGeom>
          <a:ln>
            <a:solidFill>
              <a:schemeClr val="accent1"/>
            </a:solidFill>
          </a:ln>
        </p:spPr>
      </p:pic>
      <p:pic>
        <p:nvPicPr>
          <p:cNvPr id="6" name="Picture 5">
            <a:extLst>
              <a:ext uri="{FF2B5EF4-FFF2-40B4-BE49-F238E27FC236}">
                <a16:creationId xmlns:a16="http://schemas.microsoft.com/office/drawing/2014/main" id="{3355735C-080B-6C37-39FC-C33504F0CDBC}"/>
              </a:ext>
            </a:extLst>
          </p:cNvPr>
          <p:cNvPicPr>
            <a:picLocks noChangeAspect="1"/>
          </p:cNvPicPr>
          <p:nvPr/>
        </p:nvPicPr>
        <p:blipFill>
          <a:blip r:embed="rId3"/>
          <a:stretch>
            <a:fillRect/>
          </a:stretch>
        </p:blipFill>
        <p:spPr>
          <a:xfrm>
            <a:off x="277148" y="1502968"/>
            <a:ext cx="4320760" cy="1646030"/>
          </a:xfrm>
          <a:prstGeom prst="rect">
            <a:avLst/>
          </a:prstGeom>
          <a:ln>
            <a:solidFill>
              <a:schemeClr val="accent1"/>
            </a:solidFill>
          </a:ln>
        </p:spPr>
      </p:pic>
      <p:sp>
        <p:nvSpPr>
          <p:cNvPr id="7" name="TextBox 6">
            <a:extLst>
              <a:ext uri="{FF2B5EF4-FFF2-40B4-BE49-F238E27FC236}">
                <a16:creationId xmlns:a16="http://schemas.microsoft.com/office/drawing/2014/main" id="{38635370-B20C-204E-5350-8B054016121C}"/>
              </a:ext>
            </a:extLst>
          </p:cNvPr>
          <p:cNvSpPr txBox="1"/>
          <p:nvPr/>
        </p:nvSpPr>
        <p:spPr>
          <a:xfrm>
            <a:off x="1529138" y="883246"/>
            <a:ext cx="1816779" cy="584775"/>
          </a:xfrm>
          <a:prstGeom prst="rect">
            <a:avLst/>
          </a:prstGeom>
          <a:noFill/>
        </p:spPr>
        <p:txBody>
          <a:bodyPr wrap="none" rtlCol="0">
            <a:spAutoFit/>
          </a:bodyPr>
          <a:lstStyle/>
          <a:p>
            <a:r>
              <a:rPr lang="en-US" sz="3200" b="1" dirty="0"/>
              <a:t>Oversight</a:t>
            </a:r>
          </a:p>
        </p:txBody>
      </p:sp>
      <p:sp>
        <p:nvSpPr>
          <p:cNvPr id="8" name="TextBox 7">
            <a:extLst>
              <a:ext uri="{FF2B5EF4-FFF2-40B4-BE49-F238E27FC236}">
                <a16:creationId xmlns:a16="http://schemas.microsoft.com/office/drawing/2014/main" id="{3FF4F540-D5D5-CFAB-3BD6-889EA5BF65F5}"/>
              </a:ext>
            </a:extLst>
          </p:cNvPr>
          <p:cNvSpPr txBox="1"/>
          <p:nvPr/>
        </p:nvSpPr>
        <p:spPr>
          <a:xfrm>
            <a:off x="5269771" y="883246"/>
            <a:ext cx="3119765" cy="584775"/>
          </a:xfrm>
          <a:prstGeom prst="rect">
            <a:avLst/>
          </a:prstGeom>
          <a:noFill/>
        </p:spPr>
        <p:txBody>
          <a:bodyPr wrap="none" rtlCol="0">
            <a:spAutoFit/>
          </a:bodyPr>
          <a:lstStyle/>
          <a:p>
            <a:r>
              <a:rPr lang="en-US" sz="3200" b="1" dirty="0"/>
              <a:t>Process imitation</a:t>
            </a:r>
          </a:p>
        </p:txBody>
      </p:sp>
      <p:sp>
        <p:nvSpPr>
          <p:cNvPr id="9" name="TextBox 8">
            <a:extLst>
              <a:ext uri="{FF2B5EF4-FFF2-40B4-BE49-F238E27FC236}">
                <a16:creationId xmlns:a16="http://schemas.microsoft.com/office/drawing/2014/main" id="{F892E668-00EF-BD80-1A57-2881AEB0E857}"/>
              </a:ext>
            </a:extLst>
          </p:cNvPr>
          <p:cNvSpPr txBox="1"/>
          <p:nvPr/>
        </p:nvSpPr>
        <p:spPr>
          <a:xfrm>
            <a:off x="5208767" y="3183943"/>
            <a:ext cx="3246979" cy="369332"/>
          </a:xfrm>
          <a:prstGeom prst="rect">
            <a:avLst/>
          </a:prstGeom>
          <a:noFill/>
        </p:spPr>
        <p:txBody>
          <a:bodyPr wrap="none" rtlCol="0">
            <a:spAutoFit/>
          </a:bodyPr>
          <a:lstStyle/>
          <a:p>
            <a:r>
              <a:rPr lang="en-US" b="1" i="1" dirty="0"/>
              <a:t>Personas, </a:t>
            </a:r>
            <a:r>
              <a:rPr lang="en-US" b="1" dirty="0"/>
              <a:t>e.g.</a:t>
            </a:r>
            <a:r>
              <a:rPr lang="en-US" b="1" i="1" dirty="0"/>
              <a:t>, Yegge’s Gastown</a:t>
            </a:r>
          </a:p>
        </p:txBody>
      </p:sp>
      <p:sp>
        <p:nvSpPr>
          <p:cNvPr id="11" name="TextBox 10">
            <a:extLst>
              <a:ext uri="{FF2B5EF4-FFF2-40B4-BE49-F238E27FC236}">
                <a16:creationId xmlns:a16="http://schemas.microsoft.com/office/drawing/2014/main" id="{A00020D7-F991-4AF1-38AD-ADED9469A8F9}"/>
              </a:ext>
            </a:extLst>
          </p:cNvPr>
          <p:cNvSpPr txBox="1"/>
          <p:nvPr/>
        </p:nvSpPr>
        <p:spPr>
          <a:xfrm>
            <a:off x="454273" y="3602975"/>
            <a:ext cx="4143635" cy="584775"/>
          </a:xfrm>
          <a:prstGeom prst="rect">
            <a:avLst/>
          </a:prstGeom>
          <a:noFill/>
        </p:spPr>
        <p:txBody>
          <a:bodyPr wrap="none" rtlCol="0">
            <a:spAutoFit/>
          </a:bodyPr>
          <a:lstStyle/>
          <a:p>
            <a:r>
              <a:rPr lang="en-US" sz="3200" i="1" dirty="0"/>
              <a:t>Does not scale / </a:t>
            </a:r>
            <a:r>
              <a:rPr lang="en-US" sz="3200" i="1" dirty="0" err="1"/>
              <a:t>DevExp</a:t>
            </a:r>
            <a:endParaRPr lang="en-US" sz="3200" i="1" dirty="0"/>
          </a:p>
        </p:txBody>
      </p:sp>
      <p:sp>
        <p:nvSpPr>
          <p:cNvPr id="12" name="TextBox 11">
            <a:extLst>
              <a:ext uri="{FF2B5EF4-FFF2-40B4-BE49-F238E27FC236}">
                <a16:creationId xmlns:a16="http://schemas.microsoft.com/office/drawing/2014/main" id="{80441E97-BACB-0B0D-AD60-25F5D7C1C5ED}"/>
              </a:ext>
            </a:extLst>
          </p:cNvPr>
          <p:cNvSpPr txBox="1"/>
          <p:nvPr/>
        </p:nvSpPr>
        <p:spPr>
          <a:xfrm>
            <a:off x="4765241" y="3565266"/>
            <a:ext cx="4124591" cy="584775"/>
          </a:xfrm>
          <a:prstGeom prst="rect">
            <a:avLst/>
          </a:prstGeom>
          <a:noFill/>
        </p:spPr>
        <p:txBody>
          <a:bodyPr wrap="none" rtlCol="0">
            <a:spAutoFit/>
          </a:bodyPr>
          <a:lstStyle/>
          <a:p>
            <a:r>
              <a:rPr lang="en-US" sz="3200" i="1" dirty="0"/>
              <a:t>Process is not judgment</a:t>
            </a:r>
          </a:p>
        </p:txBody>
      </p:sp>
      <p:sp>
        <p:nvSpPr>
          <p:cNvPr id="14" name="TextBox 13">
            <a:extLst>
              <a:ext uri="{FF2B5EF4-FFF2-40B4-BE49-F238E27FC236}">
                <a16:creationId xmlns:a16="http://schemas.microsoft.com/office/drawing/2014/main" id="{A56DA766-880A-AE61-221C-644517DA759F}"/>
              </a:ext>
            </a:extLst>
          </p:cNvPr>
          <p:cNvSpPr txBox="1"/>
          <p:nvPr/>
        </p:nvSpPr>
        <p:spPr>
          <a:xfrm>
            <a:off x="0" y="4782522"/>
            <a:ext cx="9067972" cy="954107"/>
          </a:xfrm>
          <a:prstGeom prst="rect">
            <a:avLst/>
          </a:prstGeom>
          <a:noFill/>
        </p:spPr>
        <p:txBody>
          <a:bodyPr wrap="square" rtlCol="0">
            <a:spAutoFit/>
          </a:bodyPr>
          <a:lstStyle/>
          <a:p>
            <a:pPr algn="ctr"/>
            <a:r>
              <a:rPr lang="en-US" sz="2800" b="1" i="1" dirty="0"/>
              <a:t>Q: How do we retain agentic velocity while preserving engineering judgment &amp; oversight?</a:t>
            </a:r>
          </a:p>
        </p:txBody>
      </p:sp>
      <p:sp>
        <p:nvSpPr>
          <p:cNvPr id="15" name="TextBox 14">
            <a:extLst>
              <a:ext uri="{FF2B5EF4-FFF2-40B4-BE49-F238E27FC236}">
                <a16:creationId xmlns:a16="http://schemas.microsoft.com/office/drawing/2014/main" id="{2B71936A-7704-7794-2C33-F1A1B728C1A0}"/>
              </a:ext>
            </a:extLst>
          </p:cNvPr>
          <p:cNvSpPr txBox="1"/>
          <p:nvPr/>
        </p:nvSpPr>
        <p:spPr>
          <a:xfrm>
            <a:off x="1131781" y="3244334"/>
            <a:ext cx="2918941" cy="369332"/>
          </a:xfrm>
          <a:prstGeom prst="rect">
            <a:avLst/>
          </a:prstGeom>
          <a:noFill/>
        </p:spPr>
        <p:txBody>
          <a:bodyPr wrap="none" rtlCol="0">
            <a:spAutoFit/>
          </a:bodyPr>
          <a:lstStyle/>
          <a:p>
            <a:r>
              <a:rPr lang="en-US" b="1" i="1" dirty="0"/>
              <a:t>“My job is now code review”</a:t>
            </a:r>
          </a:p>
        </p:txBody>
      </p:sp>
      <p:sp>
        <p:nvSpPr>
          <p:cNvPr id="2" name="TextBox 1">
            <a:extLst>
              <a:ext uri="{FF2B5EF4-FFF2-40B4-BE49-F238E27FC236}">
                <a16:creationId xmlns:a16="http://schemas.microsoft.com/office/drawing/2014/main" id="{D1F8FEBB-9BB2-4881-6713-F06C205E778B}"/>
              </a:ext>
            </a:extLst>
          </p:cNvPr>
          <p:cNvSpPr txBox="1"/>
          <p:nvPr/>
        </p:nvSpPr>
        <p:spPr>
          <a:xfrm>
            <a:off x="20565" y="5986106"/>
            <a:ext cx="9073381" cy="492443"/>
          </a:xfrm>
          <a:prstGeom prst="rect">
            <a:avLst/>
          </a:prstGeom>
          <a:noFill/>
        </p:spPr>
        <p:txBody>
          <a:bodyPr wrap="none" rtlCol="0">
            <a:spAutoFit/>
          </a:bodyPr>
          <a:lstStyle/>
          <a:p>
            <a:r>
              <a:rPr lang="en-US" sz="2600" b="1" dirty="0"/>
              <a:t>A: Introduce appropriate representations for LLM to reason over</a:t>
            </a:r>
          </a:p>
        </p:txBody>
      </p:sp>
    </p:spTree>
    <p:extLst>
      <p:ext uri="{BB962C8B-B14F-4D97-AF65-F5344CB8AC3E}">
        <p14:creationId xmlns:p14="http://schemas.microsoft.com/office/powerpoint/2010/main" val="235428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C80D7-2D01-6B9F-709D-E882E453087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5483D3-5EFD-4BF2-6BBB-05CC81391892}"/>
              </a:ext>
            </a:extLst>
          </p:cNvPr>
          <p:cNvSpPr>
            <a:spLocks noGrp="1"/>
          </p:cNvSpPr>
          <p:nvPr>
            <p:ph idx="1"/>
          </p:nvPr>
        </p:nvSpPr>
        <p:spPr/>
        <p:txBody>
          <a:bodyPr>
            <a:normAutofit/>
          </a:bodyPr>
          <a:lstStyle/>
          <a:p>
            <a:pPr marL="342900" indent="-342900">
              <a:buFont typeface="+mj-lt"/>
              <a:buAutoNum type="arabicPeriod"/>
            </a:pPr>
            <a:r>
              <a:rPr lang="en-US" sz="2400" dirty="0"/>
              <a:t>Who am I and why am I here</a:t>
            </a:r>
          </a:p>
          <a:p>
            <a:pPr marL="342900" indent="-342900">
              <a:buFont typeface="+mj-lt"/>
              <a:buAutoNum type="arabicPeriod"/>
            </a:pPr>
            <a:r>
              <a:rPr lang="en-US" sz="2400" dirty="0"/>
              <a:t>The problem: Trustworthy GenAI for consequential work</a:t>
            </a:r>
          </a:p>
          <a:p>
            <a:pPr marL="342900" indent="-342900">
              <a:buFont typeface="+mj-lt"/>
              <a:buAutoNum type="arabicPeriod"/>
            </a:pPr>
            <a:r>
              <a:rPr lang="en-US" sz="2400" b="1" dirty="0"/>
              <a:t>The shift: Intelligence changes the engineering bottleneck</a:t>
            </a:r>
          </a:p>
          <a:p>
            <a:pPr marL="342900" indent="-342900">
              <a:buFont typeface="+mj-lt"/>
              <a:buAutoNum type="arabicPeriod"/>
            </a:pPr>
            <a:r>
              <a:rPr lang="en-US" sz="2400" dirty="0"/>
              <a:t>MAGE: Model-Based Agentic Engineering</a:t>
            </a:r>
          </a:p>
          <a:p>
            <a:pPr marL="342900" indent="-342900">
              <a:buFont typeface="+mj-lt"/>
              <a:buAutoNum type="arabicPeriod"/>
            </a:pPr>
            <a:r>
              <a:rPr lang="en-US" sz="2400" dirty="0">
                <a:solidFill>
                  <a:schemeClr val="bg1"/>
                </a:solidFill>
              </a:rPr>
              <a:t>What this means</a:t>
            </a:r>
            <a:endParaRPr lang="en-US" sz="2400"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3F49DF2D-8ED7-99D9-7ABF-513EB6074FFF}"/>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DD02F60C-59DB-0F3E-02BD-67CAEAD54D7C}"/>
              </a:ext>
            </a:extLst>
          </p:cNvPr>
          <p:cNvSpPr>
            <a:spLocks noGrp="1"/>
          </p:cNvSpPr>
          <p:nvPr>
            <p:ph type="sldNum" sz="quarter" idx="4"/>
          </p:nvPr>
        </p:nvSpPr>
        <p:spPr/>
        <p:txBody>
          <a:bodyPr/>
          <a:lstStyle/>
          <a:p>
            <a:fld id="{B7EB45DA-9A0D-DC49-8E02-F30A5DDC21C3}" type="slidenum">
              <a:rPr lang="en-US" smtClean="0"/>
              <a:t>16</a:t>
            </a:fld>
            <a:endParaRPr lang="en-US"/>
          </a:p>
        </p:txBody>
      </p:sp>
    </p:spTree>
    <p:extLst>
      <p:ext uri="{BB962C8B-B14F-4D97-AF65-F5344CB8AC3E}">
        <p14:creationId xmlns:p14="http://schemas.microsoft.com/office/powerpoint/2010/main" val="657923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57E5B-32D5-D3F4-691C-69B81A5A7D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87B7BE-726F-C1F3-6334-098E32AD8E11}"/>
              </a:ext>
            </a:extLst>
          </p:cNvPr>
          <p:cNvSpPr>
            <a:spLocks noGrp="1"/>
          </p:cNvSpPr>
          <p:nvPr>
            <p:ph type="title"/>
          </p:nvPr>
        </p:nvSpPr>
        <p:spPr>
          <a:xfrm>
            <a:off x="-104931" y="136525"/>
            <a:ext cx="9952532" cy="638175"/>
          </a:xfrm>
        </p:spPr>
        <p:txBody>
          <a:bodyPr>
            <a:noAutofit/>
          </a:bodyPr>
          <a:lstStyle/>
          <a:p>
            <a:r>
              <a:rPr lang="en-US" sz="2200" dirty="0"/>
              <a:t>With GenAI, can one engineer/SME build a remediation system?</a:t>
            </a:r>
          </a:p>
        </p:txBody>
      </p:sp>
      <p:sp>
        <p:nvSpPr>
          <p:cNvPr id="4" name="Slide Number Placeholder 3">
            <a:extLst>
              <a:ext uri="{FF2B5EF4-FFF2-40B4-BE49-F238E27FC236}">
                <a16:creationId xmlns:a16="http://schemas.microsoft.com/office/drawing/2014/main" id="{D6BB0A95-F9A8-15B9-AD92-5FD9AE278046}"/>
              </a:ext>
            </a:extLst>
          </p:cNvPr>
          <p:cNvSpPr>
            <a:spLocks noGrp="1"/>
          </p:cNvSpPr>
          <p:nvPr>
            <p:ph type="sldNum" sz="quarter" idx="4"/>
          </p:nvPr>
        </p:nvSpPr>
        <p:spPr/>
        <p:txBody>
          <a:bodyPr/>
          <a:lstStyle/>
          <a:p>
            <a:fld id="{B7EB45DA-9A0D-DC49-8E02-F30A5DDC21C3}" type="slidenum">
              <a:rPr lang="en-US" smtClean="0"/>
              <a:t>17</a:t>
            </a:fld>
            <a:endParaRPr lang="en-US"/>
          </a:p>
        </p:txBody>
      </p:sp>
      <p:pic>
        <p:nvPicPr>
          <p:cNvPr id="5" name="Picture 4">
            <a:extLst>
              <a:ext uri="{FF2B5EF4-FFF2-40B4-BE49-F238E27FC236}">
                <a16:creationId xmlns:a16="http://schemas.microsoft.com/office/drawing/2014/main" id="{5654CBBD-95B7-0227-4CCB-92B892904607}"/>
              </a:ext>
            </a:extLst>
          </p:cNvPr>
          <p:cNvPicPr>
            <a:picLocks noChangeAspect="1"/>
          </p:cNvPicPr>
          <p:nvPr/>
        </p:nvPicPr>
        <p:blipFill>
          <a:blip r:embed="rId3"/>
          <a:stretch>
            <a:fillRect/>
          </a:stretch>
        </p:blipFill>
        <p:spPr>
          <a:xfrm>
            <a:off x="795328" y="926623"/>
            <a:ext cx="7525682" cy="3796141"/>
          </a:xfrm>
          <a:prstGeom prst="rect">
            <a:avLst/>
          </a:prstGeom>
        </p:spPr>
      </p:pic>
      <p:pic>
        <p:nvPicPr>
          <p:cNvPr id="7" name="Picture 6">
            <a:extLst>
              <a:ext uri="{FF2B5EF4-FFF2-40B4-BE49-F238E27FC236}">
                <a16:creationId xmlns:a16="http://schemas.microsoft.com/office/drawing/2014/main" id="{470DB972-1589-EADE-687C-FAF5FED9B03F}"/>
              </a:ext>
            </a:extLst>
          </p:cNvPr>
          <p:cNvPicPr>
            <a:picLocks noChangeAspect="1"/>
          </p:cNvPicPr>
          <p:nvPr/>
        </p:nvPicPr>
        <p:blipFill>
          <a:blip r:embed="rId4"/>
          <a:stretch>
            <a:fillRect/>
          </a:stretch>
        </p:blipFill>
        <p:spPr>
          <a:xfrm>
            <a:off x="90538" y="2515093"/>
            <a:ext cx="8424812" cy="1808808"/>
          </a:xfrm>
          <a:prstGeom prst="rect">
            <a:avLst/>
          </a:prstGeom>
          <a:ln>
            <a:solidFill>
              <a:schemeClr val="accent1"/>
            </a:solidFill>
          </a:ln>
        </p:spPr>
      </p:pic>
      <p:pic>
        <p:nvPicPr>
          <p:cNvPr id="8" name="Picture 7">
            <a:extLst>
              <a:ext uri="{FF2B5EF4-FFF2-40B4-BE49-F238E27FC236}">
                <a16:creationId xmlns:a16="http://schemas.microsoft.com/office/drawing/2014/main" id="{7CD32310-9876-8657-F847-6B2425BED2F7}"/>
              </a:ext>
            </a:extLst>
          </p:cNvPr>
          <p:cNvPicPr>
            <a:picLocks noChangeAspect="1"/>
          </p:cNvPicPr>
          <p:nvPr/>
        </p:nvPicPr>
        <p:blipFill>
          <a:blip r:embed="rId5"/>
          <a:stretch>
            <a:fillRect/>
          </a:stretch>
        </p:blipFill>
        <p:spPr>
          <a:xfrm>
            <a:off x="463950" y="3039710"/>
            <a:ext cx="8424809" cy="1808808"/>
          </a:xfrm>
          <a:prstGeom prst="rect">
            <a:avLst/>
          </a:prstGeom>
          <a:ln>
            <a:solidFill>
              <a:schemeClr val="accent1"/>
            </a:solidFill>
          </a:ln>
        </p:spPr>
      </p:pic>
      <p:pic>
        <p:nvPicPr>
          <p:cNvPr id="9" name="Picture 8">
            <a:extLst>
              <a:ext uri="{FF2B5EF4-FFF2-40B4-BE49-F238E27FC236}">
                <a16:creationId xmlns:a16="http://schemas.microsoft.com/office/drawing/2014/main" id="{B2B26D8B-3F7F-5E5B-706B-1133805BD840}"/>
              </a:ext>
            </a:extLst>
          </p:cNvPr>
          <p:cNvPicPr>
            <a:picLocks noChangeAspect="1"/>
          </p:cNvPicPr>
          <p:nvPr/>
        </p:nvPicPr>
        <p:blipFill>
          <a:blip r:embed="rId6"/>
          <a:stretch>
            <a:fillRect/>
          </a:stretch>
        </p:blipFill>
        <p:spPr>
          <a:xfrm>
            <a:off x="719192" y="3558354"/>
            <a:ext cx="8424808" cy="1808808"/>
          </a:xfrm>
          <a:prstGeom prst="rect">
            <a:avLst/>
          </a:prstGeom>
          <a:ln>
            <a:solidFill>
              <a:schemeClr val="accent1"/>
            </a:solidFill>
          </a:ln>
        </p:spPr>
      </p:pic>
      <p:grpSp>
        <p:nvGrpSpPr>
          <p:cNvPr id="13" name="Group 12">
            <a:extLst>
              <a:ext uri="{FF2B5EF4-FFF2-40B4-BE49-F238E27FC236}">
                <a16:creationId xmlns:a16="http://schemas.microsoft.com/office/drawing/2014/main" id="{0FFCB399-82BF-D44F-9B54-0F5517FD4461}"/>
              </a:ext>
            </a:extLst>
          </p:cNvPr>
          <p:cNvGrpSpPr/>
          <p:nvPr/>
        </p:nvGrpSpPr>
        <p:grpSpPr>
          <a:xfrm>
            <a:off x="1808426" y="5965274"/>
            <a:ext cx="6125817" cy="720090"/>
            <a:chOff x="685800" y="3068955"/>
            <a:chExt cx="6125817" cy="720090"/>
          </a:xfrm>
        </p:grpSpPr>
        <p:pic>
          <p:nvPicPr>
            <p:cNvPr id="12" name="Picture 11">
              <a:extLst>
                <a:ext uri="{FF2B5EF4-FFF2-40B4-BE49-F238E27FC236}">
                  <a16:creationId xmlns:a16="http://schemas.microsoft.com/office/drawing/2014/main" id="{8D0711F4-C13E-A615-D659-1101B4CD2E7F}"/>
                </a:ext>
              </a:extLst>
            </p:cNvPr>
            <p:cNvPicPr>
              <a:picLocks noChangeAspect="1"/>
            </p:cNvPicPr>
            <p:nvPr/>
          </p:nvPicPr>
          <p:blipFill>
            <a:blip r:embed="rId7"/>
            <a:srcRect r="21186"/>
            <a:stretch>
              <a:fillRect/>
            </a:stretch>
          </p:blipFill>
          <p:spPr>
            <a:xfrm>
              <a:off x="685800" y="3068955"/>
              <a:ext cx="6125817" cy="720090"/>
            </a:xfrm>
            <a:prstGeom prst="rect">
              <a:avLst/>
            </a:prstGeom>
          </p:spPr>
        </p:pic>
        <p:pic>
          <p:nvPicPr>
            <p:cNvPr id="11" name="Picture 10">
              <a:extLst>
                <a:ext uri="{FF2B5EF4-FFF2-40B4-BE49-F238E27FC236}">
                  <a16:creationId xmlns:a16="http://schemas.microsoft.com/office/drawing/2014/main" id="{41D39BA9-84A1-B804-D86A-BE95D1C89930}"/>
                </a:ext>
              </a:extLst>
            </p:cNvPr>
            <p:cNvPicPr>
              <a:picLocks noChangeAspect="1"/>
            </p:cNvPicPr>
            <p:nvPr/>
          </p:nvPicPr>
          <p:blipFill>
            <a:blip r:embed="rId8"/>
            <a:srcRect t="35601" b="15678"/>
            <a:stretch>
              <a:fillRect/>
            </a:stretch>
          </p:blipFill>
          <p:spPr>
            <a:xfrm>
              <a:off x="6063515" y="3551998"/>
              <a:ext cx="635000" cy="204190"/>
            </a:xfrm>
            <a:prstGeom prst="rect">
              <a:avLst/>
            </a:prstGeom>
          </p:spPr>
        </p:pic>
      </p:grpSp>
      <p:sp>
        <p:nvSpPr>
          <p:cNvPr id="14" name="TextBox 13">
            <a:extLst>
              <a:ext uri="{FF2B5EF4-FFF2-40B4-BE49-F238E27FC236}">
                <a16:creationId xmlns:a16="http://schemas.microsoft.com/office/drawing/2014/main" id="{DB35B0A9-E800-099A-D157-72E9268C51A1}"/>
              </a:ext>
            </a:extLst>
          </p:cNvPr>
          <p:cNvSpPr txBox="1"/>
          <p:nvPr/>
        </p:nvSpPr>
        <p:spPr>
          <a:xfrm>
            <a:off x="681194" y="6018846"/>
            <a:ext cx="1127232" cy="584775"/>
          </a:xfrm>
          <a:prstGeom prst="rect">
            <a:avLst/>
          </a:prstGeom>
          <a:noFill/>
        </p:spPr>
        <p:txBody>
          <a:bodyPr wrap="none" rtlCol="0">
            <a:spAutoFit/>
          </a:bodyPr>
          <a:lstStyle/>
          <a:p>
            <a:r>
              <a:rPr lang="en-US" sz="3200" b="1" dirty="0"/>
              <a:t>$0.11</a:t>
            </a:r>
          </a:p>
        </p:txBody>
      </p:sp>
      <p:grpSp>
        <p:nvGrpSpPr>
          <p:cNvPr id="16" name="Group 15">
            <a:extLst>
              <a:ext uri="{FF2B5EF4-FFF2-40B4-BE49-F238E27FC236}">
                <a16:creationId xmlns:a16="http://schemas.microsoft.com/office/drawing/2014/main" id="{781A8C2B-BA55-5C67-5A02-9E3B3202501E}"/>
              </a:ext>
            </a:extLst>
          </p:cNvPr>
          <p:cNvGrpSpPr/>
          <p:nvPr/>
        </p:nvGrpSpPr>
        <p:grpSpPr>
          <a:xfrm>
            <a:off x="655584" y="4063108"/>
            <a:ext cx="8041539" cy="1783197"/>
            <a:chOff x="1327149" y="3861470"/>
            <a:chExt cx="8041539" cy="1783197"/>
          </a:xfrm>
        </p:grpSpPr>
        <p:pic>
          <p:nvPicPr>
            <p:cNvPr id="10" name="Picture 9">
              <a:extLst>
                <a:ext uri="{FF2B5EF4-FFF2-40B4-BE49-F238E27FC236}">
                  <a16:creationId xmlns:a16="http://schemas.microsoft.com/office/drawing/2014/main" id="{5823766E-FDD1-46E4-313C-46C8DCF17F65}"/>
                </a:ext>
              </a:extLst>
            </p:cNvPr>
            <p:cNvPicPr>
              <a:picLocks noChangeAspect="1"/>
            </p:cNvPicPr>
            <p:nvPr/>
          </p:nvPicPr>
          <p:blipFill>
            <a:blip r:embed="rId9"/>
            <a:srcRect b="53620"/>
            <a:stretch>
              <a:fillRect/>
            </a:stretch>
          </p:blipFill>
          <p:spPr>
            <a:xfrm>
              <a:off x="1327149" y="3861470"/>
              <a:ext cx="8039791" cy="948633"/>
            </a:xfrm>
            <a:prstGeom prst="rect">
              <a:avLst/>
            </a:prstGeom>
          </p:spPr>
        </p:pic>
        <p:pic>
          <p:nvPicPr>
            <p:cNvPr id="15" name="Picture 14">
              <a:extLst>
                <a:ext uri="{FF2B5EF4-FFF2-40B4-BE49-F238E27FC236}">
                  <a16:creationId xmlns:a16="http://schemas.microsoft.com/office/drawing/2014/main" id="{AD70C4A5-DB12-9441-8DF1-7F83EC88DEFB}"/>
                </a:ext>
              </a:extLst>
            </p:cNvPr>
            <p:cNvPicPr>
              <a:picLocks noChangeAspect="1"/>
            </p:cNvPicPr>
            <p:nvPr/>
          </p:nvPicPr>
          <p:blipFill>
            <a:blip r:embed="rId9"/>
            <a:srcRect t="56512"/>
            <a:stretch>
              <a:fillRect/>
            </a:stretch>
          </p:blipFill>
          <p:spPr>
            <a:xfrm>
              <a:off x="1328897" y="4755173"/>
              <a:ext cx="8039791" cy="889494"/>
            </a:xfrm>
            <a:prstGeom prst="rect">
              <a:avLst/>
            </a:prstGeom>
          </p:spPr>
        </p:pic>
      </p:grpSp>
    </p:spTree>
    <p:extLst>
      <p:ext uri="{BB962C8B-B14F-4D97-AF65-F5344CB8AC3E}">
        <p14:creationId xmlns:p14="http://schemas.microsoft.com/office/powerpoint/2010/main" val="368418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D87B5-0773-53E8-0EE2-8FE283C1E5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F58509-308B-BEA5-19E0-FDBBA52B14AE}"/>
              </a:ext>
            </a:extLst>
          </p:cNvPr>
          <p:cNvSpPr>
            <a:spLocks noGrp="1"/>
          </p:cNvSpPr>
          <p:nvPr>
            <p:ph type="title"/>
          </p:nvPr>
        </p:nvSpPr>
        <p:spPr>
          <a:xfrm>
            <a:off x="152568" y="136525"/>
            <a:ext cx="7587916" cy="638175"/>
          </a:xfrm>
        </p:spPr>
        <p:txBody>
          <a:bodyPr>
            <a:noAutofit/>
          </a:bodyPr>
          <a:lstStyle/>
          <a:p>
            <a:r>
              <a:rPr lang="en-US" sz="2200" dirty="0" err="1"/>
              <a:t>DocAble</a:t>
            </a:r>
            <a:r>
              <a:rPr lang="en-US" sz="2200" dirty="0"/>
              <a:t>: And don’t forget an editor!</a:t>
            </a:r>
          </a:p>
        </p:txBody>
      </p:sp>
      <p:sp>
        <p:nvSpPr>
          <p:cNvPr id="4" name="Slide Number Placeholder 3">
            <a:extLst>
              <a:ext uri="{FF2B5EF4-FFF2-40B4-BE49-F238E27FC236}">
                <a16:creationId xmlns:a16="http://schemas.microsoft.com/office/drawing/2014/main" id="{FF61F0E5-1486-EED5-5EBE-7F621FAA6150}"/>
              </a:ext>
            </a:extLst>
          </p:cNvPr>
          <p:cNvSpPr>
            <a:spLocks noGrp="1"/>
          </p:cNvSpPr>
          <p:nvPr>
            <p:ph type="sldNum" sz="quarter" idx="4"/>
          </p:nvPr>
        </p:nvSpPr>
        <p:spPr/>
        <p:txBody>
          <a:bodyPr/>
          <a:lstStyle/>
          <a:p>
            <a:fld id="{B7EB45DA-9A0D-DC49-8E02-F30A5DDC21C3}" type="slidenum">
              <a:rPr lang="en-US" smtClean="0"/>
              <a:t>18</a:t>
            </a:fld>
            <a:endParaRPr lang="en-US"/>
          </a:p>
        </p:txBody>
      </p:sp>
      <p:pic>
        <p:nvPicPr>
          <p:cNvPr id="6" name="Picture 5">
            <a:extLst>
              <a:ext uri="{FF2B5EF4-FFF2-40B4-BE49-F238E27FC236}">
                <a16:creationId xmlns:a16="http://schemas.microsoft.com/office/drawing/2014/main" id="{5A110458-F4E0-80F5-8B2B-3A420C10E3AF}"/>
              </a:ext>
            </a:extLst>
          </p:cNvPr>
          <p:cNvPicPr>
            <a:picLocks noChangeAspect="1"/>
          </p:cNvPicPr>
          <p:nvPr/>
        </p:nvPicPr>
        <p:blipFill>
          <a:blip r:embed="rId3"/>
          <a:stretch>
            <a:fillRect/>
          </a:stretch>
        </p:blipFill>
        <p:spPr>
          <a:xfrm>
            <a:off x="152568" y="1311807"/>
            <a:ext cx="8838864" cy="4270846"/>
          </a:xfrm>
          <a:prstGeom prst="rect">
            <a:avLst/>
          </a:prstGeom>
        </p:spPr>
      </p:pic>
    </p:spTree>
    <p:extLst>
      <p:ext uri="{BB962C8B-B14F-4D97-AF65-F5344CB8AC3E}">
        <p14:creationId xmlns:p14="http://schemas.microsoft.com/office/powerpoint/2010/main" val="316121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15516A-E7BB-4505-5876-5BD2C8CC3DD6}"/>
              </a:ext>
            </a:extLst>
          </p:cNvPr>
          <p:cNvSpPr>
            <a:spLocks noGrp="1"/>
          </p:cNvSpPr>
          <p:nvPr>
            <p:ph type="title"/>
          </p:nvPr>
        </p:nvSpPr>
        <p:spPr/>
        <p:txBody>
          <a:bodyPr>
            <a:normAutofit fontScale="90000"/>
          </a:bodyPr>
          <a:lstStyle/>
          <a:p>
            <a:r>
              <a:rPr lang="en-US" dirty="0"/>
              <a:t>How much engineering effort is this?</a:t>
            </a:r>
          </a:p>
        </p:txBody>
      </p:sp>
      <p:sp>
        <p:nvSpPr>
          <p:cNvPr id="4" name="Slide Number Placeholder 3">
            <a:extLst>
              <a:ext uri="{FF2B5EF4-FFF2-40B4-BE49-F238E27FC236}">
                <a16:creationId xmlns:a16="http://schemas.microsoft.com/office/drawing/2014/main" id="{C4DAED6B-C44A-D6AC-8605-CA48C3245456}"/>
              </a:ext>
            </a:extLst>
          </p:cNvPr>
          <p:cNvSpPr>
            <a:spLocks noGrp="1"/>
          </p:cNvSpPr>
          <p:nvPr>
            <p:ph type="sldNum" sz="quarter" idx="4"/>
          </p:nvPr>
        </p:nvSpPr>
        <p:spPr/>
        <p:txBody>
          <a:bodyPr/>
          <a:lstStyle/>
          <a:p>
            <a:fld id="{B7EB45DA-9A0D-DC49-8E02-F30A5DDC21C3}" type="slidenum">
              <a:rPr lang="en-US" smtClean="0"/>
              <a:t>19</a:t>
            </a:fld>
            <a:endParaRPr lang="en-US"/>
          </a:p>
        </p:txBody>
      </p:sp>
      <p:graphicFrame>
        <p:nvGraphicFramePr>
          <p:cNvPr id="6" name="Table 5">
            <a:extLst>
              <a:ext uri="{FF2B5EF4-FFF2-40B4-BE49-F238E27FC236}">
                <a16:creationId xmlns:a16="http://schemas.microsoft.com/office/drawing/2014/main" id="{5A28F511-A80F-1B42-8065-E1A775DFD9C9}"/>
              </a:ext>
            </a:extLst>
          </p:cNvPr>
          <p:cNvGraphicFramePr>
            <a:graphicFrameLocks noGrp="1"/>
          </p:cNvGraphicFramePr>
          <p:nvPr>
            <p:extLst>
              <p:ext uri="{D42A27DB-BD31-4B8C-83A1-F6EECF244321}">
                <p14:modId xmlns:p14="http://schemas.microsoft.com/office/powerpoint/2010/main" val="3150173532"/>
              </p:ext>
            </p:extLst>
          </p:nvPr>
        </p:nvGraphicFramePr>
        <p:xfrm>
          <a:off x="279400" y="906795"/>
          <a:ext cx="8559800" cy="4374192"/>
        </p:xfrm>
        <a:graphic>
          <a:graphicData uri="http://schemas.openxmlformats.org/drawingml/2006/table">
            <a:tbl>
              <a:tblPr firstRow="1" bandRow="1">
                <a:tableStyleId>{5C22544A-7EE6-4342-B048-85BDC9FD1C3A}</a:tableStyleId>
              </a:tblPr>
              <a:tblGrid>
                <a:gridCol w="4876800">
                  <a:extLst>
                    <a:ext uri="{9D8B030D-6E8A-4147-A177-3AD203B41FA5}">
                      <a16:colId xmlns:a16="http://schemas.microsoft.com/office/drawing/2014/main" val="2034279734"/>
                    </a:ext>
                  </a:extLst>
                </a:gridCol>
                <a:gridCol w="2032000">
                  <a:extLst>
                    <a:ext uri="{9D8B030D-6E8A-4147-A177-3AD203B41FA5}">
                      <a16:colId xmlns:a16="http://schemas.microsoft.com/office/drawing/2014/main" val="4188878821"/>
                    </a:ext>
                  </a:extLst>
                </a:gridCol>
                <a:gridCol w="1651000">
                  <a:extLst>
                    <a:ext uri="{9D8B030D-6E8A-4147-A177-3AD203B41FA5}">
                      <a16:colId xmlns:a16="http://schemas.microsoft.com/office/drawing/2014/main" val="2227507822"/>
                    </a:ext>
                  </a:extLst>
                </a:gridCol>
              </a:tblGrid>
              <a:tr h="364516">
                <a:tc>
                  <a:txBody>
                    <a:bodyPr/>
                    <a:lstStyle/>
                    <a:p>
                      <a:pPr algn="l"/>
                      <a:r>
                        <a:rPr lang="en-US" sz="1400" b="1">
                          <a:solidFill>
                            <a:srgbClr val="FFFFFF"/>
                          </a:solidFill>
                        </a:rPr>
                        <a:t>Category</a:t>
                      </a:r>
                    </a:p>
                  </a:txBody>
                  <a:tcPr anchor="ctr">
                    <a:solidFill>
                      <a:srgbClr val="8E6F3E"/>
                    </a:solidFill>
                  </a:tcPr>
                </a:tc>
                <a:tc>
                  <a:txBody>
                    <a:bodyPr/>
                    <a:lstStyle/>
                    <a:p>
                      <a:pPr algn="r"/>
                      <a:r>
                        <a:rPr lang="en-US" sz="1400" b="1">
                          <a:solidFill>
                            <a:srgbClr val="FFFFFF"/>
                          </a:solidFill>
                        </a:rPr>
                        <a:t>Code lines</a:t>
                      </a:r>
                    </a:p>
                  </a:txBody>
                  <a:tcPr anchor="ctr">
                    <a:solidFill>
                      <a:srgbClr val="8E6F3E"/>
                    </a:solidFill>
                  </a:tcPr>
                </a:tc>
                <a:tc>
                  <a:txBody>
                    <a:bodyPr/>
                    <a:lstStyle/>
                    <a:p>
                      <a:pPr algn="r"/>
                      <a:r>
                        <a:rPr lang="en-US" sz="1400" b="1">
                          <a:solidFill>
                            <a:srgbClr val="FFFFFF"/>
                          </a:solidFill>
                        </a:rPr>
                        <a:t>× prod</a:t>
                      </a:r>
                    </a:p>
                  </a:txBody>
                  <a:tcPr anchor="ctr">
                    <a:solidFill>
                      <a:srgbClr val="8E6F3E"/>
                    </a:solidFill>
                  </a:tcPr>
                </a:tc>
                <a:extLst>
                  <a:ext uri="{0D108BD9-81ED-4DB2-BD59-A6C34878D82A}">
                    <a16:rowId xmlns:a16="http://schemas.microsoft.com/office/drawing/2014/main" val="1430344003"/>
                  </a:ext>
                </a:extLst>
              </a:tr>
              <a:tr h="364516">
                <a:tc>
                  <a:txBody>
                    <a:bodyPr/>
                    <a:lstStyle/>
                    <a:p>
                      <a:pPr algn="l"/>
                      <a:r>
                        <a:rPr lang="en-US" sz="1400" b="1">
                          <a:solidFill>
                            <a:srgbClr val="333333"/>
                          </a:solidFill>
                        </a:rPr>
                        <a:t>Production code</a:t>
                      </a:r>
                    </a:p>
                  </a:txBody>
                  <a:tcPr anchor="ctr">
                    <a:solidFill>
                      <a:srgbClr val="FFFFFF"/>
                    </a:solidFill>
                  </a:tcPr>
                </a:tc>
                <a:tc>
                  <a:txBody>
                    <a:bodyPr/>
                    <a:lstStyle/>
                    <a:p>
                      <a:pPr algn="r"/>
                      <a:r>
                        <a:rPr lang="en-US" sz="1400" b="1">
                          <a:solidFill>
                            <a:srgbClr val="333333"/>
                          </a:solidFill>
                        </a:rPr>
                        <a:t>554,116</a:t>
                      </a:r>
                    </a:p>
                  </a:txBody>
                  <a:tcPr anchor="ctr">
                    <a:solidFill>
                      <a:srgbClr val="FFFFFF"/>
                    </a:solidFill>
                  </a:tcPr>
                </a:tc>
                <a:tc>
                  <a:txBody>
                    <a:bodyPr/>
                    <a:lstStyle/>
                    <a:p>
                      <a:pPr algn="r"/>
                      <a:r>
                        <a:rPr lang="en-US" sz="1400" b="1">
                          <a:solidFill>
                            <a:srgbClr val="333333"/>
                          </a:solidFill>
                        </a:rPr>
                        <a:t>1.00</a:t>
                      </a:r>
                    </a:p>
                  </a:txBody>
                  <a:tcPr anchor="ctr">
                    <a:solidFill>
                      <a:srgbClr val="FFFFFF"/>
                    </a:solidFill>
                  </a:tcPr>
                </a:tc>
                <a:extLst>
                  <a:ext uri="{0D108BD9-81ED-4DB2-BD59-A6C34878D82A}">
                    <a16:rowId xmlns:a16="http://schemas.microsoft.com/office/drawing/2014/main" val="3255193284"/>
                  </a:ext>
                </a:extLst>
              </a:tr>
              <a:tr h="364516">
                <a:tc>
                  <a:txBody>
                    <a:bodyPr/>
                    <a:lstStyle/>
                    <a:p>
                      <a:pPr algn="l"/>
                      <a:r>
                        <a:rPr lang="en-US" sz="1400" b="1" dirty="0">
                          <a:solidFill>
                            <a:srgbClr val="333333"/>
                          </a:solidFill>
                        </a:rPr>
                        <a:t>Infrastructure as code</a:t>
                      </a:r>
                    </a:p>
                  </a:txBody>
                  <a:tcPr anchor="ctr">
                    <a:solidFill>
                      <a:srgbClr val="F2EFE9"/>
                    </a:solidFill>
                  </a:tcPr>
                </a:tc>
                <a:tc>
                  <a:txBody>
                    <a:bodyPr/>
                    <a:lstStyle/>
                    <a:p>
                      <a:pPr algn="r"/>
                      <a:r>
                        <a:rPr lang="en-US" sz="1400" b="1">
                          <a:solidFill>
                            <a:srgbClr val="333333"/>
                          </a:solidFill>
                        </a:rPr>
                        <a:t>35,864</a:t>
                      </a:r>
                    </a:p>
                  </a:txBody>
                  <a:tcPr anchor="ctr">
                    <a:solidFill>
                      <a:srgbClr val="F2EFE9"/>
                    </a:solidFill>
                  </a:tcPr>
                </a:tc>
                <a:tc>
                  <a:txBody>
                    <a:bodyPr/>
                    <a:lstStyle/>
                    <a:p>
                      <a:pPr algn="r"/>
                      <a:r>
                        <a:rPr lang="en-US" sz="1400" b="1">
                          <a:solidFill>
                            <a:srgbClr val="333333"/>
                          </a:solidFill>
                        </a:rPr>
                        <a:t>0.06</a:t>
                      </a:r>
                    </a:p>
                  </a:txBody>
                  <a:tcPr anchor="ctr">
                    <a:solidFill>
                      <a:srgbClr val="F2EFE9"/>
                    </a:solidFill>
                  </a:tcPr>
                </a:tc>
                <a:extLst>
                  <a:ext uri="{0D108BD9-81ED-4DB2-BD59-A6C34878D82A}">
                    <a16:rowId xmlns:a16="http://schemas.microsoft.com/office/drawing/2014/main" val="2500124469"/>
                  </a:ext>
                </a:extLst>
              </a:tr>
              <a:tr h="364516">
                <a:tc>
                  <a:txBody>
                    <a:bodyPr/>
                    <a:lstStyle/>
                    <a:p>
                      <a:pPr algn="l"/>
                      <a:r>
                        <a:rPr lang="en-US" sz="1400" b="1">
                          <a:solidFill>
                            <a:srgbClr val="333333"/>
                          </a:solidFill>
                        </a:rPr>
                        <a:t>System-model meta-files</a:t>
                      </a:r>
                    </a:p>
                  </a:txBody>
                  <a:tcPr anchor="ctr">
                    <a:solidFill>
                      <a:srgbClr val="FFFFFF"/>
                    </a:solidFill>
                  </a:tcPr>
                </a:tc>
                <a:tc>
                  <a:txBody>
                    <a:bodyPr/>
                    <a:lstStyle/>
                    <a:p>
                      <a:pPr algn="r"/>
                      <a:r>
                        <a:rPr lang="en-US" sz="1400" b="1">
                          <a:solidFill>
                            <a:srgbClr val="333333"/>
                          </a:solidFill>
                        </a:rPr>
                        <a:t>42,340</a:t>
                      </a:r>
                    </a:p>
                  </a:txBody>
                  <a:tcPr anchor="ctr">
                    <a:solidFill>
                      <a:srgbClr val="FFFFFF"/>
                    </a:solidFill>
                  </a:tcPr>
                </a:tc>
                <a:tc>
                  <a:txBody>
                    <a:bodyPr/>
                    <a:lstStyle/>
                    <a:p>
                      <a:pPr algn="r"/>
                      <a:r>
                        <a:rPr lang="en-US" sz="1400" b="1">
                          <a:solidFill>
                            <a:srgbClr val="333333"/>
                          </a:solidFill>
                        </a:rPr>
                        <a:t>0.08</a:t>
                      </a:r>
                    </a:p>
                  </a:txBody>
                  <a:tcPr anchor="ctr">
                    <a:solidFill>
                      <a:srgbClr val="FFFFFF"/>
                    </a:solidFill>
                  </a:tcPr>
                </a:tc>
                <a:extLst>
                  <a:ext uri="{0D108BD9-81ED-4DB2-BD59-A6C34878D82A}">
                    <a16:rowId xmlns:a16="http://schemas.microsoft.com/office/drawing/2014/main" val="1812395357"/>
                  </a:ext>
                </a:extLst>
              </a:tr>
              <a:tr h="364516">
                <a:tc>
                  <a:txBody>
                    <a:bodyPr/>
                    <a:lstStyle/>
                    <a:p>
                      <a:pPr algn="l"/>
                      <a:r>
                        <a:rPr lang="en-US" sz="1400" b="1">
                          <a:solidFill>
                            <a:srgbClr val="333333"/>
                          </a:solidFill>
                        </a:rPr>
                        <a:t>Support apparatus</a:t>
                      </a:r>
                    </a:p>
                  </a:txBody>
                  <a:tcPr anchor="ctr">
                    <a:solidFill>
                      <a:srgbClr val="F2EFE9"/>
                    </a:solidFill>
                  </a:tcPr>
                </a:tc>
                <a:tc>
                  <a:txBody>
                    <a:bodyPr/>
                    <a:lstStyle/>
                    <a:p>
                      <a:pPr algn="r"/>
                      <a:r>
                        <a:rPr lang="en-US" sz="1400" b="1">
                          <a:solidFill>
                            <a:srgbClr val="333333"/>
                          </a:solidFill>
                        </a:rPr>
                        <a:t>1,649,901</a:t>
                      </a:r>
                    </a:p>
                  </a:txBody>
                  <a:tcPr anchor="ctr">
                    <a:solidFill>
                      <a:srgbClr val="F2EFE9"/>
                    </a:solidFill>
                  </a:tcPr>
                </a:tc>
                <a:tc>
                  <a:txBody>
                    <a:bodyPr/>
                    <a:lstStyle/>
                    <a:p>
                      <a:pPr algn="r"/>
                      <a:r>
                        <a:rPr lang="en-US" sz="1400" b="1">
                          <a:solidFill>
                            <a:srgbClr val="333333"/>
                          </a:solidFill>
                        </a:rPr>
                        <a:t>2.98</a:t>
                      </a:r>
                    </a:p>
                  </a:txBody>
                  <a:tcPr anchor="ctr">
                    <a:solidFill>
                      <a:srgbClr val="F2EFE9"/>
                    </a:solidFill>
                  </a:tcPr>
                </a:tc>
                <a:extLst>
                  <a:ext uri="{0D108BD9-81ED-4DB2-BD59-A6C34878D82A}">
                    <a16:rowId xmlns:a16="http://schemas.microsoft.com/office/drawing/2014/main" val="3635938148"/>
                  </a:ext>
                </a:extLst>
              </a:tr>
              <a:tr h="364516">
                <a:tc>
                  <a:txBody>
                    <a:bodyPr/>
                    <a:lstStyle/>
                    <a:p>
                      <a:pPr algn="l"/>
                      <a:r>
                        <a:rPr lang="en-US" sz="1400" b="0">
                          <a:solidFill>
                            <a:srgbClr val="333333"/>
                          </a:solidFill>
                        </a:rPr>
                        <a:t>    Quality apparatus</a:t>
                      </a:r>
                    </a:p>
                  </a:txBody>
                  <a:tcPr anchor="ctr">
                    <a:solidFill>
                      <a:srgbClr val="FFFFFF"/>
                    </a:solidFill>
                  </a:tcPr>
                </a:tc>
                <a:tc>
                  <a:txBody>
                    <a:bodyPr/>
                    <a:lstStyle/>
                    <a:p>
                      <a:pPr algn="r"/>
                      <a:r>
                        <a:rPr lang="en-US" sz="1400" b="0">
                          <a:solidFill>
                            <a:srgbClr val="333333"/>
                          </a:solidFill>
                        </a:rPr>
                        <a:t>1,273,947</a:t>
                      </a:r>
                    </a:p>
                  </a:txBody>
                  <a:tcPr anchor="ctr">
                    <a:solidFill>
                      <a:srgbClr val="FFFFFF"/>
                    </a:solidFill>
                  </a:tcPr>
                </a:tc>
                <a:tc>
                  <a:txBody>
                    <a:bodyPr/>
                    <a:lstStyle/>
                    <a:p>
                      <a:pPr algn="r"/>
                      <a:r>
                        <a:rPr lang="en-US" sz="1400" b="0">
                          <a:solidFill>
                            <a:srgbClr val="333333"/>
                          </a:solidFill>
                        </a:rPr>
                        <a:t>2.30</a:t>
                      </a:r>
                    </a:p>
                  </a:txBody>
                  <a:tcPr anchor="ctr">
                    <a:solidFill>
                      <a:srgbClr val="FFFFFF"/>
                    </a:solidFill>
                  </a:tcPr>
                </a:tc>
                <a:extLst>
                  <a:ext uri="{0D108BD9-81ED-4DB2-BD59-A6C34878D82A}">
                    <a16:rowId xmlns:a16="http://schemas.microsoft.com/office/drawing/2014/main" val="2966273623"/>
                  </a:ext>
                </a:extLst>
              </a:tr>
              <a:tr h="364516">
                <a:tc>
                  <a:txBody>
                    <a:bodyPr/>
                    <a:lstStyle/>
                    <a:p>
                      <a:pPr algn="l"/>
                      <a:r>
                        <a:rPr lang="en-US" sz="1400" b="0">
                          <a:solidFill>
                            <a:srgbClr val="333333"/>
                          </a:solidFill>
                        </a:rPr>
                        <a:t>        Tests</a:t>
                      </a:r>
                    </a:p>
                  </a:txBody>
                  <a:tcPr anchor="ctr">
                    <a:solidFill>
                      <a:srgbClr val="F2EFE9"/>
                    </a:solidFill>
                  </a:tcPr>
                </a:tc>
                <a:tc>
                  <a:txBody>
                    <a:bodyPr/>
                    <a:lstStyle/>
                    <a:p>
                      <a:pPr algn="r"/>
                      <a:r>
                        <a:rPr lang="en-US" sz="1400" b="0">
                          <a:solidFill>
                            <a:srgbClr val="333333"/>
                          </a:solidFill>
                        </a:rPr>
                        <a:t>628,712</a:t>
                      </a:r>
                    </a:p>
                  </a:txBody>
                  <a:tcPr anchor="ctr">
                    <a:solidFill>
                      <a:srgbClr val="F2EFE9"/>
                    </a:solidFill>
                  </a:tcPr>
                </a:tc>
                <a:tc>
                  <a:txBody>
                    <a:bodyPr/>
                    <a:lstStyle/>
                    <a:p>
                      <a:pPr algn="r"/>
                      <a:r>
                        <a:rPr lang="en-US" sz="1400" b="0">
                          <a:solidFill>
                            <a:srgbClr val="333333"/>
                          </a:solidFill>
                        </a:rPr>
                        <a:t>1.13</a:t>
                      </a:r>
                    </a:p>
                  </a:txBody>
                  <a:tcPr anchor="ctr">
                    <a:solidFill>
                      <a:srgbClr val="F2EFE9"/>
                    </a:solidFill>
                  </a:tcPr>
                </a:tc>
                <a:extLst>
                  <a:ext uri="{0D108BD9-81ED-4DB2-BD59-A6C34878D82A}">
                    <a16:rowId xmlns:a16="http://schemas.microsoft.com/office/drawing/2014/main" val="3923078903"/>
                  </a:ext>
                </a:extLst>
              </a:tr>
              <a:tr h="364516">
                <a:tc>
                  <a:txBody>
                    <a:bodyPr/>
                    <a:lstStyle/>
                    <a:p>
                      <a:pPr algn="l"/>
                      <a:r>
                        <a:rPr lang="en-US" sz="1400" b="0">
                          <a:solidFill>
                            <a:srgbClr val="333333"/>
                          </a:solidFill>
                        </a:rPr>
                        <a:t>        Lints</a:t>
                      </a:r>
                    </a:p>
                  </a:txBody>
                  <a:tcPr anchor="ctr">
                    <a:solidFill>
                      <a:srgbClr val="FFFFFF"/>
                    </a:solidFill>
                  </a:tcPr>
                </a:tc>
                <a:tc>
                  <a:txBody>
                    <a:bodyPr/>
                    <a:lstStyle/>
                    <a:p>
                      <a:pPr algn="r"/>
                      <a:r>
                        <a:rPr lang="en-US" sz="1400" b="0">
                          <a:solidFill>
                            <a:srgbClr val="333333"/>
                          </a:solidFill>
                        </a:rPr>
                        <a:t>308,908</a:t>
                      </a:r>
                    </a:p>
                  </a:txBody>
                  <a:tcPr anchor="ctr">
                    <a:solidFill>
                      <a:srgbClr val="FFFFFF"/>
                    </a:solidFill>
                  </a:tcPr>
                </a:tc>
                <a:tc>
                  <a:txBody>
                    <a:bodyPr/>
                    <a:lstStyle/>
                    <a:p>
                      <a:pPr algn="r"/>
                      <a:r>
                        <a:rPr lang="en-US" sz="1400" b="0">
                          <a:solidFill>
                            <a:srgbClr val="333333"/>
                          </a:solidFill>
                        </a:rPr>
                        <a:t>0.56</a:t>
                      </a:r>
                    </a:p>
                  </a:txBody>
                  <a:tcPr anchor="ctr">
                    <a:solidFill>
                      <a:srgbClr val="FFFFFF"/>
                    </a:solidFill>
                  </a:tcPr>
                </a:tc>
                <a:extLst>
                  <a:ext uri="{0D108BD9-81ED-4DB2-BD59-A6C34878D82A}">
                    <a16:rowId xmlns:a16="http://schemas.microsoft.com/office/drawing/2014/main" val="3976823236"/>
                  </a:ext>
                </a:extLst>
              </a:tr>
              <a:tr h="364516">
                <a:tc>
                  <a:txBody>
                    <a:bodyPr/>
                    <a:lstStyle/>
                    <a:p>
                      <a:pPr algn="l"/>
                      <a:r>
                        <a:rPr lang="en-US" sz="1400" b="0" dirty="0">
                          <a:solidFill>
                            <a:srgbClr val="333333"/>
                          </a:solidFill>
                        </a:rPr>
                        <a:t>        Documentation (active)</a:t>
                      </a:r>
                    </a:p>
                  </a:txBody>
                  <a:tcPr anchor="ctr">
                    <a:solidFill>
                      <a:srgbClr val="F2EFE9"/>
                    </a:solidFill>
                  </a:tcPr>
                </a:tc>
                <a:tc>
                  <a:txBody>
                    <a:bodyPr/>
                    <a:lstStyle/>
                    <a:p>
                      <a:pPr algn="r"/>
                      <a:r>
                        <a:rPr lang="en-US" sz="1400" b="0">
                          <a:solidFill>
                            <a:srgbClr val="333333"/>
                          </a:solidFill>
                        </a:rPr>
                        <a:t>336,327</a:t>
                      </a:r>
                    </a:p>
                  </a:txBody>
                  <a:tcPr anchor="ctr">
                    <a:solidFill>
                      <a:srgbClr val="F2EFE9"/>
                    </a:solidFill>
                  </a:tcPr>
                </a:tc>
                <a:tc>
                  <a:txBody>
                    <a:bodyPr/>
                    <a:lstStyle/>
                    <a:p>
                      <a:pPr algn="r"/>
                      <a:r>
                        <a:rPr lang="en-US" sz="1400" b="0">
                          <a:solidFill>
                            <a:srgbClr val="333333"/>
                          </a:solidFill>
                        </a:rPr>
                        <a:t>0.61</a:t>
                      </a:r>
                    </a:p>
                  </a:txBody>
                  <a:tcPr anchor="ctr">
                    <a:solidFill>
                      <a:srgbClr val="F2EFE9"/>
                    </a:solidFill>
                  </a:tcPr>
                </a:tc>
                <a:extLst>
                  <a:ext uri="{0D108BD9-81ED-4DB2-BD59-A6C34878D82A}">
                    <a16:rowId xmlns:a16="http://schemas.microsoft.com/office/drawing/2014/main" val="548793446"/>
                  </a:ext>
                </a:extLst>
              </a:tr>
              <a:tr h="364516">
                <a:tc>
                  <a:txBody>
                    <a:bodyPr/>
                    <a:lstStyle/>
                    <a:p>
                      <a:pPr algn="l"/>
                      <a:r>
                        <a:rPr lang="en-US" sz="1400" b="0">
                          <a:solidFill>
                            <a:srgbClr val="333333"/>
                          </a:solidFill>
                        </a:rPr>
                        <a:t>    Agent infrastructure</a:t>
                      </a:r>
                    </a:p>
                  </a:txBody>
                  <a:tcPr anchor="ctr">
                    <a:solidFill>
                      <a:srgbClr val="FFFFFF"/>
                    </a:solidFill>
                  </a:tcPr>
                </a:tc>
                <a:tc>
                  <a:txBody>
                    <a:bodyPr/>
                    <a:lstStyle/>
                    <a:p>
                      <a:pPr algn="r"/>
                      <a:r>
                        <a:rPr lang="en-US" sz="1400" b="0">
                          <a:solidFill>
                            <a:srgbClr val="333333"/>
                          </a:solidFill>
                        </a:rPr>
                        <a:t>146,724</a:t>
                      </a:r>
                    </a:p>
                  </a:txBody>
                  <a:tcPr anchor="ctr">
                    <a:solidFill>
                      <a:srgbClr val="FFFFFF"/>
                    </a:solidFill>
                  </a:tcPr>
                </a:tc>
                <a:tc>
                  <a:txBody>
                    <a:bodyPr/>
                    <a:lstStyle/>
                    <a:p>
                      <a:pPr algn="r"/>
                      <a:r>
                        <a:rPr lang="en-US" sz="1400" b="0">
                          <a:solidFill>
                            <a:srgbClr val="333333"/>
                          </a:solidFill>
                        </a:rPr>
                        <a:t>0.26</a:t>
                      </a:r>
                    </a:p>
                  </a:txBody>
                  <a:tcPr anchor="ctr">
                    <a:solidFill>
                      <a:srgbClr val="FFFFFF"/>
                    </a:solidFill>
                  </a:tcPr>
                </a:tc>
                <a:extLst>
                  <a:ext uri="{0D108BD9-81ED-4DB2-BD59-A6C34878D82A}">
                    <a16:rowId xmlns:a16="http://schemas.microsoft.com/office/drawing/2014/main" val="456687756"/>
                  </a:ext>
                </a:extLst>
              </a:tr>
              <a:tr h="364516">
                <a:tc>
                  <a:txBody>
                    <a:bodyPr/>
                    <a:lstStyle/>
                    <a:p>
                      <a:pPr algn="l"/>
                      <a:r>
                        <a:rPr lang="en-US" sz="1400" b="0">
                          <a:solidFill>
                            <a:srgbClr val="333333"/>
                          </a:solidFill>
                        </a:rPr>
                        <a:t>    Tools</a:t>
                      </a:r>
                    </a:p>
                  </a:txBody>
                  <a:tcPr anchor="ctr">
                    <a:solidFill>
                      <a:srgbClr val="F2EFE9"/>
                    </a:solidFill>
                  </a:tcPr>
                </a:tc>
                <a:tc>
                  <a:txBody>
                    <a:bodyPr/>
                    <a:lstStyle/>
                    <a:p>
                      <a:pPr algn="r"/>
                      <a:r>
                        <a:rPr lang="en-US" sz="1400" b="0">
                          <a:solidFill>
                            <a:srgbClr val="333333"/>
                          </a:solidFill>
                        </a:rPr>
                        <a:t>229,230</a:t>
                      </a:r>
                    </a:p>
                  </a:txBody>
                  <a:tcPr anchor="ctr">
                    <a:solidFill>
                      <a:srgbClr val="F2EFE9"/>
                    </a:solidFill>
                  </a:tcPr>
                </a:tc>
                <a:tc>
                  <a:txBody>
                    <a:bodyPr/>
                    <a:lstStyle/>
                    <a:p>
                      <a:pPr algn="r"/>
                      <a:r>
                        <a:rPr lang="en-US" sz="1400" b="0">
                          <a:solidFill>
                            <a:srgbClr val="333333"/>
                          </a:solidFill>
                        </a:rPr>
                        <a:t>0.41</a:t>
                      </a:r>
                    </a:p>
                  </a:txBody>
                  <a:tcPr anchor="ctr">
                    <a:solidFill>
                      <a:srgbClr val="F2EFE9"/>
                    </a:solidFill>
                  </a:tcPr>
                </a:tc>
                <a:extLst>
                  <a:ext uri="{0D108BD9-81ED-4DB2-BD59-A6C34878D82A}">
                    <a16:rowId xmlns:a16="http://schemas.microsoft.com/office/drawing/2014/main" val="2731423105"/>
                  </a:ext>
                </a:extLst>
              </a:tr>
              <a:tr h="364516">
                <a:tc>
                  <a:txBody>
                    <a:bodyPr/>
                    <a:lstStyle/>
                    <a:p>
                      <a:pPr algn="l"/>
                      <a:r>
                        <a:rPr lang="en-US" sz="1400" b="1">
                          <a:solidFill>
                            <a:srgbClr val="333333"/>
                          </a:solidFill>
                        </a:rPr>
                        <a:t>Documentation (snapshot / history)</a:t>
                      </a:r>
                    </a:p>
                  </a:txBody>
                  <a:tcPr anchor="ctr">
                    <a:solidFill>
                      <a:srgbClr val="FFFFFF"/>
                    </a:solidFill>
                  </a:tcPr>
                </a:tc>
                <a:tc>
                  <a:txBody>
                    <a:bodyPr/>
                    <a:lstStyle/>
                    <a:p>
                      <a:pPr algn="r"/>
                      <a:r>
                        <a:rPr lang="en-US" sz="1400" b="1">
                          <a:solidFill>
                            <a:srgbClr val="333333"/>
                          </a:solidFill>
                        </a:rPr>
                        <a:t>1,011,406</a:t>
                      </a:r>
                    </a:p>
                  </a:txBody>
                  <a:tcPr anchor="ctr">
                    <a:solidFill>
                      <a:srgbClr val="FFFFFF"/>
                    </a:solidFill>
                  </a:tcPr>
                </a:tc>
                <a:tc>
                  <a:txBody>
                    <a:bodyPr/>
                    <a:lstStyle/>
                    <a:p>
                      <a:pPr algn="r"/>
                      <a:r>
                        <a:rPr lang="en-US" sz="1400" b="1" dirty="0">
                          <a:solidFill>
                            <a:srgbClr val="333333"/>
                          </a:solidFill>
                        </a:rPr>
                        <a:t>—</a:t>
                      </a:r>
                    </a:p>
                  </a:txBody>
                  <a:tcPr anchor="ctr">
                    <a:solidFill>
                      <a:srgbClr val="FFFFFF"/>
                    </a:solidFill>
                  </a:tcPr>
                </a:tc>
                <a:extLst>
                  <a:ext uri="{0D108BD9-81ED-4DB2-BD59-A6C34878D82A}">
                    <a16:rowId xmlns:a16="http://schemas.microsoft.com/office/drawing/2014/main" val="860136516"/>
                  </a:ext>
                </a:extLst>
              </a:tr>
            </a:tbl>
          </a:graphicData>
        </a:graphic>
      </p:graphicFrame>
      <p:sp>
        <p:nvSpPr>
          <p:cNvPr id="7" name="TextBox 6">
            <a:extLst>
              <a:ext uri="{FF2B5EF4-FFF2-40B4-BE49-F238E27FC236}">
                <a16:creationId xmlns:a16="http://schemas.microsoft.com/office/drawing/2014/main" id="{A5B01B32-915B-3048-8AFE-DCEA64F7252D}"/>
              </a:ext>
            </a:extLst>
          </p:cNvPr>
          <p:cNvSpPr txBox="1"/>
          <p:nvPr/>
        </p:nvSpPr>
        <p:spPr>
          <a:xfrm>
            <a:off x="279400" y="5280987"/>
            <a:ext cx="8559800" cy="523220"/>
          </a:xfrm>
          <a:prstGeom prst="rect">
            <a:avLst/>
          </a:prstGeom>
          <a:noFill/>
        </p:spPr>
        <p:txBody>
          <a:bodyPr vertOverflow="overflow" vert="horz" wrap="square" rtlCol="0" anchor="t">
            <a:spAutoFit/>
          </a:bodyPr>
          <a:lstStyle/>
          <a:p>
            <a:pPr algn="l"/>
            <a:r>
              <a:rPr lang="en-US" sz="1400" i="1" dirty="0">
                <a:solidFill>
                  <a:srgbClr val="555960"/>
                </a:solidFill>
              </a:rPr>
              <a:t>System-wide: 3,309,703 code + 975,073 comment + 790,312 blank = 5,075,088 lines across 17,938 files</a:t>
            </a:r>
          </a:p>
          <a:p>
            <a:pPr algn="l"/>
            <a:r>
              <a:rPr lang="en-US" sz="1400" i="1" dirty="0">
                <a:solidFill>
                  <a:srgbClr val="555960"/>
                </a:solidFill>
              </a:rPr>
              <a:t>Markdown 1.36M / Python 940K / C# 623K / TypeScript 138K</a:t>
            </a:r>
          </a:p>
        </p:txBody>
      </p:sp>
      <p:sp>
        <p:nvSpPr>
          <p:cNvPr id="8" name="TextBox 7">
            <a:extLst>
              <a:ext uri="{FF2B5EF4-FFF2-40B4-BE49-F238E27FC236}">
                <a16:creationId xmlns:a16="http://schemas.microsoft.com/office/drawing/2014/main" id="{93553652-B11B-F38F-C1EB-060096700538}"/>
              </a:ext>
            </a:extLst>
          </p:cNvPr>
          <p:cNvSpPr txBox="1"/>
          <p:nvPr/>
        </p:nvSpPr>
        <p:spPr>
          <a:xfrm>
            <a:off x="277148" y="6033184"/>
            <a:ext cx="8833637" cy="646331"/>
          </a:xfrm>
          <a:prstGeom prst="rect">
            <a:avLst/>
          </a:prstGeom>
          <a:noFill/>
        </p:spPr>
        <p:txBody>
          <a:bodyPr wrap="none" rtlCol="0">
            <a:spAutoFit/>
          </a:bodyPr>
          <a:lstStyle/>
          <a:p>
            <a:r>
              <a:rPr lang="en-US" dirty="0"/>
              <a:t>Comparison point: My product at IBM had ~3MLOC and had taken </a:t>
            </a:r>
            <a:r>
              <a:rPr lang="en-US" b="1" dirty="0"/>
              <a:t>hundreds of person-years</a:t>
            </a:r>
          </a:p>
          <a:p>
            <a:r>
              <a:rPr lang="en-US" i="1" dirty="0"/>
              <a:t>(between 10 and 100 employees over a 20-year period)</a:t>
            </a:r>
            <a:endParaRPr lang="en-US" dirty="0"/>
          </a:p>
        </p:txBody>
      </p:sp>
    </p:spTree>
    <p:extLst>
      <p:ext uri="{BB962C8B-B14F-4D97-AF65-F5344CB8AC3E}">
        <p14:creationId xmlns:p14="http://schemas.microsoft.com/office/powerpoint/2010/main" val="3131645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C5CE45-3B2C-D5E3-6E5C-908663A200B7}"/>
              </a:ext>
            </a:extLst>
          </p:cNvPr>
          <p:cNvSpPr>
            <a:spLocks noGrp="1"/>
          </p:cNvSpPr>
          <p:nvPr>
            <p:ph idx="1"/>
          </p:nvPr>
        </p:nvSpPr>
        <p:spPr/>
        <p:txBody>
          <a:bodyPr>
            <a:normAutofit/>
          </a:bodyPr>
          <a:lstStyle/>
          <a:p>
            <a:pPr marL="342900" indent="-342900">
              <a:buFont typeface="+mj-lt"/>
              <a:buAutoNum type="arabicPeriod"/>
            </a:pPr>
            <a:r>
              <a:rPr lang="en-US" sz="2400" dirty="0"/>
              <a:t>Who am I and why am I here</a:t>
            </a:r>
          </a:p>
          <a:p>
            <a:pPr marL="342900" indent="-342900">
              <a:buFont typeface="+mj-lt"/>
              <a:buAutoNum type="arabicPeriod"/>
            </a:pPr>
            <a:r>
              <a:rPr lang="en-US" sz="2400" dirty="0"/>
              <a:t>The problem: Trustworthy GenAI for consequential work</a:t>
            </a:r>
          </a:p>
          <a:p>
            <a:pPr marL="342900" indent="-342900">
              <a:buFont typeface="+mj-lt"/>
              <a:buAutoNum type="arabicPeriod"/>
            </a:pPr>
            <a:r>
              <a:rPr lang="en-US" sz="2400" dirty="0"/>
              <a:t>The shift: Intelligence changes the engineering bottleneck</a:t>
            </a:r>
          </a:p>
          <a:p>
            <a:pPr marL="342900" indent="-342900">
              <a:buFont typeface="+mj-lt"/>
              <a:buAutoNum type="arabicPeriod"/>
            </a:pPr>
            <a:r>
              <a:rPr lang="en-US" sz="2400" dirty="0"/>
              <a:t>MAGE: Model-Based Agentic Engineering</a:t>
            </a:r>
          </a:p>
          <a:p>
            <a:pPr marL="342900" indent="-342900">
              <a:buFont typeface="+mj-lt"/>
              <a:buAutoNum type="arabicPeriod"/>
            </a:pPr>
            <a:r>
              <a:rPr lang="en-US" sz="2400" dirty="0">
                <a:solidFill>
                  <a:schemeClr val="bg1"/>
                </a:solidFill>
              </a:rPr>
              <a:t>What this means</a:t>
            </a:r>
            <a:endParaRPr lang="en-US" sz="2400"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854C76BB-5EE4-8893-06C1-23F3A6D0182B}"/>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616F4735-B376-FBCB-1FD1-0A7D01BE9E55}"/>
              </a:ext>
            </a:extLst>
          </p:cNvPr>
          <p:cNvSpPr>
            <a:spLocks noGrp="1"/>
          </p:cNvSpPr>
          <p:nvPr>
            <p:ph type="sldNum" sz="quarter" idx="4"/>
          </p:nvPr>
        </p:nvSpPr>
        <p:spPr/>
        <p:txBody>
          <a:bodyPr/>
          <a:lstStyle/>
          <a:p>
            <a:fld id="{B7EB45DA-9A0D-DC49-8E02-F30A5DDC21C3}" type="slidenum">
              <a:rPr lang="en-US" smtClean="0"/>
              <a:t>2</a:t>
            </a:fld>
            <a:endParaRPr lang="en-US"/>
          </a:p>
        </p:txBody>
      </p:sp>
    </p:spTree>
    <p:extLst>
      <p:ext uri="{BB962C8B-B14F-4D97-AF65-F5344CB8AC3E}">
        <p14:creationId xmlns:p14="http://schemas.microsoft.com/office/powerpoint/2010/main" val="2679909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1AD8D6-418C-8889-DC87-DA219299AE83}"/>
              </a:ext>
            </a:extLst>
          </p:cNvPr>
          <p:cNvSpPr>
            <a:spLocks noGrp="1"/>
          </p:cNvSpPr>
          <p:nvPr>
            <p:ph type="title"/>
          </p:nvPr>
        </p:nvSpPr>
        <p:spPr/>
        <p:txBody>
          <a:bodyPr>
            <a:normAutofit fontScale="90000"/>
          </a:bodyPr>
          <a:lstStyle/>
          <a:p>
            <a:r>
              <a:rPr lang="en-US" dirty="0"/>
              <a:t>What velocity is involved?</a:t>
            </a:r>
          </a:p>
        </p:txBody>
      </p:sp>
      <p:sp>
        <p:nvSpPr>
          <p:cNvPr id="4" name="Slide Number Placeholder 3">
            <a:extLst>
              <a:ext uri="{FF2B5EF4-FFF2-40B4-BE49-F238E27FC236}">
                <a16:creationId xmlns:a16="http://schemas.microsoft.com/office/drawing/2014/main" id="{99BE2198-EC05-BE12-9287-3D12B7D84CE9}"/>
              </a:ext>
            </a:extLst>
          </p:cNvPr>
          <p:cNvSpPr>
            <a:spLocks noGrp="1"/>
          </p:cNvSpPr>
          <p:nvPr>
            <p:ph type="sldNum" sz="quarter" idx="4"/>
          </p:nvPr>
        </p:nvSpPr>
        <p:spPr/>
        <p:txBody>
          <a:bodyPr/>
          <a:lstStyle/>
          <a:p>
            <a:fld id="{B7EB45DA-9A0D-DC49-8E02-F30A5DDC21C3}" type="slidenum">
              <a:rPr lang="en-US" smtClean="0"/>
              <a:t>20</a:t>
            </a:fld>
            <a:endParaRPr lang="en-US"/>
          </a:p>
        </p:txBody>
      </p:sp>
      <p:pic>
        <p:nvPicPr>
          <p:cNvPr id="5" name="Picture 4">
            <a:extLst>
              <a:ext uri="{FF2B5EF4-FFF2-40B4-BE49-F238E27FC236}">
                <a16:creationId xmlns:a16="http://schemas.microsoft.com/office/drawing/2014/main" id="{471CD0E9-ABD6-EC69-150E-0CB37F7AC7AB}"/>
              </a:ext>
            </a:extLst>
          </p:cNvPr>
          <p:cNvPicPr>
            <a:picLocks noChangeAspect="1"/>
          </p:cNvPicPr>
          <p:nvPr/>
        </p:nvPicPr>
        <p:blipFill>
          <a:blip r:embed="rId2"/>
          <a:stretch>
            <a:fillRect/>
          </a:stretch>
        </p:blipFill>
        <p:spPr>
          <a:xfrm>
            <a:off x="685800" y="1311343"/>
            <a:ext cx="7772400" cy="4235314"/>
          </a:xfrm>
          <a:prstGeom prst="rect">
            <a:avLst/>
          </a:prstGeom>
        </p:spPr>
      </p:pic>
    </p:spTree>
    <p:extLst>
      <p:ext uri="{BB962C8B-B14F-4D97-AF65-F5344CB8AC3E}">
        <p14:creationId xmlns:p14="http://schemas.microsoft.com/office/powerpoint/2010/main" val="1206140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C4AD66-22EC-9DB8-3A3E-D9707A1F517E}"/>
              </a:ext>
            </a:extLst>
          </p:cNvPr>
          <p:cNvSpPr>
            <a:spLocks noGrp="1"/>
          </p:cNvSpPr>
          <p:nvPr>
            <p:ph idx="1"/>
          </p:nvPr>
        </p:nvSpPr>
        <p:spPr/>
        <p:txBody>
          <a:bodyPr/>
          <a:lstStyle/>
          <a:p>
            <a:r>
              <a:rPr lang="en-US" dirty="0"/>
              <a:t>Exceeds the capabilities of the commercial tool that Purdue licensed</a:t>
            </a:r>
          </a:p>
          <a:p>
            <a:r>
              <a:rPr lang="en-US" dirty="0"/>
              <a:t>Works on my files</a:t>
            </a:r>
          </a:p>
          <a:p>
            <a:r>
              <a:rPr lang="en-US" dirty="0"/>
              <a:t>Currently in use at Purdue Engineering, where some interesting edge cases are being discovered (and automatically fixed by Claude)</a:t>
            </a:r>
          </a:p>
          <a:p>
            <a:endParaRPr lang="en-US" dirty="0"/>
          </a:p>
          <a:p>
            <a:r>
              <a:rPr lang="en-US" dirty="0"/>
              <a:t>One colleague remediated his entire class, ~10 PPTX, ~500 slides total</a:t>
            </a:r>
          </a:p>
          <a:p>
            <a:pPr lvl="1"/>
            <a:r>
              <a:rPr lang="en-US" dirty="0"/>
              <a:t>He spent 5-10 minutes per slide deck reviewing the result, and then promised me a beer</a:t>
            </a:r>
          </a:p>
          <a:p>
            <a:pPr lvl="1"/>
            <a:r>
              <a:rPr lang="en-US" dirty="0"/>
              <a:t>Total cost: $10 + his time (90 minutes, call it $100) + the promised beer</a:t>
            </a:r>
          </a:p>
        </p:txBody>
      </p:sp>
      <p:sp>
        <p:nvSpPr>
          <p:cNvPr id="3" name="Title 2">
            <a:extLst>
              <a:ext uri="{FF2B5EF4-FFF2-40B4-BE49-F238E27FC236}">
                <a16:creationId xmlns:a16="http://schemas.microsoft.com/office/drawing/2014/main" id="{25905D31-9316-ADD2-4F49-FD159D7AFD30}"/>
              </a:ext>
            </a:extLst>
          </p:cNvPr>
          <p:cNvSpPr>
            <a:spLocks noGrp="1"/>
          </p:cNvSpPr>
          <p:nvPr>
            <p:ph type="title"/>
          </p:nvPr>
        </p:nvSpPr>
        <p:spPr/>
        <p:txBody>
          <a:bodyPr>
            <a:normAutofit fontScale="90000"/>
          </a:bodyPr>
          <a:lstStyle/>
          <a:p>
            <a:r>
              <a:rPr lang="en-US" dirty="0"/>
              <a:t>Does it work?</a:t>
            </a:r>
          </a:p>
        </p:txBody>
      </p:sp>
      <p:sp>
        <p:nvSpPr>
          <p:cNvPr id="4" name="Slide Number Placeholder 3">
            <a:extLst>
              <a:ext uri="{FF2B5EF4-FFF2-40B4-BE49-F238E27FC236}">
                <a16:creationId xmlns:a16="http://schemas.microsoft.com/office/drawing/2014/main" id="{785B44DE-C923-60F8-7686-F9B33F8A293C}"/>
              </a:ext>
            </a:extLst>
          </p:cNvPr>
          <p:cNvSpPr>
            <a:spLocks noGrp="1"/>
          </p:cNvSpPr>
          <p:nvPr>
            <p:ph type="sldNum" sz="quarter" idx="4"/>
          </p:nvPr>
        </p:nvSpPr>
        <p:spPr/>
        <p:txBody>
          <a:bodyPr/>
          <a:lstStyle/>
          <a:p>
            <a:fld id="{B7EB45DA-9A0D-DC49-8E02-F30A5DDC21C3}" type="slidenum">
              <a:rPr lang="en-US" smtClean="0"/>
              <a:t>21</a:t>
            </a:fld>
            <a:endParaRPr lang="en-US"/>
          </a:p>
        </p:txBody>
      </p:sp>
    </p:spTree>
    <p:extLst>
      <p:ext uri="{BB962C8B-B14F-4D97-AF65-F5344CB8AC3E}">
        <p14:creationId xmlns:p14="http://schemas.microsoft.com/office/powerpoint/2010/main" val="406409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65FC1-DBB3-CD46-4244-F5EC9FA2421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065B64-2A5D-2E4D-2D61-E1A778761E9C}"/>
              </a:ext>
            </a:extLst>
          </p:cNvPr>
          <p:cNvSpPr>
            <a:spLocks noGrp="1"/>
          </p:cNvSpPr>
          <p:nvPr>
            <p:ph idx="1"/>
          </p:nvPr>
        </p:nvSpPr>
        <p:spPr/>
        <p:txBody>
          <a:bodyPr>
            <a:normAutofit/>
          </a:bodyPr>
          <a:lstStyle/>
          <a:p>
            <a:pPr marL="342900" indent="-342900">
              <a:buFont typeface="+mj-lt"/>
              <a:buAutoNum type="arabicPeriod"/>
            </a:pPr>
            <a:r>
              <a:rPr lang="en-US" sz="2400" dirty="0"/>
              <a:t>Who am I and why am I here</a:t>
            </a:r>
          </a:p>
          <a:p>
            <a:pPr marL="342900" indent="-342900">
              <a:buFont typeface="+mj-lt"/>
              <a:buAutoNum type="arabicPeriod"/>
            </a:pPr>
            <a:r>
              <a:rPr lang="en-US" sz="2400" dirty="0"/>
              <a:t>The problem: Trustworthy GenAI for consequential work</a:t>
            </a:r>
          </a:p>
          <a:p>
            <a:pPr marL="342900" indent="-342900">
              <a:buFont typeface="+mj-lt"/>
              <a:buAutoNum type="arabicPeriod"/>
            </a:pPr>
            <a:r>
              <a:rPr lang="en-US" sz="2400" dirty="0"/>
              <a:t>The shift: Intelligence changes the engineering bottleneck</a:t>
            </a:r>
          </a:p>
          <a:p>
            <a:pPr marL="342900" indent="-342900">
              <a:buFont typeface="+mj-lt"/>
              <a:buAutoNum type="arabicPeriod"/>
            </a:pPr>
            <a:r>
              <a:rPr lang="en-US" sz="2400" b="1" dirty="0"/>
              <a:t>MAGE: Model-Based Agentic Engineering</a:t>
            </a:r>
          </a:p>
          <a:p>
            <a:pPr marL="342900" indent="-342900">
              <a:buFont typeface="+mj-lt"/>
              <a:buAutoNum type="arabicPeriod"/>
            </a:pPr>
            <a:r>
              <a:rPr lang="en-US" sz="2400" dirty="0">
                <a:solidFill>
                  <a:schemeClr val="bg1"/>
                </a:solidFill>
              </a:rPr>
              <a:t>What this means</a:t>
            </a:r>
            <a:endParaRPr lang="en-US" sz="2400"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36886825-A141-96C2-0C56-198231702A6C}"/>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D887CEE3-6CD4-2D76-46BD-4A97A72F70F3}"/>
              </a:ext>
            </a:extLst>
          </p:cNvPr>
          <p:cNvSpPr>
            <a:spLocks noGrp="1"/>
          </p:cNvSpPr>
          <p:nvPr>
            <p:ph type="sldNum" sz="quarter" idx="4"/>
          </p:nvPr>
        </p:nvSpPr>
        <p:spPr/>
        <p:txBody>
          <a:bodyPr/>
          <a:lstStyle/>
          <a:p>
            <a:fld id="{B7EB45DA-9A0D-DC49-8E02-F30A5DDC21C3}" type="slidenum">
              <a:rPr lang="en-US" smtClean="0"/>
              <a:t>22</a:t>
            </a:fld>
            <a:endParaRPr lang="en-US"/>
          </a:p>
        </p:txBody>
      </p:sp>
    </p:spTree>
    <p:extLst>
      <p:ext uri="{BB962C8B-B14F-4D97-AF65-F5344CB8AC3E}">
        <p14:creationId xmlns:p14="http://schemas.microsoft.com/office/powerpoint/2010/main" val="633546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95F73C-BE7F-EDAA-BC82-42ECE6297F09}"/>
              </a:ext>
            </a:extLst>
          </p:cNvPr>
          <p:cNvSpPr>
            <a:spLocks noGrp="1"/>
          </p:cNvSpPr>
          <p:nvPr>
            <p:ph type="title"/>
          </p:nvPr>
        </p:nvSpPr>
        <p:spPr>
          <a:xfrm>
            <a:off x="685800" y="1545431"/>
            <a:ext cx="7772400" cy="3767138"/>
          </a:xfrm>
        </p:spPr>
        <p:txBody>
          <a:bodyPr>
            <a:normAutofit fontScale="90000"/>
          </a:bodyPr>
          <a:lstStyle/>
          <a:p>
            <a:r>
              <a:rPr lang="en-US" dirty="0"/>
              <a:t>I realize most of you are not SWEs</a:t>
            </a:r>
            <a:br>
              <a:rPr lang="en-US" dirty="0"/>
            </a:br>
            <a:br>
              <a:rPr lang="en-US" dirty="0"/>
            </a:br>
            <a:r>
              <a:rPr lang="en-US" dirty="0"/>
              <a:t>However, I suppose you all do knowledge work in some capacity</a:t>
            </a:r>
            <a:br>
              <a:rPr lang="en-US" dirty="0"/>
            </a:br>
            <a:br>
              <a:rPr lang="en-US" dirty="0"/>
            </a:br>
            <a:r>
              <a:rPr lang="en-US" dirty="0"/>
              <a:t>I think the same technique applies to all knowledge work.</a:t>
            </a:r>
          </a:p>
        </p:txBody>
      </p:sp>
      <p:sp>
        <p:nvSpPr>
          <p:cNvPr id="4" name="Slide Number Placeholder 3">
            <a:extLst>
              <a:ext uri="{FF2B5EF4-FFF2-40B4-BE49-F238E27FC236}">
                <a16:creationId xmlns:a16="http://schemas.microsoft.com/office/drawing/2014/main" id="{052AAC58-7E41-9328-B14D-779ECA96D232}"/>
              </a:ext>
            </a:extLst>
          </p:cNvPr>
          <p:cNvSpPr>
            <a:spLocks noGrp="1"/>
          </p:cNvSpPr>
          <p:nvPr>
            <p:ph type="sldNum" sz="quarter" idx="4"/>
          </p:nvPr>
        </p:nvSpPr>
        <p:spPr/>
        <p:txBody>
          <a:bodyPr/>
          <a:lstStyle/>
          <a:p>
            <a:fld id="{B7EB45DA-9A0D-DC49-8E02-F30A5DDC21C3}" type="slidenum">
              <a:rPr lang="en-US" smtClean="0"/>
              <a:t>23</a:t>
            </a:fld>
            <a:endParaRPr lang="en-US"/>
          </a:p>
        </p:txBody>
      </p:sp>
    </p:spTree>
    <p:extLst>
      <p:ext uri="{BB962C8B-B14F-4D97-AF65-F5344CB8AC3E}">
        <p14:creationId xmlns:p14="http://schemas.microsoft.com/office/powerpoint/2010/main" val="3195298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5B85-8AC4-8514-732A-CC5B1ED5B0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BC1632-F0CC-406D-B34A-8DA05A79719A}"/>
              </a:ext>
            </a:extLst>
          </p:cNvPr>
          <p:cNvSpPr>
            <a:spLocks noGrp="1"/>
          </p:cNvSpPr>
          <p:nvPr>
            <p:ph type="title"/>
          </p:nvPr>
        </p:nvSpPr>
        <p:spPr/>
        <p:txBody>
          <a:bodyPr>
            <a:noAutofit/>
          </a:bodyPr>
          <a:lstStyle/>
          <a:p>
            <a:r>
              <a:rPr lang="en-US" sz="2400" dirty="0"/>
              <a:t>Technology moves engineering bottlenecks</a:t>
            </a:r>
            <a:endParaRPr lang="en-US" sz="2400" i="1" dirty="0"/>
          </a:p>
        </p:txBody>
      </p:sp>
      <p:sp>
        <p:nvSpPr>
          <p:cNvPr id="4" name="Slide Number Placeholder 3">
            <a:extLst>
              <a:ext uri="{FF2B5EF4-FFF2-40B4-BE49-F238E27FC236}">
                <a16:creationId xmlns:a16="http://schemas.microsoft.com/office/drawing/2014/main" id="{B20EA069-073A-4014-70A0-DC299C2AEB96}"/>
              </a:ext>
            </a:extLst>
          </p:cNvPr>
          <p:cNvSpPr>
            <a:spLocks noGrp="1"/>
          </p:cNvSpPr>
          <p:nvPr>
            <p:ph type="sldNum" sz="quarter" idx="4"/>
          </p:nvPr>
        </p:nvSpPr>
        <p:spPr/>
        <p:txBody>
          <a:bodyPr/>
          <a:lstStyle/>
          <a:p>
            <a:fld id="{B7EB45DA-9A0D-DC49-8E02-F30A5DDC21C3}" type="slidenum">
              <a:rPr lang="en-US" smtClean="0"/>
              <a:t>24</a:t>
            </a:fld>
            <a:endParaRPr lang="en-US"/>
          </a:p>
        </p:txBody>
      </p:sp>
      <p:graphicFrame>
        <p:nvGraphicFramePr>
          <p:cNvPr id="9" name="Table 8">
            <a:extLst>
              <a:ext uri="{FF2B5EF4-FFF2-40B4-BE49-F238E27FC236}">
                <a16:creationId xmlns:a16="http://schemas.microsoft.com/office/drawing/2014/main" id="{D191F144-8388-8372-1D1F-F59041DDBE1D}"/>
              </a:ext>
            </a:extLst>
          </p:cNvPr>
          <p:cNvGraphicFramePr>
            <a:graphicFrameLocks noGrp="1"/>
          </p:cNvGraphicFramePr>
          <p:nvPr/>
        </p:nvGraphicFramePr>
        <p:xfrm>
          <a:off x="277148" y="1585216"/>
          <a:ext cx="8353504" cy="4860756"/>
        </p:xfrm>
        <a:graphic>
          <a:graphicData uri="http://schemas.openxmlformats.org/drawingml/2006/table">
            <a:tbl>
              <a:tblPr firstRow="1" bandRow="1">
                <a:tableStyleId>{21E4AEA4-8DFA-4A89-87EB-49C32662AFE0}</a:tableStyleId>
              </a:tblPr>
              <a:tblGrid>
                <a:gridCol w="2556064">
                  <a:extLst>
                    <a:ext uri="{9D8B030D-6E8A-4147-A177-3AD203B41FA5}">
                      <a16:colId xmlns:a16="http://schemas.microsoft.com/office/drawing/2014/main" val="523707895"/>
                    </a:ext>
                  </a:extLst>
                </a:gridCol>
                <a:gridCol w="3012939">
                  <a:extLst>
                    <a:ext uri="{9D8B030D-6E8A-4147-A177-3AD203B41FA5}">
                      <a16:colId xmlns:a16="http://schemas.microsoft.com/office/drawing/2014/main" val="3057521312"/>
                    </a:ext>
                  </a:extLst>
                </a:gridCol>
                <a:gridCol w="2784501">
                  <a:extLst>
                    <a:ext uri="{9D8B030D-6E8A-4147-A177-3AD203B41FA5}">
                      <a16:colId xmlns:a16="http://schemas.microsoft.com/office/drawing/2014/main" val="1644799581"/>
                    </a:ext>
                  </a:extLst>
                </a:gridCol>
              </a:tblGrid>
              <a:tr h="1031964">
                <a:tc>
                  <a:txBody>
                    <a:bodyPr/>
                    <a:lstStyle/>
                    <a:p>
                      <a:pPr algn="ctr"/>
                      <a:r>
                        <a:rPr lang="en-US" sz="2400" dirty="0">
                          <a:solidFill>
                            <a:schemeClr val="accent4"/>
                          </a:solidFill>
                        </a:rPr>
                        <a:t>Technology</a:t>
                      </a:r>
                    </a:p>
                  </a:txBody>
                  <a:tcPr anchor="ctr"/>
                </a:tc>
                <a:tc>
                  <a:txBody>
                    <a:bodyPr/>
                    <a:lstStyle/>
                    <a:p>
                      <a:pPr algn="ctr"/>
                      <a:r>
                        <a:rPr lang="en-US" sz="2400" dirty="0">
                          <a:solidFill>
                            <a:schemeClr val="accent4"/>
                          </a:solidFill>
                        </a:rPr>
                        <a:t>Makes abundant</a:t>
                      </a:r>
                    </a:p>
                  </a:txBody>
                  <a:tcPr anchor="ctr"/>
                </a:tc>
                <a:tc>
                  <a:txBody>
                    <a:bodyPr/>
                    <a:lstStyle/>
                    <a:p>
                      <a:pPr algn="ctr"/>
                      <a:r>
                        <a:rPr lang="en-US" sz="2400" dirty="0">
                          <a:solidFill>
                            <a:schemeClr val="accent4"/>
                          </a:solidFill>
                        </a:rPr>
                        <a:t>Relatively scarce resource</a:t>
                      </a:r>
                    </a:p>
                  </a:txBody>
                  <a:tcPr anchor="ctr"/>
                </a:tc>
                <a:extLst>
                  <a:ext uri="{0D108BD9-81ED-4DB2-BD59-A6C34878D82A}">
                    <a16:rowId xmlns:a16="http://schemas.microsoft.com/office/drawing/2014/main" val="3479732520"/>
                  </a:ext>
                </a:extLst>
              </a:tr>
              <a:tr h="957198">
                <a:tc>
                  <a:txBody>
                    <a:bodyPr/>
                    <a:lstStyle/>
                    <a:p>
                      <a:pPr algn="l"/>
                      <a:r>
                        <a:rPr lang="en-US" sz="2400" dirty="0"/>
                        <a:t>Steam engine</a:t>
                      </a:r>
                    </a:p>
                  </a:txBody>
                  <a:tcPr anchor="ctr"/>
                </a:tc>
                <a:tc>
                  <a:txBody>
                    <a:bodyPr/>
                    <a:lstStyle/>
                    <a:p>
                      <a:pPr algn="l"/>
                      <a:r>
                        <a:rPr lang="en-US" sz="2400" dirty="0"/>
                        <a:t>Mechanical power</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781815113"/>
                  </a:ext>
                </a:extLst>
              </a:tr>
              <a:tr h="957198">
                <a:tc>
                  <a:txBody>
                    <a:bodyPr/>
                    <a:lstStyle/>
                    <a:p>
                      <a:pPr algn="l"/>
                      <a:r>
                        <a:rPr lang="en-US" sz="2400" dirty="0"/>
                        <a:t>Factory</a:t>
                      </a:r>
                    </a:p>
                  </a:txBody>
                  <a:tcPr anchor="ctr"/>
                </a:tc>
                <a:tc>
                  <a:txBody>
                    <a:bodyPr/>
                    <a:lstStyle/>
                    <a:p>
                      <a:pPr algn="l"/>
                      <a:r>
                        <a:rPr lang="en-US" sz="2400" dirty="0"/>
                        <a:t>Physical production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2128134710"/>
                  </a:ext>
                </a:extLst>
              </a:tr>
              <a:tr h="957198">
                <a:tc>
                  <a:txBody>
                    <a:bodyPr/>
                    <a:lstStyle/>
                    <a:p>
                      <a:pPr algn="l"/>
                      <a:r>
                        <a:rPr lang="en-US" sz="2400" dirty="0"/>
                        <a:t>Integrated circuit</a:t>
                      </a:r>
                    </a:p>
                  </a:txBody>
                  <a:tcPr anchor="ctr"/>
                </a:tc>
                <a:tc>
                  <a:txBody>
                    <a:bodyPr/>
                    <a:lstStyle/>
                    <a:p>
                      <a:pPr algn="l"/>
                      <a:r>
                        <a:rPr lang="en-US" sz="2400" dirty="0"/>
                        <a:t>Computation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2064043440"/>
                  </a:ext>
                </a:extLst>
              </a:tr>
              <a:tr h="957198">
                <a:tc>
                  <a:txBody>
                    <a:bodyPr/>
                    <a:lstStyle/>
                    <a:p>
                      <a:pPr algn="l"/>
                      <a:r>
                        <a:rPr lang="en-US" sz="2400" dirty="0"/>
                        <a:t>Coding agents</a:t>
                      </a:r>
                    </a:p>
                  </a:txBody>
                  <a:tcPr anchor="ctr"/>
                </a:tc>
                <a:tc>
                  <a:txBody>
                    <a:bodyPr/>
                    <a:lstStyle/>
                    <a:p>
                      <a:pPr algn="l"/>
                      <a:r>
                        <a:rPr lang="en-US" sz="2400" dirty="0"/>
                        <a:t>Knowledge-work implementation</a:t>
                      </a:r>
                    </a:p>
                  </a:txBody>
                  <a:tcPr anchor="ctr"/>
                </a:tc>
                <a:tc>
                  <a:txBody>
                    <a:bodyPr/>
                    <a:lstStyle/>
                    <a:p>
                      <a:pPr algn="l"/>
                      <a:r>
                        <a:rPr lang="en-US" sz="2400" dirty="0"/>
                        <a:t>Control &amp; coordination</a:t>
                      </a:r>
                    </a:p>
                  </a:txBody>
                  <a:tcPr anchor="ctr"/>
                </a:tc>
                <a:extLst>
                  <a:ext uri="{0D108BD9-81ED-4DB2-BD59-A6C34878D82A}">
                    <a16:rowId xmlns:a16="http://schemas.microsoft.com/office/drawing/2014/main" val="768153019"/>
                  </a:ext>
                </a:extLst>
              </a:tr>
            </a:tbl>
          </a:graphicData>
        </a:graphic>
      </p:graphicFrame>
      <p:sp>
        <p:nvSpPr>
          <p:cNvPr id="10" name="TextBox 9">
            <a:extLst>
              <a:ext uri="{FF2B5EF4-FFF2-40B4-BE49-F238E27FC236}">
                <a16:creationId xmlns:a16="http://schemas.microsoft.com/office/drawing/2014/main" id="{C481B5BA-3AC2-7640-7C21-C3E04813D641}"/>
              </a:ext>
            </a:extLst>
          </p:cNvPr>
          <p:cNvSpPr txBox="1"/>
          <p:nvPr/>
        </p:nvSpPr>
        <p:spPr>
          <a:xfrm>
            <a:off x="1270334" y="814468"/>
            <a:ext cx="6216316" cy="738664"/>
          </a:xfrm>
          <a:prstGeom prst="rect">
            <a:avLst/>
          </a:prstGeom>
          <a:noFill/>
        </p:spPr>
        <p:txBody>
          <a:bodyPr wrap="square" rtlCol="0">
            <a:spAutoFit/>
          </a:bodyPr>
          <a:lstStyle/>
          <a:p>
            <a:r>
              <a:rPr lang="en-US" u="sng" dirty="0"/>
              <a:t>Goldratt’s Theory of Constraints / Amdahl’s Law</a:t>
            </a:r>
            <a:r>
              <a:rPr lang="en-US" dirty="0"/>
              <a:t>:</a:t>
            </a:r>
          </a:p>
          <a:p>
            <a:r>
              <a:rPr lang="en-US" b="1" i="1" dirty="0"/>
              <a:t>	</a:t>
            </a:r>
            <a:r>
              <a:rPr lang="en-US" sz="2400" b="1" i="1" dirty="0"/>
              <a:t>Removing one constraint exposes the next</a:t>
            </a:r>
            <a:endParaRPr lang="en-US" sz="2400" b="1" dirty="0"/>
          </a:p>
        </p:txBody>
      </p:sp>
    </p:spTree>
    <p:extLst>
      <p:ext uri="{BB962C8B-B14F-4D97-AF65-F5344CB8AC3E}">
        <p14:creationId xmlns:p14="http://schemas.microsoft.com/office/powerpoint/2010/main" val="1540555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28667-47B6-BB9E-A646-D0627E94A8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7A2453-03BA-B310-BD8C-79F7C4E62465}"/>
              </a:ext>
            </a:extLst>
          </p:cNvPr>
          <p:cNvSpPr>
            <a:spLocks noGrp="1"/>
          </p:cNvSpPr>
          <p:nvPr>
            <p:ph type="title"/>
          </p:nvPr>
        </p:nvSpPr>
        <p:spPr>
          <a:xfrm>
            <a:off x="0" y="135164"/>
            <a:ext cx="9203736" cy="638175"/>
          </a:xfrm>
        </p:spPr>
        <p:txBody>
          <a:bodyPr>
            <a:noAutofit/>
          </a:bodyPr>
          <a:lstStyle/>
          <a:p>
            <a:r>
              <a:rPr lang="en-US" sz="2400" dirty="0"/>
              <a:t>The new technology: “Agents” ~~ </a:t>
            </a:r>
            <a:r>
              <a:rPr lang="en-US" sz="2400" i="1" dirty="0"/>
              <a:t>“Commodity Intelligence”</a:t>
            </a:r>
          </a:p>
        </p:txBody>
      </p:sp>
      <p:sp>
        <p:nvSpPr>
          <p:cNvPr id="4" name="Slide Number Placeholder 3">
            <a:extLst>
              <a:ext uri="{FF2B5EF4-FFF2-40B4-BE49-F238E27FC236}">
                <a16:creationId xmlns:a16="http://schemas.microsoft.com/office/drawing/2014/main" id="{B88676DC-9937-F689-F375-02F6F50EE5F1}"/>
              </a:ext>
            </a:extLst>
          </p:cNvPr>
          <p:cNvSpPr>
            <a:spLocks noGrp="1"/>
          </p:cNvSpPr>
          <p:nvPr>
            <p:ph type="sldNum" sz="quarter" idx="4"/>
          </p:nvPr>
        </p:nvSpPr>
        <p:spPr/>
        <p:txBody>
          <a:bodyPr/>
          <a:lstStyle/>
          <a:p>
            <a:fld id="{B7EB45DA-9A0D-DC49-8E02-F30A5DDC21C3}" type="slidenum">
              <a:rPr lang="en-US" smtClean="0"/>
              <a:t>25</a:t>
            </a:fld>
            <a:endParaRPr lang="en-US"/>
          </a:p>
        </p:txBody>
      </p:sp>
      <p:pic>
        <p:nvPicPr>
          <p:cNvPr id="5" name="Picture 4">
            <a:extLst>
              <a:ext uri="{FF2B5EF4-FFF2-40B4-BE49-F238E27FC236}">
                <a16:creationId xmlns:a16="http://schemas.microsoft.com/office/drawing/2014/main" id="{80945378-D9C3-8CF7-4DDC-28C5D4CFB1E6}"/>
              </a:ext>
            </a:extLst>
          </p:cNvPr>
          <p:cNvPicPr>
            <a:picLocks noChangeAspect="1"/>
          </p:cNvPicPr>
          <p:nvPr/>
        </p:nvPicPr>
        <p:blipFill>
          <a:blip r:embed="rId3"/>
          <a:stretch>
            <a:fillRect/>
          </a:stretch>
        </p:blipFill>
        <p:spPr>
          <a:xfrm>
            <a:off x="694093" y="1045029"/>
            <a:ext cx="7755814" cy="3748384"/>
          </a:xfrm>
          <a:prstGeom prst="rect">
            <a:avLst/>
          </a:prstGeom>
        </p:spPr>
      </p:pic>
      <p:pic>
        <p:nvPicPr>
          <p:cNvPr id="2" name="Picture 1">
            <a:extLst>
              <a:ext uri="{FF2B5EF4-FFF2-40B4-BE49-F238E27FC236}">
                <a16:creationId xmlns:a16="http://schemas.microsoft.com/office/drawing/2014/main" id="{FC6CD5C2-064E-4E67-7D8E-F67E7F784CFE}"/>
              </a:ext>
            </a:extLst>
          </p:cNvPr>
          <p:cNvPicPr>
            <a:picLocks noChangeAspect="1"/>
          </p:cNvPicPr>
          <p:nvPr/>
        </p:nvPicPr>
        <p:blipFill>
          <a:blip r:embed="rId4"/>
          <a:stretch>
            <a:fillRect/>
          </a:stretch>
        </p:blipFill>
        <p:spPr>
          <a:xfrm>
            <a:off x="2630260" y="1299400"/>
            <a:ext cx="3883479" cy="4785261"/>
          </a:xfrm>
          <a:prstGeom prst="rect">
            <a:avLst/>
          </a:prstGeom>
          <a:ln>
            <a:noFill/>
          </a:ln>
        </p:spPr>
      </p:pic>
    </p:spTree>
    <p:extLst>
      <p:ext uri="{BB962C8B-B14F-4D97-AF65-F5344CB8AC3E}">
        <p14:creationId xmlns:p14="http://schemas.microsoft.com/office/powerpoint/2010/main" val="26562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9A1EE0-F65B-01B8-98BB-6298B8FA21B0}"/>
              </a:ext>
            </a:extLst>
          </p:cNvPr>
          <p:cNvSpPr>
            <a:spLocks noGrp="1"/>
          </p:cNvSpPr>
          <p:nvPr>
            <p:ph type="title"/>
          </p:nvPr>
        </p:nvSpPr>
        <p:spPr>
          <a:xfrm>
            <a:off x="277148" y="118428"/>
            <a:ext cx="8866852" cy="638175"/>
          </a:xfrm>
        </p:spPr>
        <p:txBody>
          <a:bodyPr>
            <a:normAutofit fontScale="90000"/>
          </a:bodyPr>
          <a:lstStyle/>
          <a:p>
            <a:r>
              <a:rPr lang="en-US" i="1" dirty="0"/>
              <a:t>Control &amp; Coordination of GenAI</a:t>
            </a:r>
            <a:br>
              <a:rPr lang="en-US" dirty="0"/>
            </a:br>
            <a:r>
              <a:rPr lang="en-US" dirty="0"/>
              <a:t>GenAI moves the engineering effort: Impl. </a:t>
            </a:r>
            <a:r>
              <a:rPr lang="en-US" dirty="0">
                <a:sym typeface="Wingdings" pitchFamily="2" charset="2"/>
              </a:rPr>
              <a:t> environment</a:t>
            </a:r>
            <a:endParaRPr lang="en-US" dirty="0"/>
          </a:p>
        </p:txBody>
      </p:sp>
      <p:sp>
        <p:nvSpPr>
          <p:cNvPr id="3" name="Slide Number Placeholder 2">
            <a:extLst>
              <a:ext uri="{FF2B5EF4-FFF2-40B4-BE49-F238E27FC236}">
                <a16:creationId xmlns:a16="http://schemas.microsoft.com/office/drawing/2014/main" id="{51C3CDF1-BA87-4FD4-A7A6-6FDFBBF7368B}"/>
              </a:ext>
            </a:extLst>
          </p:cNvPr>
          <p:cNvSpPr>
            <a:spLocks noGrp="1"/>
          </p:cNvSpPr>
          <p:nvPr>
            <p:ph type="sldNum" sz="quarter" idx="4"/>
          </p:nvPr>
        </p:nvSpPr>
        <p:spPr/>
        <p:txBody>
          <a:bodyPr/>
          <a:lstStyle/>
          <a:p>
            <a:fld id="{B7EB45DA-9A0D-DC49-8E02-F30A5DDC21C3}" type="slidenum">
              <a:rPr lang="en-US" smtClean="0"/>
              <a:t>26</a:t>
            </a:fld>
            <a:endParaRPr lang="en-US"/>
          </a:p>
        </p:txBody>
      </p:sp>
      <p:pic>
        <p:nvPicPr>
          <p:cNvPr id="4" name="Picture 3">
            <a:extLst>
              <a:ext uri="{FF2B5EF4-FFF2-40B4-BE49-F238E27FC236}">
                <a16:creationId xmlns:a16="http://schemas.microsoft.com/office/drawing/2014/main" id="{B7FF444D-DA82-D2EA-44BA-E8C37A6E2A34}"/>
              </a:ext>
            </a:extLst>
          </p:cNvPr>
          <p:cNvPicPr>
            <a:picLocks noChangeAspect="1"/>
          </p:cNvPicPr>
          <p:nvPr/>
        </p:nvPicPr>
        <p:blipFill>
          <a:blip r:embed="rId2"/>
          <a:srcRect t="14355"/>
          <a:stretch>
            <a:fillRect/>
          </a:stretch>
        </p:blipFill>
        <p:spPr>
          <a:xfrm>
            <a:off x="26416" y="1305004"/>
            <a:ext cx="9091167" cy="4654549"/>
          </a:xfrm>
          <a:prstGeom prst="rect">
            <a:avLst/>
          </a:prstGeom>
        </p:spPr>
      </p:pic>
    </p:spTree>
    <p:extLst>
      <p:ext uri="{BB962C8B-B14F-4D97-AF65-F5344CB8AC3E}">
        <p14:creationId xmlns:p14="http://schemas.microsoft.com/office/powerpoint/2010/main" val="1347257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F6B113-0A54-C54F-7C02-69E5356750F3}"/>
              </a:ext>
            </a:extLst>
          </p:cNvPr>
          <p:cNvSpPr>
            <a:spLocks noGrp="1"/>
          </p:cNvSpPr>
          <p:nvPr>
            <p:ph type="title"/>
          </p:nvPr>
        </p:nvSpPr>
        <p:spPr/>
        <p:txBody>
          <a:bodyPr>
            <a:normAutofit fontScale="90000"/>
          </a:bodyPr>
          <a:lstStyle/>
          <a:p>
            <a:r>
              <a:rPr lang="en-US" dirty="0"/>
              <a:t>Mage principles: Modeling and Alignment</a:t>
            </a:r>
          </a:p>
        </p:txBody>
      </p:sp>
      <p:sp>
        <p:nvSpPr>
          <p:cNvPr id="2" name="Slide Number Placeholder 1">
            <a:extLst>
              <a:ext uri="{FF2B5EF4-FFF2-40B4-BE49-F238E27FC236}">
                <a16:creationId xmlns:a16="http://schemas.microsoft.com/office/drawing/2014/main" id="{39AFD0B7-2C8A-B7D9-9A42-5BD78E0ED25C}"/>
              </a:ext>
            </a:extLst>
          </p:cNvPr>
          <p:cNvSpPr>
            <a:spLocks noGrp="1"/>
          </p:cNvSpPr>
          <p:nvPr>
            <p:ph type="sldNum" sz="quarter" idx="4"/>
          </p:nvPr>
        </p:nvSpPr>
        <p:spPr/>
        <p:txBody>
          <a:bodyPr/>
          <a:lstStyle/>
          <a:p>
            <a:fld id="{B7EB45DA-9A0D-DC49-8E02-F30A5DDC21C3}" type="slidenum">
              <a:rPr lang="en-US" smtClean="0"/>
              <a:t>27</a:t>
            </a:fld>
            <a:endParaRPr lang="en-US"/>
          </a:p>
        </p:txBody>
      </p:sp>
      <p:pic>
        <p:nvPicPr>
          <p:cNvPr id="3" name="Picture 2">
            <a:extLst>
              <a:ext uri="{FF2B5EF4-FFF2-40B4-BE49-F238E27FC236}">
                <a16:creationId xmlns:a16="http://schemas.microsoft.com/office/drawing/2014/main" id="{650C72C1-0FFE-81D3-0270-9DADF78BD879}"/>
              </a:ext>
            </a:extLst>
          </p:cNvPr>
          <p:cNvPicPr>
            <a:picLocks noChangeAspect="1"/>
          </p:cNvPicPr>
          <p:nvPr/>
        </p:nvPicPr>
        <p:blipFill>
          <a:blip r:embed="rId2"/>
          <a:stretch>
            <a:fillRect/>
          </a:stretch>
        </p:blipFill>
        <p:spPr>
          <a:xfrm>
            <a:off x="89680" y="1883664"/>
            <a:ext cx="8964639" cy="2760164"/>
          </a:xfrm>
          <a:prstGeom prst="rect">
            <a:avLst/>
          </a:prstGeom>
        </p:spPr>
      </p:pic>
    </p:spTree>
    <p:extLst>
      <p:ext uri="{BB962C8B-B14F-4D97-AF65-F5344CB8AC3E}">
        <p14:creationId xmlns:p14="http://schemas.microsoft.com/office/powerpoint/2010/main" val="2584576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7C626-D164-74A7-4AA8-E1735690A99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6762E9-E173-DAEC-CE46-FFD5D416059F}"/>
              </a:ext>
            </a:extLst>
          </p:cNvPr>
          <p:cNvSpPr>
            <a:spLocks noGrp="1"/>
          </p:cNvSpPr>
          <p:nvPr>
            <p:ph type="title"/>
          </p:nvPr>
        </p:nvSpPr>
        <p:spPr/>
        <p:txBody>
          <a:bodyPr>
            <a:normAutofit fontScale="90000"/>
          </a:bodyPr>
          <a:lstStyle/>
          <a:p>
            <a:r>
              <a:rPr lang="en-US" dirty="0"/>
              <a:t>Models let us encode obligations</a:t>
            </a:r>
          </a:p>
        </p:txBody>
      </p:sp>
      <p:sp>
        <p:nvSpPr>
          <p:cNvPr id="4" name="Slide Number Placeholder 3">
            <a:extLst>
              <a:ext uri="{FF2B5EF4-FFF2-40B4-BE49-F238E27FC236}">
                <a16:creationId xmlns:a16="http://schemas.microsoft.com/office/drawing/2014/main" id="{129061D9-6BED-AE94-C9CB-798650D2B7F2}"/>
              </a:ext>
            </a:extLst>
          </p:cNvPr>
          <p:cNvSpPr>
            <a:spLocks noGrp="1"/>
          </p:cNvSpPr>
          <p:nvPr>
            <p:ph type="sldNum" sz="quarter" idx="4"/>
          </p:nvPr>
        </p:nvSpPr>
        <p:spPr/>
        <p:txBody>
          <a:bodyPr/>
          <a:lstStyle/>
          <a:p>
            <a:fld id="{B7EB45DA-9A0D-DC49-8E02-F30A5DDC21C3}" type="slidenum">
              <a:rPr lang="en-US" smtClean="0"/>
              <a:t>28</a:t>
            </a:fld>
            <a:endParaRPr lang="en-US"/>
          </a:p>
        </p:txBody>
      </p:sp>
      <p:pic>
        <p:nvPicPr>
          <p:cNvPr id="5" name="Picture 4">
            <a:extLst>
              <a:ext uri="{FF2B5EF4-FFF2-40B4-BE49-F238E27FC236}">
                <a16:creationId xmlns:a16="http://schemas.microsoft.com/office/drawing/2014/main" id="{B3CBABC5-CBC4-3460-42BA-64AE20A303B8}"/>
              </a:ext>
            </a:extLst>
          </p:cNvPr>
          <p:cNvPicPr>
            <a:picLocks noChangeAspect="1"/>
          </p:cNvPicPr>
          <p:nvPr/>
        </p:nvPicPr>
        <p:blipFill>
          <a:blip r:embed="rId3"/>
          <a:stretch>
            <a:fillRect/>
          </a:stretch>
        </p:blipFill>
        <p:spPr>
          <a:xfrm>
            <a:off x="307785" y="1365815"/>
            <a:ext cx="8528430" cy="4126370"/>
          </a:xfrm>
          <a:prstGeom prst="rect">
            <a:avLst/>
          </a:prstGeom>
        </p:spPr>
      </p:pic>
    </p:spTree>
    <p:extLst>
      <p:ext uri="{BB962C8B-B14F-4D97-AF65-F5344CB8AC3E}">
        <p14:creationId xmlns:p14="http://schemas.microsoft.com/office/powerpoint/2010/main" val="3045925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D9249-58C3-3981-BBEE-B61372A192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324014-5F4C-42FB-EDE8-AF797158DB3D}"/>
              </a:ext>
            </a:extLst>
          </p:cNvPr>
          <p:cNvSpPr>
            <a:spLocks noGrp="1"/>
          </p:cNvSpPr>
          <p:nvPr>
            <p:ph type="title"/>
          </p:nvPr>
        </p:nvSpPr>
        <p:spPr/>
        <p:txBody>
          <a:bodyPr>
            <a:normAutofit fontScale="90000"/>
          </a:bodyPr>
          <a:lstStyle/>
          <a:p>
            <a:r>
              <a:rPr lang="en-US" dirty="0"/>
              <a:t>Alignment can act at different points</a:t>
            </a:r>
          </a:p>
        </p:txBody>
      </p:sp>
      <p:sp>
        <p:nvSpPr>
          <p:cNvPr id="4" name="Slide Number Placeholder 3">
            <a:extLst>
              <a:ext uri="{FF2B5EF4-FFF2-40B4-BE49-F238E27FC236}">
                <a16:creationId xmlns:a16="http://schemas.microsoft.com/office/drawing/2014/main" id="{48D9F554-781B-46D1-67CB-9358209CD324}"/>
              </a:ext>
            </a:extLst>
          </p:cNvPr>
          <p:cNvSpPr>
            <a:spLocks noGrp="1"/>
          </p:cNvSpPr>
          <p:nvPr>
            <p:ph type="sldNum" sz="quarter" idx="4"/>
          </p:nvPr>
        </p:nvSpPr>
        <p:spPr/>
        <p:txBody>
          <a:bodyPr/>
          <a:lstStyle/>
          <a:p>
            <a:fld id="{B7EB45DA-9A0D-DC49-8E02-F30A5DDC21C3}" type="slidenum">
              <a:rPr lang="en-US" smtClean="0"/>
              <a:t>29</a:t>
            </a:fld>
            <a:endParaRPr lang="en-US"/>
          </a:p>
        </p:txBody>
      </p:sp>
      <p:pic>
        <p:nvPicPr>
          <p:cNvPr id="5" name="Picture 4">
            <a:extLst>
              <a:ext uri="{FF2B5EF4-FFF2-40B4-BE49-F238E27FC236}">
                <a16:creationId xmlns:a16="http://schemas.microsoft.com/office/drawing/2014/main" id="{4C59CD39-09C7-F917-189D-7ED56EB7A030}"/>
              </a:ext>
            </a:extLst>
          </p:cNvPr>
          <p:cNvPicPr>
            <a:picLocks noChangeAspect="1"/>
          </p:cNvPicPr>
          <p:nvPr/>
        </p:nvPicPr>
        <p:blipFill>
          <a:blip r:embed="rId3"/>
          <a:stretch>
            <a:fillRect/>
          </a:stretch>
        </p:blipFill>
        <p:spPr>
          <a:xfrm>
            <a:off x="643765" y="840236"/>
            <a:ext cx="7856470" cy="3684960"/>
          </a:xfrm>
          <a:prstGeom prst="rect">
            <a:avLst/>
          </a:prstGeom>
        </p:spPr>
      </p:pic>
      <p:pic>
        <p:nvPicPr>
          <p:cNvPr id="6" name="Picture 5">
            <a:extLst>
              <a:ext uri="{FF2B5EF4-FFF2-40B4-BE49-F238E27FC236}">
                <a16:creationId xmlns:a16="http://schemas.microsoft.com/office/drawing/2014/main" id="{B2DF1AB5-197F-9BD1-7048-BCF31A0B634B}"/>
              </a:ext>
            </a:extLst>
          </p:cNvPr>
          <p:cNvPicPr>
            <a:picLocks noChangeAspect="1"/>
          </p:cNvPicPr>
          <p:nvPr/>
        </p:nvPicPr>
        <p:blipFill>
          <a:blip r:embed="rId4"/>
          <a:stretch>
            <a:fillRect/>
          </a:stretch>
        </p:blipFill>
        <p:spPr>
          <a:xfrm>
            <a:off x="1578756" y="4525195"/>
            <a:ext cx="5440645" cy="2148985"/>
          </a:xfrm>
          <a:prstGeom prst="rect">
            <a:avLst/>
          </a:prstGeom>
        </p:spPr>
      </p:pic>
      <p:sp>
        <p:nvSpPr>
          <p:cNvPr id="7" name="TextBox 6">
            <a:extLst>
              <a:ext uri="{FF2B5EF4-FFF2-40B4-BE49-F238E27FC236}">
                <a16:creationId xmlns:a16="http://schemas.microsoft.com/office/drawing/2014/main" id="{792FB3CB-E49F-0BB2-4B72-86F88532B1DF}"/>
              </a:ext>
            </a:extLst>
          </p:cNvPr>
          <p:cNvSpPr txBox="1"/>
          <p:nvPr/>
        </p:nvSpPr>
        <p:spPr>
          <a:xfrm>
            <a:off x="7019401" y="4953356"/>
            <a:ext cx="2133276" cy="646331"/>
          </a:xfrm>
          <a:prstGeom prst="rect">
            <a:avLst/>
          </a:prstGeom>
          <a:noFill/>
        </p:spPr>
        <p:txBody>
          <a:bodyPr wrap="none" rtlCol="0">
            <a:spAutoFit/>
          </a:bodyPr>
          <a:lstStyle/>
          <a:p>
            <a:r>
              <a:rPr lang="en-US" b="1" dirty="0"/>
              <a:t>Semantic gaps</a:t>
            </a:r>
          </a:p>
          <a:p>
            <a:r>
              <a:rPr lang="en-US" b="1" dirty="0"/>
              <a:t>End-to-end principle</a:t>
            </a:r>
          </a:p>
        </p:txBody>
      </p:sp>
    </p:spTree>
    <p:extLst>
      <p:ext uri="{BB962C8B-B14F-4D97-AF65-F5344CB8AC3E}">
        <p14:creationId xmlns:p14="http://schemas.microsoft.com/office/powerpoint/2010/main" val="342111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E3EEA-BF73-58D2-E4CD-6FD9BCAC1FB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481C32-3F20-1D6F-E6EE-33B72B072494}"/>
              </a:ext>
            </a:extLst>
          </p:cNvPr>
          <p:cNvSpPr>
            <a:spLocks noGrp="1"/>
          </p:cNvSpPr>
          <p:nvPr>
            <p:ph idx="1"/>
          </p:nvPr>
        </p:nvSpPr>
        <p:spPr/>
        <p:txBody>
          <a:bodyPr>
            <a:normAutofit/>
          </a:bodyPr>
          <a:lstStyle/>
          <a:p>
            <a:pPr marL="342900" indent="-342900">
              <a:buFont typeface="+mj-lt"/>
              <a:buAutoNum type="arabicPeriod"/>
            </a:pPr>
            <a:r>
              <a:rPr lang="en-US" sz="2400" b="1" dirty="0"/>
              <a:t>Who am I and why am I here</a:t>
            </a:r>
          </a:p>
          <a:p>
            <a:pPr marL="342900" indent="-342900">
              <a:buFont typeface="+mj-lt"/>
              <a:buAutoNum type="arabicPeriod"/>
            </a:pPr>
            <a:r>
              <a:rPr lang="en-US" sz="2400" dirty="0"/>
              <a:t>The problem: Trustworthy GenAI for consequential work</a:t>
            </a:r>
          </a:p>
          <a:p>
            <a:pPr marL="342900" indent="-342900">
              <a:buFont typeface="+mj-lt"/>
              <a:buAutoNum type="arabicPeriod"/>
            </a:pPr>
            <a:r>
              <a:rPr lang="en-US" sz="2400" dirty="0"/>
              <a:t>The shift: Intelligence changes the engineering bottleneck</a:t>
            </a:r>
          </a:p>
          <a:p>
            <a:pPr marL="342900" indent="-342900">
              <a:buFont typeface="+mj-lt"/>
              <a:buAutoNum type="arabicPeriod"/>
            </a:pPr>
            <a:r>
              <a:rPr lang="en-US" sz="2400" dirty="0"/>
              <a:t>MAGE: Model-Based Agentic Engineering</a:t>
            </a:r>
          </a:p>
          <a:p>
            <a:pPr marL="342900" indent="-342900">
              <a:buFont typeface="+mj-lt"/>
              <a:buAutoNum type="arabicPeriod"/>
            </a:pPr>
            <a:r>
              <a:rPr lang="en-US" sz="2400" dirty="0">
                <a:solidFill>
                  <a:schemeClr val="bg1"/>
                </a:solidFill>
              </a:rPr>
              <a:t>What this means</a:t>
            </a:r>
            <a:endParaRPr lang="en-US" sz="2400"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B6F8C2E3-4DD5-6AA5-BBE6-1072A70C81D8}"/>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2B5946F6-823F-21BA-EB20-A9156FCD4FE4}"/>
              </a:ext>
            </a:extLst>
          </p:cNvPr>
          <p:cNvSpPr>
            <a:spLocks noGrp="1"/>
          </p:cNvSpPr>
          <p:nvPr>
            <p:ph type="sldNum" sz="quarter" idx="4"/>
          </p:nvPr>
        </p:nvSpPr>
        <p:spPr/>
        <p:txBody>
          <a:bodyPr/>
          <a:lstStyle/>
          <a:p>
            <a:fld id="{B7EB45DA-9A0D-DC49-8E02-F30A5DDC21C3}" type="slidenum">
              <a:rPr lang="en-US" smtClean="0"/>
              <a:t>3</a:t>
            </a:fld>
            <a:endParaRPr lang="en-US"/>
          </a:p>
        </p:txBody>
      </p:sp>
    </p:spTree>
    <p:extLst>
      <p:ext uri="{BB962C8B-B14F-4D97-AF65-F5344CB8AC3E}">
        <p14:creationId xmlns:p14="http://schemas.microsoft.com/office/powerpoint/2010/main" val="4193098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A86951-5807-F174-2611-58A28FFA6D7C}"/>
              </a:ext>
            </a:extLst>
          </p:cNvPr>
          <p:cNvSpPr>
            <a:spLocks noGrp="1"/>
          </p:cNvSpPr>
          <p:nvPr>
            <p:ph type="title"/>
          </p:nvPr>
        </p:nvSpPr>
        <p:spPr>
          <a:xfrm>
            <a:off x="277148" y="0"/>
            <a:ext cx="8043862" cy="756603"/>
          </a:xfrm>
        </p:spPr>
        <p:txBody>
          <a:bodyPr>
            <a:noAutofit/>
          </a:bodyPr>
          <a:lstStyle/>
          <a:p>
            <a:pPr>
              <a:tabLst>
                <a:tab pos="962025" algn="l"/>
              </a:tabLst>
            </a:pPr>
            <a:r>
              <a:rPr lang="en-US" sz="3200" dirty="0"/>
              <a:t>		Engineering process</a:t>
            </a:r>
            <a:br>
              <a:rPr lang="en-US" sz="3200" dirty="0"/>
            </a:br>
            <a:endParaRPr lang="en-US" sz="3200" dirty="0"/>
          </a:p>
        </p:txBody>
      </p:sp>
      <p:sp>
        <p:nvSpPr>
          <p:cNvPr id="4" name="Slide Number Placeholder 3">
            <a:extLst>
              <a:ext uri="{FF2B5EF4-FFF2-40B4-BE49-F238E27FC236}">
                <a16:creationId xmlns:a16="http://schemas.microsoft.com/office/drawing/2014/main" id="{36D26CB2-B3EE-5687-68AA-FF53C9180855}"/>
              </a:ext>
            </a:extLst>
          </p:cNvPr>
          <p:cNvSpPr>
            <a:spLocks noGrp="1"/>
          </p:cNvSpPr>
          <p:nvPr>
            <p:ph type="sldNum" sz="quarter" idx="4"/>
          </p:nvPr>
        </p:nvSpPr>
        <p:spPr/>
        <p:txBody>
          <a:bodyPr/>
          <a:lstStyle/>
          <a:p>
            <a:fld id="{B7EB45DA-9A0D-DC49-8E02-F30A5DDC21C3}" type="slidenum">
              <a:rPr lang="en-US" smtClean="0"/>
              <a:t>30</a:t>
            </a:fld>
            <a:endParaRPr lang="en-US"/>
          </a:p>
        </p:txBody>
      </p:sp>
      <p:pic>
        <p:nvPicPr>
          <p:cNvPr id="5" name="Picture 4">
            <a:extLst>
              <a:ext uri="{FF2B5EF4-FFF2-40B4-BE49-F238E27FC236}">
                <a16:creationId xmlns:a16="http://schemas.microsoft.com/office/drawing/2014/main" id="{5D6EF8B4-137D-88FB-5CED-10F4E592B9D1}"/>
              </a:ext>
            </a:extLst>
          </p:cNvPr>
          <p:cNvPicPr>
            <a:picLocks noChangeAspect="1"/>
          </p:cNvPicPr>
          <p:nvPr/>
        </p:nvPicPr>
        <p:blipFill>
          <a:blip r:embed="rId2"/>
          <a:srcRect t="1983" r="21569"/>
          <a:stretch>
            <a:fillRect/>
          </a:stretch>
        </p:blipFill>
        <p:spPr>
          <a:xfrm>
            <a:off x="2173928" y="875031"/>
            <a:ext cx="6904756" cy="5853381"/>
          </a:xfrm>
          <a:prstGeom prst="rect">
            <a:avLst/>
          </a:prstGeom>
        </p:spPr>
      </p:pic>
      <p:pic>
        <p:nvPicPr>
          <p:cNvPr id="8" name="Picture 7">
            <a:extLst>
              <a:ext uri="{FF2B5EF4-FFF2-40B4-BE49-F238E27FC236}">
                <a16:creationId xmlns:a16="http://schemas.microsoft.com/office/drawing/2014/main" id="{0360E4CB-BDAE-9B01-9382-57FD615F27DE}"/>
              </a:ext>
            </a:extLst>
          </p:cNvPr>
          <p:cNvPicPr>
            <a:picLocks noChangeAspect="1"/>
          </p:cNvPicPr>
          <p:nvPr/>
        </p:nvPicPr>
        <p:blipFill>
          <a:blip r:embed="rId3"/>
          <a:stretch>
            <a:fillRect/>
          </a:stretch>
        </p:blipFill>
        <p:spPr>
          <a:xfrm>
            <a:off x="0" y="0"/>
            <a:ext cx="2016087" cy="6858000"/>
          </a:xfrm>
          <a:prstGeom prst="rect">
            <a:avLst/>
          </a:prstGeom>
        </p:spPr>
      </p:pic>
      <p:sp>
        <p:nvSpPr>
          <p:cNvPr id="9" name="Title 2">
            <a:extLst>
              <a:ext uri="{FF2B5EF4-FFF2-40B4-BE49-F238E27FC236}">
                <a16:creationId xmlns:a16="http://schemas.microsoft.com/office/drawing/2014/main" id="{702E7B7A-0493-9E3B-A9CA-41E4C7FA4650}"/>
              </a:ext>
            </a:extLst>
          </p:cNvPr>
          <p:cNvSpPr txBox="1">
            <a:spLocks/>
          </p:cNvSpPr>
          <p:nvPr/>
        </p:nvSpPr>
        <p:spPr bwMode="black">
          <a:xfrm>
            <a:off x="429548" y="152400"/>
            <a:ext cx="8043862" cy="756603"/>
          </a:xfrm>
          <a:prstGeom prst="rect">
            <a:avLst/>
          </a:prstGeom>
          <a:noFill/>
          <a:ln w="31750" cap="sq">
            <a:noFill/>
            <a:miter lim="800000"/>
          </a:ln>
        </p:spPr>
        <p:txBody>
          <a:bodyPr vert="horz" lIns="182880" tIns="182880" rIns="182880" bIns="182880" rtlCol="0" anchor="ctr">
            <a:noAutofit/>
          </a:bodyPr>
          <a:lstStyle>
            <a:lvl1pPr algn="l" defTabSz="914400" rtl="0" eaLnBrk="1" latinLnBrk="0" hangingPunct="1">
              <a:lnSpc>
                <a:spcPct val="90000"/>
              </a:lnSpc>
              <a:spcBef>
                <a:spcPct val="0"/>
              </a:spcBef>
              <a:buNone/>
              <a:defRPr sz="2600" b="0" kern="1200" cap="none" spc="200" baseline="0">
                <a:solidFill>
                  <a:srgbClr val="262626"/>
                </a:solidFill>
                <a:latin typeface="Calibri" panose="020F0502020204030204" pitchFamily="34" charset="0"/>
                <a:ea typeface="+mj-ea"/>
                <a:cs typeface="Calibri" panose="020F0502020204030204" pitchFamily="34" charset="0"/>
              </a:defRPr>
            </a:lvl1pPr>
          </a:lstStyle>
          <a:p>
            <a:pPr>
              <a:tabLst>
                <a:tab pos="962025" algn="l"/>
              </a:tabLst>
            </a:pPr>
            <a:r>
              <a:rPr lang="en-US" sz="3200" dirty="0"/>
              <a:t>				Growth of autonomy</a:t>
            </a:r>
          </a:p>
        </p:txBody>
      </p:sp>
    </p:spTree>
    <p:extLst>
      <p:ext uri="{BB962C8B-B14F-4D97-AF65-F5344CB8AC3E}">
        <p14:creationId xmlns:p14="http://schemas.microsoft.com/office/powerpoint/2010/main" val="6147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9" presetClass="emph" presetSubtype="0" grpId="0" nodeType="withEffect">
                                  <p:stCondLst>
                                    <p:cond delay="0"/>
                                  </p:stCondLst>
                                  <p:childTnLst>
                                    <p:set>
                                      <p:cBhvr>
                                        <p:cTn id="10" dur="indefinite"/>
                                        <p:tgtEl>
                                          <p:spTgt spid="3"/>
                                        </p:tgtEl>
                                        <p:attrNameLst>
                                          <p:attrName>style.opacity</p:attrName>
                                        </p:attrNameLst>
                                      </p:cBhvr>
                                      <p:to>
                                        <p:strVal val="0.5"/>
                                      </p:to>
                                    </p:set>
                                    <p:animEffect filter="image" prLst="opacity: 0.5">
                                      <p:cBhvr rctx="IE">
                                        <p:cTn id="11" dur="indefinite"/>
                                        <p:tgtEl>
                                          <p:spTgt spid="3"/>
                                        </p:tgtEl>
                                      </p:cBhvr>
                                    </p:animEffect>
                                  </p:childTnLst>
                                </p:cTn>
                              </p:par>
                              <p:par>
                                <p:cTn id="12" presetID="9" presetClass="emph" presetSubtype="0" nodeType="withEffect">
                                  <p:stCondLst>
                                    <p:cond delay="0"/>
                                  </p:stCondLst>
                                  <p:childTnLst>
                                    <p:set>
                                      <p:cBhvr>
                                        <p:cTn id="13" dur="indefinite"/>
                                        <p:tgtEl>
                                          <p:spTgt spid="8"/>
                                        </p:tgtEl>
                                        <p:attrNameLst>
                                          <p:attrName>style.opacity</p:attrName>
                                        </p:attrNameLst>
                                      </p:cBhvr>
                                      <p:to>
                                        <p:strVal val="0.5"/>
                                      </p:to>
                                    </p:set>
                                    <p:animEffect filter="image" prLst="opacity: 0.5">
                                      <p:cBhvr rctx="IE">
                                        <p:cTn id="14"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78233-136E-71B3-CA65-6DCF76BD87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CCE2EE-11A7-18DC-FF3E-C84FAA1832B8}"/>
              </a:ext>
            </a:extLst>
          </p:cNvPr>
          <p:cNvSpPr>
            <a:spLocks noGrp="1"/>
          </p:cNvSpPr>
          <p:nvPr>
            <p:ph type="sldNum" sz="quarter" idx="4"/>
          </p:nvPr>
        </p:nvSpPr>
        <p:spPr/>
        <p:txBody>
          <a:bodyPr/>
          <a:lstStyle/>
          <a:p>
            <a:fld id="{B7EB45DA-9A0D-DC49-8E02-F30A5DDC21C3}" type="slidenum">
              <a:rPr lang="en-US" smtClean="0"/>
              <a:t>31</a:t>
            </a:fld>
            <a:endParaRPr lang="en-US"/>
          </a:p>
        </p:txBody>
      </p:sp>
      <p:pic>
        <p:nvPicPr>
          <p:cNvPr id="6" name="Picture 5">
            <a:extLst>
              <a:ext uri="{FF2B5EF4-FFF2-40B4-BE49-F238E27FC236}">
                <a16:creationId xmlns:a16="http://schemas.microsoft.com/office/drawing/2014/main" id="{AFF467A3-1495-10D3-4DF3-5709C9407761}"/>
              </a:ext>
            </a:extLst>
          </p:cNvPr>
          <p:cNvPicPr>
            <a:picLocks noChangeAspect="1"/>
          </p:cNvPicPr>
          <p:nvPr/>
        </p:nvPicPr>
        <p:blipFill>
          <a:blip r:embed="rId2"/>
          <a:stretch>
            <a:fillRect/>
          </a:stretch>
        </p:blipFill>
        <p:spPr>
          <a:xfrm>
            <a:off x="1834702" y="0"/>
            <a:ext cx="7284806" cy="6858000"/>
          </a:xfrm>
          <a:prstGeom prst="rect">
            <a:avLst/>
          </a:prstGeom>
        </p:spPr>
      </p:pic>
      <p:sp>
        <p:nvSpPr>
          <p:cNvPr id="2" name="TextBox 1">
            <a:extLst>
              <a:ext uri="{FF2B5EF4-FFF2-40B4-BE49-F238E27FC236}">
                <a16:creationId xmlns:a16="http://schemas.microsoft.com/office/drawing/2014/main" id="{0A0FF048-A015-86D3-EED0-EEB458CF8E9B}"/>
              </a:ext>
            </a:extLst>
          </p:cNvPr>
          <p:cNvSpPr txBox="1"/>
          <p:nvPr/>
        </p:nvSpPr>
        <p:spPr>
          <a:xfrm>
            <a:off x="24492" y="1322195"/>
            <a:ext cx="1676100" cy="1323439"/>
          </a:xfrm>
          <a:prstGeom prst="rect">
            <a:avLst/>
          </a:prstGeom>
          <a:noFill/>
        </p:spPr>
        <p:txBody>
          <a:bodyPr wrap="none" rtlCol="0">
            <a:spAutoFit/>
          </a:bodyPr>
          <a:lstStyle/>
          <a:p>
            <a:pPr algn="ctr"/>
            <a:r>
              <a:rPr lang="en-US" sz="4000" b="1" dirty="0"/>
              <a:t>MAGE</a:t>
            </a:r>
          </a:p>
          <a:p>
            <a:pPr algn="ctr"/>
            <a:r>
              <a:rPr lang="en-US" sz="4000" b="1" dirty="0"/>
              <a:t>Theory</a:t>
            </a:r>
          </a:p>
        </p:txBody>
      </p:sp>
      <p:pic>
        <p:nvPicPr>
          <p:cNvPr id="5" name="Picture 4">
            <a:extLst>
              <a:ext uri="{FF2B5EF4-FFF2-40B4-BE49-F238E27FC236}">
                <a16:creationId xmlns:a16="http://schemas.microsoft.com/office/drawing/2014/main" id="{215966A0-30BE-8BF8-0D7F-079CE84A18FC}"/>
              </a:ext>
            </a:extLst>
          </p:cNvPr>
          <p:cNvPicPr>
            <a:picLocks noChangeAspect="1"/>
          </p:cNvPicPr>
          <p:nvPr/>
        </p:nvPicPr>
        <p:blipFill>
          <a:blip r:embed="rId3"/>
          <a:stretch>
            <a:fillRect/>
          </a:stretch>
        </p:blipFill>
        <p:spPr>
          <a:xfrm>
            <a:off x="158619" y="2768422"/>
            <a:ext cx="1407846" cy="1443945"/>
          </a:xfrm>
          <a:prstGeom prst="rect">
            <a:avLst/>
          </a:prstGeom>
        </p:spPr>
      </p:pic>
      <p:sp>
        <p:nvSpPr>
          <p:cNvPr id="7" name="TextBox 6">
            <a:extLst>
              <a:ext uri="{FF2B5EF4-FFF2-40B4-BE49-F238E27FC236}">
                <a16:creationId xmlns:a16="http://schemas.microsoft.com/office/drawing/2014/main" id="{8ABCE453-C517-7D77-FFAF-20693A810C9B}"/>
              </a:ext>
            </a:extLst>
          </p:cNvPr>
          <p:cNvSpPr txBox="1"/>
          <p:nvPr/>
        </p:nvSpPr>
        <p:spPr>
          <a:xfrm>
            <a:off x="-50622" y="4212367"/>
            <a:ext cx="1885324" cy="369332"/>
          </a:xfrm>
          <a:prstGeom prst="rect">
            <a:avLst/>
          </a:prstGeom>
          <a:noFill/>
        </p:spPr>
        <p:txBody>
          <a:bodyPr wrap="none" rtlCol="0">
            <a:spAutoFit/>
          </a:bodyPr>
          <a:lstStyle/>
          <a:p>
            <a:r>
              <a:rPr lang="en-US" i="1" dirty="0"/>
              <a:t>Blog, links to book</a:t>
            </a:r>
          </a:p>
        </p:txBody>
      </p:sp>
    </p:spTree>
    <p:extLst>
      <p:ext uri="{BB962C8B-B14F-4D97-AF65-F5344CB8AC3E}">
        <p14:creationId xmlns:p14="http://schemas.microsoft.com/office/powerpoint/2010/main" val="332815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BB4F8-610E-9BA7-8F40-9E2A0CD81D3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C1B66C-D69C-EBFA-0DD5-7DF017BDD76D}"/>
              </a:ext>
            </a:extLst>
          </p:cNvPr>
          <p:cNvSpPr>
            <a:spLocks noGrp="1"/>
          </p:cNvSpPr>
          <p:nvPr>
            <p:ph idx="1"/>
          </p:nvPr>
        </p:nvSpPr>
        <p:spPr/>
        <p:txBody>
          <a:bodyPr>
            <a:normAutofit/>
          </a:bodyPr>
          <a:lstStyle/>
          <a:p>
            <a:pPr marL="342900" indent="-342900">
              <a:buFont typeface="+mj-lt"/>
              <a:buAutoNum type="arabicPeriod"/>
            </a:pPr>
            <a:r>
              <a:rPr lang="en-US" sz="2400" dirty="0"/>
              <a:t>Who am I and why am I here</a:t>
            </a:r>
          </a:p>
          <a:p>
            <a:pPr marL="342900" indent="-342900">
              <a:buFont typeface="+mj-lt"/>
              <a:buAutoNum type="arabicPeriod"/>
            </a:pPr>
            <a:r>
              <a:rPr lang="en-US" sz="2400" dirty="0"/>
              <a:t>The problem: Trustworthy GenAI for consequential work</a:t>
            </a:r>
          </a:p>
          <a:p>
            <a:pPr marL="342900" indent="-342900">
              <a:buFont typeface="+mj-lt"/>
              <a:buAutoNum type="arabicPeriod"/>
            </a:pPr>
            <a:r>
              <a:rPr lang="en-US" sz="2400" dirty="0"/>
              <a:t>The shift: Intelligence changes the engineering bottleneck</a:t>
            </a:r>
          </a:p>
          <a:p>
            <a:pPr marL="342900" indent="-342900">
              <a:buFont typeface="+mj-lt"/>
              <a:buAutoNum type="arabicPeriod"/>
            </a:pPr>
            <a:r>
              <a:rPr lang="en-US" sz="2400" dirty="0"/>
              <a:t>MAGE: Model-Based Agentic Engineering</a:t>
            </a:r>
          </a:p>
          <a:p>
            <a:pPr marL="342900" indent="-342900">
              <a:buFont typeface="+mj-lt"/>
              <a:buAutoNum type="arabicPeriod"/>
            </a:pPr>
            <a:r>
              <a:rPr lang="en-US" sz="2400" b="1" dirty="0">
                <a:solidFill>
                  <a:schemeClr val="bg1"/>
                </a:solidFill>
              </a:rPr>
              <a:t>What this means</a:t>
            </a:r>
            <a:endParaRPr lang="en-US" sz="2400" b="1"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2A2FCF18-6228-D465-62EF-783AFBC11D95}"/>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FDB460AF-1E94-E06C-752F-E384263A6A7C}"/>
              </a:ext>
            </a:extLst>
          </p:cNvPr>
          <p:cNvSpPr>
            <a:spLocks noGrp="1"/>
          </p:cNvSpPr>
          <p:nvPr>
            <p:ph type="sldNum" sz="quarter" idx="4"/>
          </p:nvPr>
        </p:nvSpPr>
        <p:spPr/>
        <p:txBody>
          <a:bodyPr/>
          <a:lstStyle/>
          <a:p>
            <a:fld id="{B7EB45DA-9A0D-DC49-8E02-F30A5DDC21C3}" type="slidenum">
              <a:rPr lang="en-US" smtClean="0"/>
              <a:t>32</a:t>
            </a:fld>
            <a:endParaRPr lang="en-US"/>
          </a:p>
        </p:txBody>
      </p:sp>
    </p:spTree>
    <p:extLst>
      <p:ext uri="{BB962C8B-B14F-4D97-AF65-F5344CB8AC3E}">
        <p14:creationId xmlns:p14="http://schemas.microsoft.com/office/powerpoint/2010/main" val="1757393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CFAE0-B0F4-E8D0-7D29-8EB07CA249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31BBF7-F788-F6B2-0AEB-30B0AD779C4B}"/>
              </a:ext>
            </a:extLst>
          </p:cNvPr>
          <p:cNvSpPr>
            <a:spLocks noGrp="1"/>
          </p:cNvSpPr>
          <p:nvPr>
            <p:ph idx="1"/>
          </p:nvPr>
        </p:nvSpPr>
        <p:spPr>
          <a:xfrm>
            <a:off x="277148" y="858143"/>
            <a:ext cx="8557768" cy="5166916"/>
          </a:xfrm>
        </p:spPr>
        <p:txBody>
          <a:bodyPr/>
          <a:lstStyle/>
          <a:p>
            <a:r>
              <a:rPr lang="en-US" dirty="0"/>
              <a:t>Should be able to do more with less</a:t>
            </a:r>
          </a:p>
          <a:p>
            <a:r>
              <a:rPr lang="en-US" dirty="0"/>
              <a:t>Identify bottlenecks, identify the right models, apply GenAI</a:t>
            </a:r>
          </a:p>
        </p:txBody>
      </p:sp>
      <p:sp>
        <p:nvSpPr>
          <p:cNvPr id="3" name="Title 2">
            <a:extLst>
              <a:ext uri="{FF2B5EF4-FFF2-40B4-BE49-F238E27FC236}">
                <a16:creationId xmlns:a16="http://schemas.microsoft.com/office/drawing/2014/main" id="{DB0FC0BC-DFBB-21C5-5749-94B5FCF6000C}"/>
              </a:ext>
            </a:extLst>
          </p:cNvPr>
          <p:cNvSpPr>
            <a:spLocks noGrp="1"/>
          </p:cNvSpPr>
          <p:nvPr>
            <p:ph type="title"/>
          </p:nvPr>
        </p:nvSpPr>
        <p:spPr/>
        <p:txBody>
          <a:bodyPr>
            <a:normAutofit fontScale="90000"/>
          </a:bodyPr>
          <a:lstStyle/>
          <a:p>
            <a:r>
              <a:rPr lang="en-US" dirty="0"/>
              <a:t>Daily work?</a:t>
            </a:r>
          </a:p>
        </p:txBody>
      </p:sp>
      <p:sp>
        <p:nvSpPr>
          <p:cNvPr id="4" name="Slide Number Placeholder 3">
            <a:extLst>
              <a:ext uri="{FF2B5EF4-FFF2-40B4-BE49-F238E27FC236}">
                <a16:creationId xmlns:a16="http://schemas.microsoft.com/office/drawing/2014/main" id="{E2F895D3-A1F8-A83E-9C9D-DE03548770EA}"/>
              </a:ext>
            </a:extLst>
          </p:cNvPr>
          <p:cNvSpPr>
            <a:spLocks noGrp="1"/>
          </p:cNvSpPr>
          <p:nvPr>
            <p:ph type="sldNum" sz="quarter" idx="4"/>
          </p:nvPr>
        </p:nvSpPr>
        <p:spPr/>
        <p:txBody>
          <a:bodyPr/>
          <a:lstStyle/>
          <a:p>
            <a:fld id="{B7EB45DA-9A0D-DC49-8E02-F30A5DDC21C3}" type="slidenum">
              <a:rPr lang="en-US" smtClean="0"/>
              <a:t>33</a:t>
            </a:fld>
            <a:endParaRPr lang="en-US"/>
          </a:p>
        </p:txBody>
      </p:sp>
      <p:pic>
        <p:nvPicPr>
          <p:cNvPr id="5" name="Picture 4">
            <a:extLst>
              <a:ext uri="{FF2B5EF4-FFF2-40B4-BE49-F238E27FC236}">
                <a16:creationId xmlns:a16="http://schemas.microsoft.com/office/drawing/2014/main" id="{4997C84D-A6AA-7DB1-F6EC-07D41B7F5908}"/>
              </a:ext>
            </a:extLst>
          </p:cNvPr>
          <p:cNvPicPr>
            <a:picLocks noChangeAspect="1"/>
          </p:cNvPicPr>
          <p:nvPr/>
        </p:nvPicPr>
        <p:blipFill>
          <a:blip r:embed="rId2"/>
          <a:stretch>
            <a:fillRect/>
          </a:stretch>
        </p:blipFill>
        <p:spPr>
          <a:xfrm>
            <a:off x="277148" y="1544559"/>
            <a:ext cx="8628289" cy="4263390"/>
          </a:xfrm>
          <a:prstGeom prst="rect">
            <a:avLst/>
          </a:prstGeom>
        </p:spPr>
      </p:pic>
      <p:sp>
        <p:nvSpPr>
          <p:cNvPr id="6" name="TextBox 5">
            <a:extLst>
              <a:ext uri="{FF2B5EF4-FFF2-40B4-BE49-F238E27FC236}">
                <a16:creationId xmlns:a16="http://schemas.microsoft.com/office/drawing/2014/main" id="{EA27A8AC-9214-C495-587C-59AB6FAAD6ED}"/>
              </a:ext>
            </a:extLst>
          </p:cNvPr>
          <p:cNvSpPr txBox="1"/>
          <p:nvPr/>
        </p:nvSpPr>
        <p:spPr>
          <a:xfrm>
            <a:off x="164854" y="5784076"/>
            <a:ext cx="3901004" cy="400110"/>
          </a:xfrm>
          <a:prstGeom prst="rect">
            <a:avLst/>
          </a:prstGeom>
          <a:noFill/>
        </p:spPr>
        <p:txBody>
          <a:bodyPr wrap="none" rtlCol="0">
            <a:spAutoFit/>
          </a:bodyPr>
          <a:lstStyle/>
          <a:p>
            <a:r>
              <a:rPr lang="en-US" sz="2000" dirty="0"/>
              <a:t>Bin my mail into High/Medium/Low</a:t>
            </a:r>
          </a:p>
        </p:txBody>
      </p:sp>
      <p:sp>
        <p:nvSpPr>
          <p:cNvPr id="7" name="TextBox 6">
            <a:extLst>
              <a:ext uri="{FF2B5EF4-FFF2-40B4-BE49-F238E27FC236}">
                <a16:creationId xmlns:a16="http://schemas.microsoft.com/office/drawing/2014/main" id="{C3A27533-E3E5-38E7-BD39-3FA7D544509E}"/>
              </a:ext>
            </a:extLst>
          </p:cNvPr>
          <p:cNvSpPr txBox="1"/>
          <p:nvPr/>
        </p:nvSpPr>
        <p:spPr>
          <a:xfrm>
            <a:off x="2532787" y="6200852"/>
            <a:ext cx="2251707" cy="400110"/>
          </a:xfrm>
          <a:prstGeom prst="rect">
            <a:avLst/>
          </a:prstGeom>
          <a:noFill/>
        </p:spPr>
        <p:txBody>
          <a:bodyPr wrap="none" rtlCol="0">
            <a:spAutoFit/>
          </a:bodyPr>
          <a:lstStyle/>
          <a:p>
            <a:r>
              <a:rPr lang="en-US" sz="2000" dirty="0"/>
              <a:t>Extract action items</a:t>
            </a:r>
          </a:p>
        </p:txBody>
      </p:sp>
      <p:sp>
        <p:nvSpPr>
          <p:cNvPr id="8" name="TextBox 7">
            <a:extLst>
              <a:ext uri="{FF2B5EF4-FFF2-40B4-BE49-F238E27FC236}">
                <a16:creationId xmlns:a16="http://schemas.microsoft.com/office/drawing/2014/main" id="{D4B91D5F-B100-7BFF-94E2-C71439B83206}"/>
              </a:ext>
            </a:extLst>
          </p:cNvPr>
          <p:cNvSpPr txBox="1"/>
          <p:nvPr/>
        </p:nvSpPr>
        <p:spPr>
          <a:xfrm>
            <a:off x="4572000" y="6457890"/>
            <a:ext cx="2505879" cy="400110"/>
          </a:xfrm>
          <a:prstGeom prst="rect">
            <a:avLst/>
          </a:prstGeom>
          <a:noFill/>
        </p:spPr>
        <p:txBody>
          <a:bodyPr wrap="none" rtlCol="0">
            <a:spAutoFit/>
          </a:bodyPr>
          <a:lstStyle/>
          <a:p>
            <a:r>
              <a:rPr lang="en-US" sz="2000" dirty="0"/>
              <a:t>Make calendar entries</a:t>
            </a:r>
          </a:p>
        </p:txBody>
      </p:sp>
      <p:cxnSp>
        <p:nvCxnSpPr>
          <p:cNvPr id="9" name="Straight Connector 8">
            <a:extLst>
              <a:ext uri="{FF2B5EF4-FFF2-40B4-BE49-F238E27FC236}">
                <a16:creationId xmlns:a16="http://schemas.microsoft.com/office/drawing/2014/main" id="{91CC876F-ECDA-8E1F-5B4D-ECEB7DB3CFF8}"/>
              </a:ext>
            </a:extLst>
          </p:cNvPr>
          <p:cNvCxnSpPr/>
          <p:nvPr/>
        </p:nvCxnSpPr>
        <p:spPr>
          <a:xfrm>
            <a:off x="1714500" y="5451515"/>
            <a:ext cx="0" cy="33256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3DE977-5B40-DE57-8A98-1903D7D27B80}"/>
              </a:ext>
            </a:extLst>
          </p:cNvPr>
          <p:cNvCxnSpPr>
            <a:cxnSpLocks/>
          </p:cNvCxnSpPr>
          <p:nvPr/>
        </p:nvCxnSpPr>
        <p:spPr>
          <a:xfrm>
            <a:off x="4051300" y="5478095"/>
            <a:ext cx="0" cy="72275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218F61-7322-8D87-FA8D-F50B3DFB3CDD}"/>
              </a:ext>
            </a:extLst>
          </p:cNvPr>
          <p:cNvCxnSpPr>
            <a:cxnSpLocks/>
          </p:cNvCxnSpPr>
          <p:nvPr/>
        </p:nvCxnSpPr>
        <p:spPr>
          <a:xfrm>
            <a:off x="6159500" y="5478095"/>
            <a:ext cx="0" cy="92281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8BF4B54-DAFF-271F-B3DA-3D5DD2A5886F}"/>
              </a:ext>
            </a:extLst>
          </p:cNvPr>
          <p:cNvSpPr txBox="1"/>
          <p:nvPr/>
        </p:nvSpPr>
        <p:spPr>
          <a:xfrm>
            <a:off x="5536148" y="2697599"/>
            <a:ext cx="2588978" cy="400110"/>
          </a:xfrm>
          <a:prstGeom prst="rect">
            <a:avLst/>
          </a:prstGeom>
          <a:noFill/>
        </p:spPr>
        <p:txBody>
          <a:bodyPr wrap="none" rtlCol="0">
            <a:spAutoFit/>
          </a:bodyPr>
          <a:lstStyle/>
          <a:p>
            <a:r>
              <a:rPr lang="en-US" sz="2000" dirty="0"/>
              <a:t>GPT: Analyze this email</a:t>
            </a:r>
          </a:p>
        </p:txBody>
      </p:sp>
      <p:sp>
        <p:nvSpPr>
          <p:cNvPr id="13" name="TextBox 12">
            <a:extLst>
              <a:ext uri="{FF2B5EF4-FFF2-40B4-BE49-F238E27FC236}">
                <a16:creationId xmlns:a16="http://schemas.microsoft.com/office/drawing/2014/main" id="{92663B38-124F-997C-5143-FD14B2DC8671}"/>
              </a:ext>
            </a:extLst>
          </p:cNvPr>
          <p:cNvSpPr txBox="1"/>
          <p:nvPr/>
        </p:nvSpPr>
        <p:spPr>
          <a:xfrm>
            <a:off x="5536148" y="3429000"/>
            <a:ext cx="1811265" cy="400110"/>
          </a:xfrm>
          <a:prstGeom prst="rect">
            <a:avLst/>
          </a:prstGeom>
          <a:noFill/>
        </p:spPr>
        <p:txBody>
          <a:bodyPr wrap="none" rtlCol="0">
            <a:spAutoFit/>
          </a:bodyPr>
          <a:lstStyle/>
          <a:p>
            <a:r>
              <a:rPr lang="en-US" sz="2000" dirty="0"/>
              <a:t>Parse the result</a:t>
            </a:r>
          </a:p>
        </p:txBody>
      </p:sp>
    </p:spTree>
    <p:extLst>
      <p:ext uri="{BB962C8B-B14F-4D97-AF65-F5344CB8AC3E}">
        <p14:creationId xmlns:p14="http://schemas.microsoft.com/office/powerpoint/2010/main" val="34680137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9381F8-AAF3-DD84-4962-F5C236BEE227}"/>
              </a:ext>
            </a:extLst>
          </p:cNvPr>
          <p:cNvSpPr>
            <a:spLocks noGrp="1"/>
          </p:cNvSpPr>
          <p:nvPr>
            <p:ph idx="1"/>
          </p:nvPr>
        </p:nvSpPr>
        <p:spPr/>
        <p:txBody>
          <a:bodyPr/>
          <a:lstStyle/>
          <a:p>
            <a:r>
              <a:rPr lang="en-US" dirty="0"/>
              <a:t>Should be lower – Much lower</a:t>
            </a:r>
          </a:p>
          <a:p>
            <a:r>
              <a:rPr lang="en-US" dirty="0"/>
              <a:t>Does the contractor know how to use GenAI? Maturity models?</a:t>
            </a:r>
          </a:p>
        </p:txBody>
      </p:sp>
      <p:sp>
        <p:nvSpPr>
          <p:cNvPr id="3" name="Title 2">
            <a:extLst>
              <a:ext uri="{FF2B5EF4-FFF2-40B4-BE49-F238E27FC236}">
                <a16:creationId xmlns:a16="http://schemas.microsoft.com/office/drawing/2014/main" id="{2E69C66F-20E1-748D-EFB8-0B03F7E3AF0F}"/>
              </a:ext>
            </a:extLst>
          </p:cNvPr>
          <p:cNvSpPr>
            <a:spLocks noGrp="1"/>
          </p:cNvSpPr>
          <p:nvPr>
            <p:ph type="title"/>
          </p:nvPr>
        </p:nvSpPr>
        <p:spPr/>
        <p:txBody>
          <a:bodyPr>
            <a:normAutofit fontScale="90000"/>
          </a:bodyPr>
          <a:lstStyle/>
          <a:p>
            <a:r>
              <a:rPr lang="en-US" dirty="0"/>
              <a:t>Cost of acquiring engineered systems?</a:t>
            </a:r>
          </a:p>
        </p:txBody>
      </p:sp>
      <p:sp>
        <p:nvSpPr>
          <p:cNvPr id="4" name="Slide Number Placeholder 3">
            <a:extLst>
              <a:ext uri="{FF2B5EF4-FFF2-40B4-BE49-F238E27FC236}">
                <a16:creationId xmlns:a16="http://schemas.microsoft.com/office/drawing/2014/main" id="{665B5532-D513-BD45-0988-F62BF0A3B014}"/>
              </a:ext>
            </a:extLst>
          </p:cNvPr>
          <p:cNvSpPr>
            <a:spLocks noGrp="1"/>
          </p:cNvSpPr>
          <p:nvPr>
            <p:ph type="sldNum" sz="quarter" idx="4"/>
          </p:nvPr>
        </p:nvSpPr>
        <p:spPr/>
        <p:txBody>
          <a:bodyPr/>
          <a:lstStyle/>
          <a:p>
            <a:fld id="{B7EB45DA-9A0D-DC49-8E02-F30A5DDC21C3}" type="slidenum">
              <a:rPr lang="en-US" smtClean="0"/>
              <a:t>34</a:t>
            </a:fld>
            <a:endParaRPr lang="en-US"/>
          </a:p>
        </p:txBody>
      </p:sp>
    </p:spTree>
    <p:extLst>
      <p:ext uri="{BB962C8B-B14F-4D97-AF65-F5344CB8AC3E}">
        <p14:creationId xmlns:p14="http://schemas.microsoft.com/office/powerpoint/2010/main" val="3838409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2C66-48D3-9893-564A-A57FEE7382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AD8E7B-EA59-9654-0513-2FE1CDA1938F}"/>
              </a:ext>
            </a:extLst>
          </p:cNvPr>
          <p:cNvSpPr>
            <a:spLocks noGrp="1"/>
          </p:cNvSpPr>
          <p:nvPr>
            <p:ph type="title"/>
          </p:nvPr>
        </p:nvSpPr>
        <p:spPr>
          <a:xfrm>
            <a:off x="277148" y="118428"/>
            <a:ext cx="8866852" cy="638175"/>
          </a:xfrm>
        </p:spPr>
        <p:txBody>
          <a:bodyPr>
            <a:normAutofit fontScale="90000"/>
          </a:bodyPr>
          <a:lstStyle/>
          <a:p>
            <a:r>
              <a:rPr lang="en-US" dirty="0"/>
              <a:t>MAGE Decision Matrix</a:t>
            </a:r>
          </a:p>
        </p:txBody>
      </p:sp>
      <p:sp>
        <p:nvSpPr>
          <p:cNvPr id="4" name="Slide Number Placeholder 3">
            <a:extLst>
              <a:ext uri="{FF2B5EF4-FFF2-40B4-BE49-F238E27FC236}">
                <a16:creationId xmlns:a16="http://schemas.microsoft.com/office/drawing/2014/main" id="{7FA45305-DB5A-293C-A38A-57A4B374E0BF}"/>
              </a:ext>
            </a:extLst>
          </p:cNvPr>
          <p:cNvSpPr>
            <a:spLocks noGrp="1"/>
          </p:cNvSpPr>
          <p:nvPr>
            <p:ph type="sldNum" sz="quarter" idx="4"/>
          </p:nvPr>
        </p:nvSpPr>
        <p:spPr/>
        <p:txBody>
          <a:bodyPr/>
          <a:lstStyle/>
          <a:p>
            <a:fld id="{B7EB45DA-9A0D-DC49-8E02-F30A5DDC21C3}" type="slidenum">
              <a:rPr lang="en-US" smtClean="0"/>
              <a:t>35</a:t>
            </a:fld>
            <a:endParaRPr lang="en-US"/>
          </a:p>
        </p:txBody>
      </p:sp>
      <p:pic>
        <p:nvPicPr>
          <p:cNvPr id="2" name="Picture 1">
            <a:extLst>
              <a:ext uri="{FF2B5EF4-FFF2-40B4-BE49-F238E27FC236}">
                <a16:creationId xmlns:a16="http://schemas.microsoft.com/office/drawing/2014/main" id="{4FA8C56A-8209-AA32-4A74-49ED52E37F0E}"/>
              </a:ext>
            </a:extLst>
          </p:cNvPr>
          <p:cNvPicPr>
            <a:picLocks noChangeAspect="1"/>
          </p:cNvPicPr>
          <p:nvPr/>
        </p:nvPicPr>
        <p:blipFill>
          <a:blip r:embed="rId3"/>
          <a:stretch>
            <a:fillRect/>
          </a:stretch>
        </p:blipFill>
        <p:spPr>
          <a:xfrm>
            <a:off x="563770" y="1026017"/>
            <a:ext cx="8293608" cy="5330333"/>
          </a:xfrm>
          <a:prstGeom prst="rect">
            <a:avLst/>
          </a:prstGeom>
        </p:spPr>
      </p:pic>
    </p:spTree>
    <p:extLst>
      <p:ext uri="{BB962C8B-B14F-4D97-AF65-F5344CB8AC3E}">
        <p14:creationId xmlns:p14="http://schemas.microsoft.com/office/powerpoint/2010/main" val="2768173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9D79B-90F8-8BD0-D428-0D68844146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158D14-8EB5-ADBB-358A-71DAF6ABC53E}"/>
              </a:ext>
            </a:extLst>
          </p:cNvPr>
          <p:cNvSpPr>
            <a:spLocks noGrp="1"/>
          </p:cNvSpPr>
          <p:nvPr>
            <p:ph type="title"/>
          </p:nvPr>
        </p:nvSpPr>
        <p:spPr>
          <a:xfrm>
            <a:off x="277148" y="118428"/>
            <a:ext cx="8866852" cy="638175"/>
          </a:xfrm>
        </p:spPr>
        <p:txBody>
          <a:bodyPr>
            <a:normAutofit fontScale="90000"/>
          </a:bodyPr>
          <a:lstStyle/>
          <a:p>
            <a:r>
              <a:rPr lang="en-US" dirty="0"/>
              <a:t>Brownfield MAGE: Inducing models from an existing system</a:t>
            </a:r>
          </a:p>
        </p:txBody>
      </p:sp>
      <p:sp>
        <p:nvSpPr>
          <p:cNvPr id="4" name="Slide Number Placeholder 3">
            <a:extLst>
              <a:ext uri="{FF2B5EF4-FFF2-40B4-BE49-F238E27FC236}">
                <a16:creationId xmlns:a16="http://schemas.microsoft.com/office/drawing/2014/main" id="{BEC3B67A-A386-979B-BD49-03AC87F21E1E}"/>
              </a:ext>
            </a:extLst>
          </p:cNvPr>
          <p:cNvSpPr>
            <a:spLocks noGrp="1"/>
          </p:cNvSpPr>
          <p:nvPr>
            <p:ph type="sldNum" sz="quarter" idx="4"/>
          </p:nvPr>
        </p:nvSpPr>
        <p:spPr/>
        <p:txBody>
          <a:bodyPr/>
          <a:lstStyle/>
          <a:p>
            <a:fld id="{B7EB45DA-9A0D-DC49-8E02-F30A5DDC21C3}" type="slidenum">
              <a:rPr lang="en-US" smtClean="0"/>
              <a:t>36</a:t>
            </a:fld>
            <a:endParaRPr lang="en-US"/>
          </a:p>
        </p:txBody>
      </p:sp>
      <p:pic>
        <p:nvPicPr>
          <p:cNvPr id="5" name="Picture 4">
            <a:extLst>
              <a:ext uri="{FF2B5EF4-FFF2-40B4-BE49-F238E27FC236}">
                <a16:creationId xmlns:a16="http://schemas.microsoft.com/office/drawing/2014/main" id="{21BC1332-4D73-03FF-11A7-9C14745DC322}"/>
              </a:ext>
            </a:extLst>
          </p:cNvPr>
          <p:cNvPicPr>
            <a:picLocks noChangeAspect="1"/>
          </p:cNvPicPr>
          <p:nvPr/>
        </p:nvPicPr>
        <p:blipFill>
          <a:blip r:embed="rId3"/>
          <a:stretch>
            <a:fillRect/>
          </a:stretch>
        </p:blipFill>
        <p:spPr>
          <a:xfrm>
            <a:off x="685800" y="864827"/>
            <a:ext cx="7772400" cy="5128345"/>
          </a:xfrm>
          <a:prstGeom prst="rect">
            <a:avLst/>
          </a:prstGeom>
        </p:spPr>
      </p:pic>
    </p:spTree>
    <p:extLst>
      <p:ext uri="{BB962C8B-B14F-4D97-AF65-F5344CB8AC3E}">
        <p14:creationId xmlns:p14="http://schemas.microsoft.com/office/powerpoint/2010/main" val="4062330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BCE6C-2368-3FC9-483F-77A64091230F}"/>
              </a:ext>
            </a:extLst>
          </p:cNvPr>
          <p:cNvSpPr>
            <a:spLocks noGrp="1"/>
          </p:cNvSpPr>
          <p:nvPr>
            <p:ph type="title"/>
          </p:nvPr>
        </p:nvSpPr>
        <p:spPr/>
        <p:txBody>
          <a:bodyPr>
            <a:normAutofit fontScale="90000"/>
          </a:bodyPr>
          <a:lstStyle/>
          <a:p>
            <a:r>
              <a:rPr lang="en-US" i="1" dirty="0"/>
              <a:t>MAGE: Putting the engineering in knowledge work</a:t>
            </a:r>
          </a:p>
        </p:txBody>
      </p:sp>
      <p:sp>
        <p:nvSpPr>
          <p:cNvPr id="2" name="Slide Number Placeholder 1">
            <a:extLst>
              <a:ext uri="{FF2B5EF4-FFF2-40B4-BE49-F238E27FC236}">
                <a16:creationId xmlns:a16="http://schemas.microsoft.com/office/drawing/2014/main" id="{86B3EC9A-ADF3-C3E2-63BC-68587CE474B1}"/>
              </a:ext>
            </a:extLst>
          </p:cNvPr>
          <p:cNvSpPr>
            <a:spLocks noGrp="1"/>
          </p:cNvSpPr>
          <p:nvPr>
            <p:ph type="sldNum" sz="quarter" idx="4"/>
          </p:nvPr>
        </p:nvSpPr>
        <p:spPr/>
        <p:txBody>
          <a:bodyPr/>
          <a:lstStyle/>
          <a:p>
            <a:fld id="{B7EB45DA-9A0D-DC49-8E02-F30A5DDC21C3}" type="slidenum">
              <a:rPr lang="en-US" smtClean="0"/>
              <a:t>37</a:t>
            </a:fld>
            <a:endParaRPr lang="en-US"/>
          </a:p>
        </p:txBody>
      </p:sp>
      <p:sp>
        <p:nvSpPr>
          <p:cNvPr id="5" name="TextBox 4">
            <a:extLst>
              <a:ext uri="{FF2B5EF4-FFF2-40B4-BE49-F238E27FC236}">
                <a16:creationId xmlns:a16="http://schemas.microsoft.com/office/drawing/2014/main" id="{91DB2CE9-B346-E37C-24D1-197609D37F3A}"/>
              </a:ext>
            </a:extLst>
          </p:cNvPr>
          <p:cNvSpPr txBox="1"/>
          <p:nvPr/>
        </p:nvSpPr>
        <p:spPr>
          <a:xfrm>
            <a:off x="0" y="6077247"/>
            <a:ext cx="3850862" cy="461665"/>
          </a:xfrm>
          <a:prstGeom prst="rect">
            <a:avLst/>
          </a:prstGeom>
          <a:noFill/>
        </p:spPr>
        <p:txBody>
          <a:bodyPr wrap="none" rtlCol="0">
            <a:spAutoFit/>
          </a:bodyPr>
          <a:lstStyle/>
          <a:p>
            <a:r>
              <a:rPr lang="en-US" sz="2400" i="1" dirty="0"/>
              <a:t>Thank you for your attention!</a:t>
            </a:r>
          </a:p>
        </p:txBody>
      </p:sp>
      <p:sp>
        <p:nvSpPr>
          <p:cNvPr id="6" name="TextBox 5">
            <a:extLst>
              <a:ext uri="{FF2B5EF4-FFF2-40B4-BE49-F238E27FC236}">
                <a16:creationId xmlns:a16="http://schemas.microsoft.com/office/drawing/2014/main" id="{D3B86A57-9FC1-D746-B54E-644E6F882032}"/>
              </a:ext>
            </a:extLst>
          </p:cNvPr>
          <p:cNvSpPr txBox="1"/>
          <p:nvPr/>
        </p:nvSpPr>
        <p:spPr>
          <a:xfrm>
            <a:off x="0" y="6412032"/>
            <a:ext cx="6875921" cy="369332"/>
          </a:xfrm>
          <a:prstGeom prst="rect">
            <a:avLst/>
          </a:prstGeom>
          <a:noFill/>
        </p:spPr>
        <p:txBody>
          <a:bodyPr wrap="none" rtlCol="0">
            <a:spAutoFit/>
          </a:bodyPr>
          <a:lstStyle/>
          <a:p>
            <a:r>
              <a:rPr lang="en-US" dirty="0"/>
              <a:t>https://</a:t>
            </a:r>
            <a:r>
              <a:rPr lang="en-US" dirty="0" err="1"/>
              <a:t>davisjam.github.io</a:t>
            </a:r>
            <a:r>
              <a:rPr lang="en-US" dirty="0"/>
              <a:t>/model-based-agentic-software-engineering/</a:t>
            </a:r>
          </a:p>
        </p:txBody>
      </p:sp>
    </p:spTree>
    <p:extLst>
      <p:ext uri="{BB962C8B-B14F-4D97-AF65-F5344CB8AC3E}">
        <p14:creationId xmlns:p14="http://schemas.microsoft.com/office/powerpoint/2010/main" val="49569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772EDA-0C8B-03E3-1004-D8CBE1E44D68}"/>
              </a:ext>
            </a:extLst>
          </p:cNvPr>
          <p:cNvSpPr>
            <a:spLocks noGrp="1"/>
          </p:cNvSpPr>
          <p:nvPr>
            <p:ph idx="1"/>
          </p:nvPr>
        </p:nvSpPr>
        <p:spPr/>
        <p:txBody>
          <a:bodyPr>
            <a:normAutofit/>
          </a:bodyPr>
          <a:lstStyle/>
          <a:p>
            <a:r>
              <a:rPr lang="en-US" dirty="0"/>
              <a:t>2012-2017: Software QA, IBM GPFS / Spectrum Scale</a:t>
            </a:r>
          </a:p>
          <a:p>
            <a:r>
              <a:rPr lang="en-US" dirty="0"/>
              <a:t>2018: Summer at IBM Research @ Almaden, CA</a:t>
            </a:r>
          </a:p>
          <a:p>
            <a:r>
              <a:rPr lang="en-US" dirty="0"/>
              <a:t>2019: Summer at Microsoft Research @ Redmond, WA</a:t>
            </a:r>
          </a:p>
          <a:p>
            <a:r>
              <a:rPr lang="en-US" dirty="0"/>
              <a:t>2020-present: Assistant Professor, ECE @ Purdue</a:t>
            </a:r>
          </a:p>
          <a:p>
            <a:endParaRPr lang="en-US" dirty="0"/>
          </a:p>
          <a:p>
            <a:r>
              <a:rPr lang="en-US" dirty="0"/>
              <a:t>March 2026 – present: Saturator of 4 Claude Max 20x accounts</a:t>
            </a:r>
          </a:p>
        </p:txBody>
      </p:sp>
      <p:sp>
        <p:nvSpPr>
          <p:cNvPr id="3" name="Title 2">
            <a:extLst>
              <a:ext uri="{FF2B5EF4-FFF2-40B4-BE49-F238E27FC236}">
                <a16:creationId xmlns:a16="http://schemas.microsoft.com/office/drawing/2014/main" id="{8B725220-2252-641A-A623-B9832F21244D}"/>
              </a:ext>
            </a:extLst>
          </p:cNvPr>
          <p:cNvSpPr>
            <a:spLocks noGrp="1"/>
          </p:cNvSpPr>
          <p:nvPr>
            <p:ph type="title"/>
          </p:nvPr>
        </p:nvSpPr>
        <p:spPr/>
        <p:txBody>
          <a:bodyPr>
            <a:normAutofit fontScale="90000"/>
          </a:bodyPr>
          <a:lstStyle/>
          <a:p>
            <a:r>
              <a:rPr lang="en-US" dirty="0" err="1"/>
              <a:t>Biosketch</a:t>
            </a:r>
            <a:endParaRPr lang="en-US" dirty="0"/>
          </a:p>
        </p:txBody>
      </p:sp>
      <p:sp>
        <p:nvSpPr>
          <p:cNvPr id="4" name="Slide Number Placeholder 3">
            <a:extLst>
              <a:ext uri="{FF2B5EF4-FFF2-40B4-BE49-F238E27FC236}">
                <a16:creationId xmlns:a16="http://schemas.microsoft.com/office/drawing/2014/main" id="{12F7721E-F6D4-A6B1-54A6-03324A90EEA0}"/>
              </a:ext>
            </a:extLst>
          </p:cNvPr>
          <p:cNvSpPr>
            <a:spLocks noGrp="1"/>
          </p:cNvSpPr>
          <p:nvPr>
            <p:ph type="sldNum" sz="quarter" idx="4"/>
          </p:nvPr>
        </p:nvSpPr>
        <p:spPr/>
        <p:txBody>
          <a:bodyPr/>
          <a:lstStyle/>
          <a:p>
            <a:fld id="{B7EB45DA-9A0D-DC49-8E02-F30A5DDC21C3}" type="slidenum">
              <a:rPr lang="en-US" smtClean="0"/>
              <a:t>4</a:t>
            </a:fld>
            <a:endParaRPr lang="en-US"/>
          </a:p>
        </p:txBody>
      </p:sp>
      <p:cxnSp>
        <p:nvCxnSpPr>
          <p:cNvPr id="12" name="Straight Arrow Connector 11">
            <a:extLst>
              <a:ext uri="{FF2B5EF4-FFF2-40B4-BE49-F238E27FC236}">
                <a16:creationId xmlns:a16="http://schemas.microsoft.com/office/drawing/2014/main" id="{199C3E53-4E21-2CF2-2082-B9597B36EBE0}"/>
              </a:ext>
            </a:extLst>
          </p:cNvPr>
          <p:cNvCxnSpPr/>
          <p:nvPr/>
        </p:nvCxnSpPr>
        <p:spPr>
          <a:xfrm flipH="1" flipV="1">
            <a:off x="3543300" y="3757613"/>
            <a:ext cx="385763" cy="1000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03C82FB-530D-8A0B-488A-E1E44E67511D}"/>
              </a:ext>
            </a:extLst>
          </p:cNvPr>
          <p:cNvSpPr txBox="1"/>
          <p:nvPr/>
        </p:nvSpPr>
        <p:spPr>
          <a:xfrm>
            <a:off x="417957" y="4922331"/>
            <a:ext cx="8726043" cy="461665"/>
          </a:xfrm>
          <a:prstGeom prst="rect">
            <a:avLst/>
          </a:prstGeom>
          <a:noFill/>
        </p:spPr>
        <p:txBody>
          <a:bodyPr wrap="none" rtlCol="0">
            <a:spAutoFit/>
          </a:bodyPr>
          <a:lstStyle/>
          <a:p>
            <a:r>
              <a:rPr lang="en-US" sz="2400" dirty="0"/>
              <a:t>I am here to explain how to do this without compromising on quality</a:t>
            </a:r>
          </a:p>
        </p:txBody>
      </p:sp>
    </p:spTree>
    <p:extLst>
      <p:ext uri="{BB962C8B-B14F-4D97-AF65-F5344CB8AC3E}">
        <p14:creationId xmlns:p14="http://schemas.microsoft.com/office/powerpoint/2010/main" val="169245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AFB45-5B63-A51B-AF81-28A31C6C65D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55D4EE-79FE-10CA-14BD-1DED89A8041C}"/>
              </a:ext>
            </a:extLst>
          </p:cNvPr>
          <p:cNvSpPr>
            <a:spLocks noGrp="1"/>
          </p:cNvSpPr>
          <p:nvPr>
            <p:ph idx="1"/>
          </p:nvPr>
        </p:nvSpPr>
        <p:spPr/>
        <p:txBody>
          <a:bodyPr>
            <a:normAutofit/>
          </a:bodyPr>
          <a:lstStyle/>
          <a:p>
            <a:pPr marL="342900" indent="-342900">
              <a:buFont typeface="+mj-lt"/>
              <a:buAutoNum type="arabicPeriod"/>
            </a:pPr>
            <a:r>
              <a:rPr lang="en-US" sz="2400" dirty="0"/>
              <a:t>Who am I and why am I here</a:t>
            </a:r>
          </a:p>
          <a:p>
            <a:pPr marL="342900" indent="-342900">
              <a:buFont typeface="+mj-lt"/>
              <a:buAutoNum type="arabicPeriod"/>
            </a:pPr>
            <a:r>
              <a:rPr lang="en-US" sz="2400" b="1" dirty="0"/>
              <a:t>The problem: Trustworthy GenAI for consequential work</a:t>
            </a:r>
          </a:p>
          <a:p>
            <a:pPr marL="342900" indent="-342900">
              <a:buFont typeface="+mj-lt"/>
              <a:buAutoNum type="arabicPeriod"/>
            </a:pPr>
            <a:r>
              <a:rPr lang="en-US" sz="2400" dirty="0"/>
              <a:t>The shift: Intelligence changes the engineering bottleneck</a:t>
            </a:r>
          </a:p>
          <a:p>
            <a:pPr marL="342900" indent="-342900">
              <a:buFont typeface="+mj-lt"/>
              <a:buAutoNum type="arabicPeriod"/>
            </a:pPr>
            <a:r>
              <a:rPr lang="en-US" sz="2400" dirty="0"/>
              <a:t>MAGE: Model-Based Agentic Engineering</a:t>
            </a:r>
          </a:p>
          <a:p>
            <a:pPr marL="342900" indent="-342900">
              <a:buFont typeface="+mj-lt"/>
              <a:buAutoNum type="arabicPeriod"/>
            </a:pPr>
            <a:r>
              <a:rPr lang="en-US" sz="2400" dirty="0">
                <a:solidFill>
                  <a:schemeClr val="bg1"/>
                </a:solidFill>
              </a:rPr>
              <a:t>What this means</a:t>
            </a:r>
            <a:endParaRPr lang="en-US" sz="2400" dirty="0"/>
          </a:p>
          <a:p>
            <a:pPr marL="342900" indent="-342900">
              <a:buFont typeface="+mj-lt"/>
              <a:buAutoNum type="arabicPeriod"/>
            </a:pPr>
            <a:endParaRPr lang="en-US" sz="2400" dirty="0"/>
          </a:p>
          <a:p>
            <a:pPr marL="342900" indent="-342900">
              <a:buFont typeface="+mj-lt"/>
              <a:buAutoNum type="arabicPeriod"/>
            </a:pPr>
            <a:endParaRPr lang="en-US" sz="2400" dirty="0"/>
          </a:p>
        </p:txBody>
      </p:sp>
      <p:sp>
        <p:nvSpPr>
          <p:cNvPr id="3" name="Title 2">
            <a:extLst>
              <a:ext uri="{FF2B5EF4-FFF2-40B4-BE49-F238E27FC236}">
                <a16:creationId xmlns:a16="http://schemas.microsoft.com/office/drawing/2014/main" id="{93F7081C-CD6A-162C-F2D0-09EC97DDE956}"/>
              </a:ext>
            </a:extLst>
          </p:cNvPr>
          <p:cNvSpPr>
            <a:spLocks noGrp="1"/>
          </p:cNvSpPr>
          <p:nvPr>
            <p:ph type="title"/>
          </p:nvPr>
        </p:nvSpPr>
        <p:spPr/>
        <p:txBody>
          <a:bodyPr>
            <a:normAutofit fontScale="90000"/>
          </a:bodyPr>
          <a:lstStyle/>
          <a:p>
            <a:r>
              <a:rPr lang="en-US" dirty="0"/>
              <a:t>Talk outline</a:t>
            </a:r>
          </a:p>
        </p:txBody>
      </p:sp>
      <p:sp>
        <p:nvSpPr>
          <p:cNvPr id="4" name="Slide Number Placeholder 3">
            <a:extLst>
              <a:ext uri="{FF2B5EF4-FFF2-40B4-BE49-F238E27FC236}">
                <a16:creationId xmlns:a16="http://schemas.microsoft.com/office/drawing/2014/main" id="{D570C04D-1486-80AC-5799-6374C6982A0D}"/>
              </a:ext>
            </a:extLst>
          </p:cNvPr>
          <p:cNvSpPr>
            <a:spLocks noGrp="1"/>
          </p:cNvSpPr>
          <p:nvPr>
            <p:ph type="sldNum" sz="quarter" idx="4"/>
          </p:nvPr>
        </p:nvSpPr>
        <p:spPr/>
        <p:txBody>
          <a:bodyPr/>
          <a:lstStyle/>
          <a:p>
            <a:fld id="{B7EB45DA-9A0D-DC49-8E02-F30A5DDC21C3}" type="slidenum">
              <a:rPr lang="en-US" smtClean="0"/>
              <a:t>5</a:t>
            </a:fld>
            <a:endParaRPr lang="en-US"/>
          </a:p>
        </p:txBody>
      </p:sp>
    </p:spTree>
    <p:extLst>
      <p:ext uri="{BB962C8B-B14F-4D97-AF65-F5344CB8AC3E}">
        <p14:creationId xmlns:p14="http://schemas.microsoft.com/office/powerpoint/2010/main" val="464515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1D470E-B79B-51B9-E71C-E237A742FED0}"/>
              </a:ext>
            </a:extLst>
          </p:cNvPr>
          <p:cNvSpPr>
            <a:spLocks noGrp="1"/>
          </p:cNvSpPr>
          <p:nvPr>
            <p:ph type="title"/>
          </p:nvPr>
        </p:nvSpPr>
        <p:spPr/>
        <p:txBody>
          <a:bodyPr>
            <a:normAutofit fontScale="90000"/>
          </a:bodyPr>
          <a:lstStyle/>
          <a:p>
            <a:r>
              <a:rPr lang="en-US" dirty="0"/>
              <a:t>Context and motivating question</a:t>
            </a:r>
          </a:p>
        </p:txBody>
      </p:sp>
      <p:sp>
        <p:nvSpPr>
          <p:cNvPr id="4" name="Slide Number Placeholder 3">
            <a:extLst>
              <a:ext uri="{FF2B5EF4-FFF2-40B4-BE49-F238E27FC236}">
                <a16:creationId xmlns:a16="http://schemas.microsoft.com/office/drawing/2014/main" id="{3DBF756A-7F67-E2D7-DAD4-D9078492F1CE}"/>
              </a:ext>
            </a:extLst>
          </p:cNvPr>
          <p:cNvSpPr>
            <a:spLocks noGrp="1"/>
          </p:cNvSpPr>
          <p:nvPr>
            <p:ph type="sldNum" sz="quarter" idx="4"/>
          </p:nvPr>
        </p:nvSpPr>
        <p:spPr/>
        <p:txBody>
          <a:bodyPr/>
          <a:lstStyle/>
          <a:p>
            <a:fld id="{B7EB45DA-9A0D-DC49-8E02-F30A5DDC21C3}" type="slidenum">
              <a:rPr lang="en-US" smtClean="0"/>
              <a:t>6</a:t>
            </a:fld>
            <a:endParaRPr lang="en-US"/>
          </a:p>
        </p:txBody>
      </p:sp>
    </p:spTree>
    <p:extLst>
      <p:ext uri="{BB962C8B-B14F-4D97-AF65-F5344CB8AC3E}">
        <p14:creationId xmlns:p14="http://schemas.microsoft.com/office/powerpoint/2010/main" val="653947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DD86E3-A6D4-3788-E183-BDFE8D26636D}"/>
              </a:ext>
            </a:extLst>
          </p:cNvPr>
          <p:cNvSpPr>
            <a:spLocks noGrp="1"/>
          </p:cNvSpPr>
          <p:nvPr>
            <p:ph type="title"/>
          </p:nvPr>
        </p:nvSpPr>
        <p:spPr/>
        <p:txBody>
          <a:bodyPr>
            <a:normAutofit fontScale="90000"/>
          </a:bodyPr>
          <a:lstStyle/>
          <a:p>
            <a:r>
              <a:rPr lang="en-US" dirty="0"/>
              <a:t>The US DOJ’s electronic-era update to the ADA</a:t>
            </a:r>
          </a:p>
        </p:txBody>
      </p:sp>
      <p:sp>
        <p:nvSpPr>
          <p:cNvPr id="4" name="Slide Number Placeholder 3">
            <a:extLst>
              <a:ext uri="{FF2B5EF4-FFF2-40B4-BE49-F238E27FC236}">
                <a16:creationId xmlns:a16="http://schemas.microsoft.com/office/drawing/2014/main" id="{B982697A-5309-C86B-58CD-B1F9CA0496A6}"/>
              </a:ext>
            </a:extLst>
          </p:cNvPr>
          <p:cNvSpPr>
            <a:spLocks noGrp="1"/>
          </p:cNvSpPr>
          <p:nvPr>
            <p:ph type="sldNum" sz="quarter" idx="4"/>
          </p:nvPr>
        </p:nvSpPr>
        <p:spPr/>
        <p:txBody>
          <a:bodyPr/>
          <a:lstStyle/>
          <a:p>
            <a:fld id="{B7EB45DA-9A0D-DC49-8E02-F30A5DDC21C3}" type="slidenum">
              <a:rPr lang="en-US" smtClean="0"/>
              <a:t>7</a:t>
            </a:fld>
            <a:endParaRPr lang="en-US"/>
          </a:p>
        </p:txBody>
      </p:sp>
      <p:graphicFrame>
        <p:nvGraphicFramePr>
          <p:cNvPr id="7" name="Diagram 6">
            <a:extLst>
              <a:ext uri="{FF2B5EF4-FFF2-40B4-BE49-F238E27FC236}">
                <a16:creationId xmlns:a16="http://schemas.microsoft.com/office/drawing/2014/main" id="{2BA1D440-47A0-84D0-0CB0-1E114CB73F0D}"/>
              </a:ext>
            </a:extLst>
          </p:cNvPr>
          <p:cNvGraphicFramePr/>
          <p:nvPr>
            <p:extLst>
              <p:ext uri="{D42A27DB-BD31-4B8C-83A1-F6EECF244321}">
                <p14:modId xmlns:p14="http://schemas.microsoft.com/office/powerpoint/2010/main" val="1933215749"/>
              </p:ext>
            </p:extLst>
          </p:nvPr>
        </p:nvGraphicFramePr>
        <p:xfrm>
          <a:off x="440872" y="756603"/>
          <a:ext cx="826225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85670E62-AA6C-A56A-5139-E0349EC0C857}"/>
              </a:ext>
            </a:extLst>
          </p:cNvPr>
          <p:cNvPicPr>
            <a:picLocks noChangeAspect="1"/>
          </p:cNvPicPr>
          <p:nvPr/>
        </p:nvPicPr>
        <p:blipFill>
          <a:blip r:embed="rId7"/>
          <a:stretch>
            <a:fillRect/>
          </a:stretch>
        </p:blipFill>
        <p:spPr>
          <a:xfrm>
            <a:off x="535331" y="992923"/>
            <a:ext cx="3480077" cy="5545989"/>
          </a:xfrm>
          <a:prstGeom prst="rect">
            <a:avLst/>
          </a:prstGeom>
          <a:ln>
            <a:solidFill>
              <a:schemeClr val="accent1"/>
            </a:solidFill>
          </a:ln>
        </p:spPr>
      </p:pic>
      <p:pic>
        <p:nvPicPr>
          <p:cNvPr id="9" name="Picture 8">
            <a:extLst>
              <a:ext uri="{FF2B5EF4-FFF2-40B4-BE49-F238E27FC236}">
                <a16:creationId xmlns:a16="http://schemas.microsoft.com/office/drawing/2014/main" id="{EBD76EBC-77F9-AE47-FB91-B8E603EB8413}"/>
              </a:ext>
            </a:extLst>
          </p:cNvPr>
          <p:cNvPicPr>
            <a:picLocks noChangeAspect="1"/>
          </p:cNvPicPr>
          <p:nvPr/>
        </p:nvPicPr>
        <p:blipFill>
          <a:blip r:embed="rId8"/>
          <a:stretch>
            <a:fillRect/>
          </a:stretch>
        </p:blipFill>
        <p:spPr>
          <a:xfrm>
            <a:off x="5429528" y="992923"/>
            <a:ext cx="3368059" cy="5545990"/>
          </a:xfrm>
          <a:prstGeom prst="rect">
            <a:avLst/>
          </a:prstGeom>
          <a:ln>
            <a:solidFill>
              <a:schemeClr val="accent1"/>
            </a:solidFill>
          </a:ln>
        </p:spPr>
      </p:pic>
      <p:cxnSp>
        <p:nvCxnSpPr>
          <p:cNvPr id="11" name="Straight Arrow Connector 10">
            <a:extLst>
              <a:ext uri="{FF2B5EF4-FFF2-40B4-BE49-F238E27FC236}">
                <a16:creationId xmlns:a16="http://schemas.microsoft.com/office/drawing/2014/main" id="{A5593CD0-E772-DE9B-B6AB-2BC38C09D563}"/>
              </a:ext>
            </a:extLst>
          </p:cNvPr>
          <p:cNvCxnSpPr>
            <a:cxnSpLocks/>
          </p:cNvCxnSpPr>
          <p:nvPr/>
        </p:nvCxnSpPr>
        <p:spPr>
          <a:xfrm>
            <a:off x="4015408" y="4135663"/>
            <a:ext cx="1414120" cy="0"/>
          </a:xfrm>
          <a:prstGeom prst="straightConnector1">
            <a:avLst/>
          </a:prstGeom>
          <a:ln w="190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85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1"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ADEAED-6F28-5149-6A8A-3EA8DCDA41B4}"/>
              </a:ext>
            </a:extLst>
          </p:cNvPr>
          <p:cNvSpPr>
            <a:spLocks noGrp="1"/>
          </p:cNvSpPr>
          <p:nvPr>
            <p:ph idx="1"/>
          </p:nvPr>
        </p:nvSpPr>
        <p:spPr>
          <a:xfrm>
            <a:off x="125260" y="985916"/>
            <a:ext cx="9144000" cy="5753656"/>
          </a:xfrm>
        </p:spPr>
        <p:txBody>
          <a:bodyPr>
            <a:normAutofit lnSpcReduction="10000"/>
          </a:bodyPr>
          <a:lstStyle/>
          <a:p>
            <a:r>
              <a:rPr lang="en-US" sz="2000" dirty="0"/>
              <a:t>Given:</a:t>
            </a:r>
          </a:p>
          <a:p>
            <a:pPr lvl="1"/>
            <a:r>
              <a:rPr lang="en-US" sz="1800" dirty="0"/>
              <a:t>Professor or teacher salary of $50K – $200K </a:t>
            </a:r>
            <a:r>
              <a:rPr lang="en-US" sz="1800" dirty="0">
                <a:sym typeface="Wingdings" pitchFamily="2" charset="2"/>
              </a:rPr>
              <a:t> hourly rate?</a:t>
            </a:r>
            <a:endParaRPr lang="en-US" sz="1800" dirty="0"/>
          </a:p>
          <a:p>
            <a:pPr lvl="1"/>
            <a:r>
              <a:rPr lang="en-US" sz="1800" dirty="0"/>
              <a:t>16 weeks/semester x 3 slide decks/week</a:t>
            </a:r>
          </a:p>
          <a:p>
            <a:pPr lvl="1"/>
            <a:r>
              <a:rPr lang="en-US" sz="1800" dirty="0"/>
              <a:t>2 readings per week (PDF format)</a:t>
            </a:r>
          </a:p>
          <a:p>
            <a:pPr lvl="1"/>
            <a:r>
              <a:rPr lang="en-US" sz="1800" dirty="0"/>
              <a:t>3 hours per slide deck and 5 hours per PDF	</a:t>
            </a:r>
            <a:r>
              <a:rPr lang="en-US" sz="1500" i="1" dirty="0"/>
              <a:t>* L. Schumacher reported spending a week on one PDF</a:t>
            </a:r>
          </a:p>
          <a:p>
            <a:r>
              <a:rPr lang="en-US" sz="2000" dirty="0"/>
              <a:t>Find:</a:t>
            </a:r>
          </a:p>
          <a:p>
            <a:pPr lvl="1"/>
            <a:r>
              <a:rPr lang="en-US" sz="1800" dirty="0"/>
              <a:t>How many hours to remediate a course?</a:t>
            </a:r>
          </a:p>
          <a:p>
            <a:pPr lvl="1"/>
            <a:r>
              <a:rPr lang="en-US" sz="1800" dirty="0"/>
              <a:t>How much does it cost the university to remediate a course?</a:t>
            </a:r>
          </a:p>
          <a:p>
            <a:endParaRPr lang="en-US" sz="2000" dirty="0"/>
          </a:p>
          <a:p>
            <a:r>
              <a:rPr lang="en-US" sz="2000" dirty="0"/>
              <a:t>Given:</a:t>
            </a:r>
          </a:p>
          <a:p>
            <a:pPr lvl="1"/>
            <a:r>
              <a:rPr lang="en-US" sz="1800" dirty="0"/>
              <a:t>Purdue has 3000 courses in its catalogue</a:t>
            </a:r>
          </a:p>
          <a:p>
            <a:r>
              <a:rPr lang="en-US" sz="2000" dirty="0"/>
              <a:t>Find:</a:t>
            </a:r>
          </a:p>
          <a:p>
            <a:pPr lvl="1"/>
            <a:r>
              <a:rPr lang="en-US" sz="1800" dirty="0"/>
              <a:t>How much does it cost the university to become compliant by hand?</a:t>
            </a:r>
          </a:p>
          <a:p>
            <a:pPr marL="0" indent="0">
              <a:buNone/>
            </a:pPr>
            <a:r>
              <a:rPr lang="en-US" sz="2000" i="1" dirty="0"/>
              <a:t>Multiply by every public K-12 school (99,297) and university (1,600) nationwide</a:t>
            </a:r>
          </a:p>
        </p:txBody>
      </p:sp>
      <p:sp>
        <p:nvSpPr>
          <p:cNvPr id="3" name="Title 2">
            <a:extLst>
              <a:ext uri="{FF2B5EF4-FFF2-40B4-BE49-F238E27FC236}">
                <a16:creationId xmlns:a16="http://schemas.microsoft.com/office/drawing/2014/main" id="{3323A2CE-D976-F53C-4C11-34F3821E8145}"/>
              </a:ext>
            </a:extLst>
          </p:cNvPr>
          <p:cNvSpPr>
            <a:spLocks noGrp="1"/>
          </p:cNvSpPr>
          <p:nvPr>
            <p:ph type="title"/>
          </p:nvPr>
        </p:nvSpPr>
        <p:spPr/>
        <p:txBody>
          <a:bodyPr>
            <a:normAutofit fontScale="90000"/>
          </a:bodyPr>
          <a:lstStyle/>
          <a:p>
            <a:r>
              <a:rPr lang="en-US" dirty="0"/>
              <a:t>Manual remediation: Some back-of-envelope math</a:t>
            </a:r>
          </a:p>
        </p:txBody>
      </p:sp>
      <p:sp>
        <p:nvSpPr>
          <p:cNvPr id="4" name="Slide Number Placeholder 3">
            <a:extLst>
              <a:ext uri="{FF2B5EF4-FFF2-40B4-BE49-F238E27FC236}">
                <a16:creationId xmlns:a16="http://schemas.microsoft.com/office/drawing/2014/main" id="{46AA5100-55EE-FE95-8498-5B7E9699FCE5}"/>
              </a:ext>
            </a:extLst>
          </p:cNvPr>
          <p:cNvSpPr>
            <a:spLocks noGrp="1"/>
          </p:cNvSpPr>
          <p:nvPr>
            <p:ph type="sldNum" sz="quarter" idx="4"/>
          </p:nvPr>
        </p:nvSpPr>
        <p:spPr/>
        <p:txBody>
          <a:bodyPr/>
          <a:lstStyle/>
          <a:p>
            <a:fld id="{B7EB45DA-9A0D-DC49-8E02-F30A5DDC21C3}" type="slidenum">
              <a:rPr lang="en-US" smtClean="0"/>
              <a:t>8</a:t>
            </a:fld>
            <a:endParaRPr lang="en-US"/>
          </a:p>
        </p:txBody>
      </p:sp>
      <p:sp>
        <p:nvSpPr>
          <p:cNvPr id="5" name="TextBox 4">
            <a:extLst>
              <a:ext uri="{FF2B5EF4-FFF2-40B4-BE49-F238E27FC236}">
                <a16:creationId xmlns:a16="http://schemas.microsoft.com/office/drawing/2014/main" id="{54862DAC-EBC4-6083-5EC3-25E3B88D6608}"/>
              </a:ext>
            </a:extLst>
          </p:cNvPr>
          <p:cNvSpPr txBox="1"/>
          <p:nvPr/>
        </p:nvSpPr>
        <p:spPr>
          <a:xfrm>
            <a:off x="-50596" y="6488668"/>
            <a:ext cx="8072082" cy="307777"/>
          </a:xfrm>
          <a:prstGeom prst="rect">
            <a:avLst/>
          </a:prstGeom>
          <a:noFill/>
        </p:spPr>
        <p:txBody>
          <a:bodyPr wrap="none" rtlCol="0">
            <a:spAutoFit/>
          </a:bodyPr>
          <a:lstStyle/>
          <a:p>
            <a:r>
              <a:rPr lang="en-US" sz="1400" i="1" dirty="0">
                <a:hlinkClick r:id="rId3"/>
              </a:rPr>
              <a:t>https://nces.ed.gov/ccd/tables/202324_summary_3.asp</a:t>
            </a:r>
            <a:r>
              <a:rPr lang="en-US" sz="1400" i="1" dirty="0"/>
              <a:t>, </a:t>
            </a:r>
            <a:r>
              <a:rPr lang="en-US" sz="1400" i="1" dirty="0">
                <a:hlinkClick r:id="rId4"/>
              </a:rPr>
              <a:t>https://nces.ed.gov/fastfacts/display.asp?id=1122</a:t>
            </a:r>
            <a:endParaRPr lang="en-US" sz="1400" i="1" dirty="0"/>
          </a:p>
        </p:txBody>
      </p:sp>
    </p:spTree>
    <p:extLst>
      <p:ext uri="{BB962C8B-B14F-4D97-AF65-F5344CB8AC3E}">
        <p14:creationId xmlns:p14="http://schemas.microsoft.com/office/powerpoint/2010/main" val="4078353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51C3F7-B5D4-D15B-6C7E-84826D2884AF}"/>
              </a:ext>
            </a:extLst>
          </p:cNvPr>
          <p:cNvSpPr>
            <a:spLocks noGrp="1"/>
          </p:cNvSpPr>
          <p:nvPr>
            <p:ph idx="1"/>
          </p:nvPr>
        </p:nvSpPr>
        <p:spPr/>
        <p:txBody>
          <a:bodyPr/>
          <a:lstStyle/>
          <a:p>
            <a:endParaRPr lang="en-US" dirty="0"/>
          </a:p>
        </p:txBody>
      </p:sp>
      <p:sp>
        <p:nvSpPr>
          <p:cNvPr id="3" name="Title 2">
            <a:extLst>
              <a:ext uri="{FF2B5EF4-FFF2-40B4-BE49-F238E27FC236}">
                <a16:creationId xmlns:a16="http://schemas.microsoft.com/office/drawing/2014/main" id="{235DF4BF-FFFF-1900-23BC-2565EE75CD3A}"/>
              </a:ext>
            </a:extLst>
          </p:cNvPr>
          <p:cNvSpPr>
            <a:spLocks noGrp="1"/>
          </p:cNvSpPr>
          <p:nvPr>
            <p:ph type="title"/>
          </p:nvPr>
        </p:nvSpPr>
        <p:spPr/>
        <p:txBody>
          <a:bodyPr>
            <a:normAutofit fontScale="90000"/>
          </a:bodyPr>
          <a:lstStyle/>
          <a:p>
            <a:r>
              <a:rPr lang="en-US" dirty="0"/>
              <a:t>Why did the DOJ extend the deadline?</a:t>
            </a:r>
          </a:p>
        </p:txBody>
      </p:sp>
      <p:sp>
        <p:nvSpPr>
          <p:cNvPr id="4" name="Slide Number Placeholder 3">
            <a:extLst>
              <a:ext uri="{FF2B5EF4-FFF2-40B4-BE49-F238E27FC236}">
                <a16:creationId xmlns:a16="http://schemas.microsoft.com/office/drawing/2014/main" id="{4C6C6BF7-2BBC-B307-5CEA-E39FA40DEE20}"/>
              </a:ext>
            </a:extLst>
          </p:cNvPr>
          <p:cNvSpPr>
            <a:spLocks noGrp="1"/>
          </p:cNvSpPr>
          <p:nvPr>
            <p:ph type="sldNum" sz="quarter" idx="4"/>
          </p:nvPr>
        </p:nvSpPr>
        <p:spPr/>
        <p:txBody>
          <a:bodyPr/>
          <a:lstStyle/>
          <a:p>
            <a:fld id="{B7EB45DA-9A0D-DC49-8E02-F30A5DDC21C3}" type="slidenum">
              <a:rPr lang="en-US" smtClean="0"/>
              <a:t>9</a:t>
            </a:fld>
            <a:endParaRPr lang="en-US"/>
          </a:p>
        </p:txBody>
      </p:sp>
      <p:pic>
        <p:nvPicPr>
          <p:cNvPr id="6" name="Picture 5">
            <a:extLst>
              <a:ext uri="{FF2B5EF4-FFF2-40B4-BE49-F238E27FC236}">
                <a16:creationId xmlns:a16="http://schemas.microsoft.com/office/drawing/2014/main" id="{4A72B979-9E96-EE4B-67A2-7CBA50EFA1A5}"/>
              </a:ext>
            </a:extLst>
          </p:cNvPr>
          <p:cNvPicPr>
            <a:picLocks noChangeAspect="1"/>
          </p:cNvPicPr>
          <p:nvPr/>
        </p:nvPicPr>
        <p:blipFill>
          <a:blip r:embed="rId2"/>
          <a:stretch>
            <a:fillRect/>
          </a:stretch>
        </p:blipFill>
        <p:spPr>
          <a:xfrm>
            <a:off x="112735" y="966735"/>
            <a:ext cx="8425870" cy="3354744"/>
          </a:xfrm>
          <a:prstGeom prst="rect">
            <a:avLst/>
          </a:prstGeom>
          <a:ln>
            <a:solidFill>
              <a:schemeClr val="accent1"/>
            </a:solidFill>
          </a:ln>
        </p:spPr>
      </p:pic>
      <p:pic>
        <p:nvPicPr>
          <p:cNvPr id="5" name="Picture 4">
            <a:extLst>
              <a:ext uri="{FF2B5EF4-FFF2-40B4-BE49-F238E27FC236}">
                <a16:creationId xmlns:a16="http://schemas.microsoft.com/office/drawing/2014/main" id="{455C9916-A5A6-746B-909B-57433D514D74}"/>
              </a:ext>
            </a:extLst>
          </p:cNvPr>
          <p:cNvPicPr>
            <a:picLocks noChangeAspect="1"/>
          </p:cNvPicPr>
          <p:nvPr/>
        </p:nvPicPr>
        <p:blipFill>
          <a:blip r:embed="rId3"/>
          <a:stretch>
            <a:fillRect/>
          </a:stretch>
        </p:blipFill>
        <p:spPr>
          <a:xfrm>
            <a:off x="180600" y="2934438"/>
            <a:ext cx="8529939" cy="1963239"/>
          </a:xfrm>
          <a:prstGeom prst="rect">
            <a:avLst/>
          </a:prstGeom>
          <a:ln>
            <a:solidFill>
              <a:schemeClr val="accent1"/>
            </a:solidFill>
          </a:ln>
        </p:spPr>
      </p:pic>
      <p:pic>
        <p:nvPicPr>
          <p:cNvPr id="7" name="Picture 6">
            <a:extLst>
              <a:ext uri="{FF2B5EF4-FFF2-40B4-BE49-F238E27FC236}">
                <a16:creationId xmlns:a16="http://schemas.microsoft.com/office/drawing/2014/main" id="{19B56FA4-DBCA-2A79-0490-54D4F2D8F7D8}"/>
              </a:ext>
            </a:extLst>
          </p:cNvPr>
          <p:cNvPicPr>
            <a:picLocks noChangeAspect="1"/>
          </p:cNvPicPr>
          <p:nvPr/>
        </p:nvPicPr>
        <p:blipFill>
          <a:blip r:embed="rId4"/>
          <a:stretch>
            <a:fillRect/>
          </a:stretch>
        </p:blipFill>
        <p:spPr>
          <a:xfrm>
            <a:off x="587625" y="3606696"/>
            <a:ext cx="8281827" cy="2749654"/>
          </a:xfrm>
          <a:prstGeom prst="rect">
            <a:avLst/>
          </a:prstGeom>
          <a:ln>
            <a:solidFill>
              <a:schemeClr val="accent1"/>
            </a:solidFill>
          </a:ln>
        </p:spPr>
      </p:pic>
    </p:spTree>
    <p:extLst>
      <p:ext uri="{BB962C8B-B14F-4D97-AF65-F5344CB8AC3E}">
        <p14:creationId xmlns:p14="http://schemas.microsoft.com/office/powerpoint/2010/main" val="966649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CAD5FFCE-30F6-AF45-8F67-DD17EE191DDE}">
  <we:reference id="WA200010001" version="1.0.0.1" store="Omex" storeType="OMEX"/>
  <we:alternateReferences>
    <we:reference id="WA200010001" version="1.0.0.1" store="WA200010001" storeType="OMEX"/>
  </we:alternateReferences>
  <we:properties>
    <we:property name="claude.fileId" value="&quot;f04dbdfe-7ff3-4210-921b-50b93bad1b66&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24856</TotalTime>
  <Words>2333</Words>
  <Application>Microsoft Macintosh PowerPoint</Application>
  <PresentationFormat>On-screen Show (4:3)</PresentationFormat>
  <Paragraphs>302</Paragraphs>
  <Slides>37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Acumin Pro</vt:lpstr>
      <vt:lpstr>Arial</vt:lpstr>
      <vt:lpstr>Calibri</vt:lpstr>
      <vt:lpstr>Times</vt:lpstr>
      <vt:lpstr>Wingdings</vt:lpstr>
      <vt:lpstr>Purdue1</vt:lpstr>
      <vt:lpstr>MAGE   Model-Based Agentic Engineering       Making GenAI More Trustworthy for Consequential Knowledge Work</vt:lpstr>
      <vt:lpstr>Talk outline</vt:lpstr>
      <vt:lpstr>Talk outline</vt:lpstr>
      <vt:lpstr>Biosketch</vt:lpstr>
      <vt:lpstr>Talk outline</vt:lpstr>
      <vt:lpstr>Context and motivating question</vt:lpstr>
      <vt:lpstr>The US DOJ’s electronic-era update to the ADA</vt:lpstr>
      <vt:lpstr>Manual remediation: Some back-of-envelope math</vt:lpstr>
      <vt:lpstr>Why did the DOJ extend the deadline?</vt:lpstr>
      <vt:lpstr>Question of this talk Is this a problem of technology or of engineering?</vt:lpstr>
      <vt:lpstr>Answering the question</vt:lpstr>
      <vt:lpstr>Scope of work</vt:lpstr>
      <vt:lpstr>(1) Relying on its answers?</vt:lpstr>
      <vt:lpstr>(2) Cheaply build a system?</vt:lpstr>
      <vt:lpstr>The obvious answers: More oversight, more process</vt:lpstr>
      <vt:lpstr>Talk outline</vt:lpstr>
      <vt:lpstr>With GenAI, can one engineer/SME build a remediation system?</vt:lpstr>
      <vt:lpstr>DocAble: And don’t forget an editor!</vt:lpstr>
      <vt:lpstr>How much engineering effort is this?</vt:lpstr>
      <vt:lpstr>What velocity is involved?</vt:lpstr>
      <vt:lpstr>Does it work?</vt:lpstr>
      <vt:lpstr>Talk outline</vt:lpstr>
      <vt:lpstr>I realize most of you are not SWEs  However, I suppose you all do knowledge work in some capacity  I think the same technique applies to all knowledge work.</vt:lpstr>
      <vt:lpstr>Technology moves engineering bottlenecks</vt:lpstr>
      <vt:lpstr>The new technology: “Agents” ~~ “Commodity Intelligence”</vt:lpstr>
      <vt:lpstr>Control &amp; Coordination of GenAI GenAI moves the engineering effort: Impl.  environment</vt:lpstr>
      <vt:lpstr>Mage principles: Modeling and Alignment</vt:lpstr>
      <vt:lpstr>Models let us encode obligations</vt:lpstr>
      <vt:lpstr>Alignment can act at different points</vt:lpstr>
      <vt:lpstr>  Engineering process </vt:lpstr>
      <vt:lpstr>PowerPoint Presentation</vt:lpstr>
      <vt:lpstr>Talk outline</vt:lpstr>
      <vt:lpstr>Daily work?</vt:lpstr>
      <vt:lpstr>Cost of acquiring engineered systems?</vt:lpstr>
      <vt:lpstr>MAGE Decision Matrix</vt:lpstr>
      <vt:lpstr>Brownfield MAGE: Inducing models from an existing system</vt:lpstr>
      <vt:lpstr>MAGE: Putting the engineering in knowledge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Bowers, Anna K</dc:creator>
  <cp:lastModifiedBy>James C Davis</cp:lastModifiedBy>
  <cp:revision>1869</cp:revision>
  <dcterms:created xsi:type="dcterms:W3CDTF">2020-02-21T23:00:33Z</dcterms:created>
  <dcterms:modified xsi:type="dcterms:W3CDTF">2026-08-26T16:27:39Z</dcterms:modified>
</cp:coreProperties>
</file>