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2"/>
  </p:sldMasterIdLst>
  <p:notesMasterIdLst>
    <p:notesMasterId r:id="rId20"/>
  </p:notesMasterIdLst>
  <p:sldIdLst>
    <p:sldId id="263" r:id="rId3"/>
    <p:sldId id="294" r:id="rId4"/>
    <p:sldId id="266" r:id="rId5"/>
    <p:sldId id="285" r:id="rId6"/>
    <p:sldId id="286" r:id="rId7"/>
    <p:sldId id="295" r:id="rId8"/>
    <p:sldId id="291" r:id="rId9"/>
    <p:sldId id="287" r:id="rId10"/>
    <p:sldId id="288" r:id="rId11"/>
    <p:sldId id="289" r:id="rId12"/>
    <p:sldId id="282" r:id="rId13"/>
    <p:sldId id="283" r:id="rId14"/>
    <p:sldId id="284" r:id="rId15"/>
    <p:sldId id="293" r:id="rId16"/>
    <p:sldId id="304" r:id="rId17"/>
    <p:sldId id="299" r:id="rId18"/>
    <p:sldId id="30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Overview &amp; Goals" id="{B220F32C-5C9E-4294-AEA1-A99424D101B6}">
          <p14:sldIdLst>
            <p14:sldId id="263"/>
            <p14:sldId id="294"/>
            <p14:sldId id="266"/>
            <p14:sldId id="285"/>
            <p14:sldId id="286"/>
          </p14:sldIdLst>
        </p14:section>
        <p14:section name="Timeline and Project Phases" id="{DFCD43F3-CC89-44D1-BD8D-D02BE545275A}">
          <p14:sldIdLst>
            <p14:sldId id="295"/>
            <p14:sldId id="291"/>
            <p14:sldId id="287"/>
            <p14:sldId id="288"/>
            <p14:sldId id="289"/>
            <p14:sldId id="282"/>
            <p14:sldId id="283"/>
            <p14:sldId id="284"/>
          </p14:sldIdLst>
        </p14:section>
        <p14:section name="Regulations and Compliance" id="{43FCE32E-A6D6-4DAC-8872-EE822A398292}">
          <p14:sldIdLst>
            <p14:sldId id="293"/>
            <p14:sldId id="304"/>
            <p14:sldId id="299"/>
            <p14:sldId id="30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068" autoAdjust="0"/>
    <p:restoredTop sz="80616"/>
  </p:normalViewPr>
  <p:slideViewPr>
    <p:cSldViewPr snapToGrid="0" snapToObjects="1">
      <p:cViewPr varScale="1">
        <p:scale>
          <a:sx n="89" d="100"/>
          <a:sy n="89" d="100"/>
        </p:scale>
        <p:origin x="176" y="33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France" userId="b43bac2f-065f-4dab-8869-567f51c0338e" providerId="ADAL" clId="{32976B86-9A01-5E05-BDB2-234D6247B540}"/>
    <pc:docChg chg="undo custSel addSld delSld modSld sldOrd">
      <pc:chgData name="Steve France" userId="b43bac2f-065f-4dab-8869-567f51c0338e" providerId="ADAL" clId="{32976B86-9A01-5E05-BDB2-234D6247B540}" dt="2026-08-25T00:29:28.644" v="2816" actId="14100"/>
      <pc:docMkLst>
        <pc:docMk/>
      </pc:docMkLst>
      <pc:sldChg chg="modSp mod">
        <pc:chgData name="Steve France" userId="b43bac2f-065f-4dab-8869-567f51c0338e" providerId="ADAL" clId="{32976B86-9A01-5E05-BDB2-234D6247B540}" dt="2026-08-24T19:53:58.572" v="1475" actId="20577"/>
        <pc:sldMkLst>
          <pc:docMk/>
          <pc:sldMk cId="681153070" sldId="263"/>
        </pc:sldMkLst>
        <pc:spChg chg="mod">
          <ac:chgData name="Steve France" userId="b43bac2f-065f-4dab-8869-567f51c0338e" providerId="ADAL" clId="{32976B86-9A01-5E05-BDB2-234D6247B540}" dt="2026-08-24T19:53:58.572" v="1475" actId="20577"/>
          <ac:spMkLst>
            <pc:docMk/>
            <pc:sldMk cId="681153070" sldId="263"/>
            <ac:spMk id="3" creationId="{089D1F61-B74F-FD46-9676-D29849AD2577}"/>
          </ac:spMkLst>
        </pc:spChg>
      </pc:sldChg>
      <pc:sldChg chg="addSp modSp mod">
        <pc:chgData name="Steve France" userId="b43bac2f-065f-4dab-8869-567f51c0338e" providerId="ADAL" clId="{32976B86-9A01-5E05-BDB2-234D6247B540}" dt="2026-08-25T00:29:28.644" v="2816" actId="14100"/>
        <pc:sldMkLst>
          <pc:docMk/>
          <pc:sldMk cId="438814055" sldId="266"/>
        </pc:sldMkLst>
        <pc:spChg chg="mod">
          <ac:chgData name="Steve France" userId="b43bac2f-065f-4dab-8869-567f51c0338e" providerId="ADAL" clId="{32976B86-9A01-5E05-BDB2-234D6247B540}" dt="2026-08-24T20:00:10.219" v="1683" actId="13926"/>
          <ac:spMkLst>
            <pc:docMk/>
            <pc:sldMk cId="438814055" sldId="266"/>
            <ac:spMk id="3" creationId="{C9A584C7-FB3C-6D44-8B7E-26AB6FD58CB9}"/>
          </ac:spMkLst>
        </pc:spChg>
        <pc:picChg chg="add mod">
          <ac:chgData name="Steve France" userId="b43bac2f-065f-4dab-8869-567f51c0338e" providerId="ADAL" clId="{32976B86-9A01-5E05-BDB2-234D6247B540}" dt="2026-08-25T00:29:28.644" v="2816" actId="14100"/>
          <ac:picMkLst>
            <pc:docMk/>
            <pc:sldMk cId="438814055" sldId="266"/>
            <ac:picMk id="4" creationId="{2DEF9F68-811B-FA7C-8D80-A6A1F5AB484A}"/>
          </ac:picMkLst>
        </pc:picChg>
      </pc:sldChg>
      <pc:sldChg chg="modNotesTx">
        <pc:chgData name="Steve France" userId="b43bac2f-065f-4dab-8869-567f51c0338e" providerId="ADAL" clId="{32976B86-9A01-5E05-BDB2-234D6247B540}" dt="2026-08-24T19:59:41.593" v="1682" actId="20577"/>
        <pc:sldMkLst>
          <pc:docMk/>
          <pc:sldMk cId="3403890134" sldId="280"/>
        </pc:sldMkLst>
      </pc:sldChg>
      <pc:sldChg chg="modNotesTx">
        <pc:chgData name="Steve France" userId="b43bac2f-065f-4dab-8869-567f51c0338e" providerId="ADAL" clId="{32976B86-9A01-5E05-BDB2-234D6247B540}" dt="2026-08-25T00:12:01.084" v="2731" actId="20577"/>
        <pc:sldMkLst>
          <pc:docMk/>
          <pc:sldMk cId="3334467728" sldId="286"/>
        </pc:sldMkLst>
      </pc:sldChg>
      <pc:sldChg chg="addSp delSp modSp mod modNotesTx">
        <pc:chgData name="Steve France" userId="b43bac2f-065f-4dab-8869-567f51c0338e" providerId="ADAL" clId="{32976B86-9A01-5E05-BDB2-234D6247B540}" dt="2026-08-25T00:10:26.341" v="2697" actId="20577"/>
        <pc:sldMkLst>
          <pc:docMk/>
          <pc:sldMk cId="617901063" sldId="291"/>
        </pc:sldMkLst>
        <pc:spChg chg="add del">
          <ac:chgData name="Steve France" userId="b43bac2f-065f-4dab-8869-567f51c0338e" providerId="ADAL" clId="{32976B86-9A01-5E05-BDB2-234D6247B540}" dt="2026-08-25T00:08:40.247" v="2671" actId="22"/>
          <ac:spMkLst>
            <pc:docMk/>
            <pc:sldMk cId="617901063" sldId="291"/>
            <ac:spMk id="4" creationId="{EE9BB2D1-AA96-8DED-43F0-8E745D5F2AE2}"/>
          </ac:spMkLst>
        </pc:spChg>
        <pc:spChg chg="add del">
          <ac:chgData name="Steve France" userId="b43bac2f-065f-4dab-8869-567f51c0338e" providerId="ADAL" clId="{32976B86-9A01-5E05-BDB2-234D6247B540}" dt="2026-08-25T00:08:39.700" v="2670" actId="22"/>
          <ac:spMkLst>
            <pc:docMk/>
            <pc:sldMk cId="617901063" sldId="291"/>
            <ac:spMk id="8" creationId="{966E8003-D3C7-8152-93C4-58B38A52CF20}"/>
          </ac:spMkLst>
        </pc:spChg>
        <pc:spChg chg="del">
          <ac:chgData name="Steve France" userId="b43bac2f-065f-4dab-8869-567f51c0338e" providerId="ADAL" clId="{32976B86-9A01-5E05-BDB2-234D6247B540}" dt="2026-08-25T00:09:04.906" v="2673" actId="478"/>
          <ac:spMkLst>
            <pc:docMk/>
            <pc:sldMk cId="617901063" sldId="291"/>
            <ac:spMk id="12" creationId="{9D7C3AA0-B5EE-B641-A2F5-FD40FC61E367}"/>
          </ac:spMkLst>
        </pc:spChg>
        <pc:spChg chg="add mod">
          <ac:chgData name="Steve France" userId="b43bac2f-065f-4dab-8869-567f51c0338e" providerId="ADAL" clId="{32976B86-9A01-5E05-BDB2-234D6247B540}" dt="2026-08-25T00:10:09.340" v="2692" actId="14100"/>
          <ac:spMkLst>
            <pc:docMk/>
            <pc:sldMk cId="617901063" sldId="291"/>
            <ac:spMk id="13" creationId="{DFFEC53B-A98B-0776-F0EB-DBBFF24FD929}"/>
          </ac:spMkLst>
        </pc:spChg>
        <pc:spChg chg="mod">
          <ac:chgData name="Steve France" userId="b43bac2f-065f-4dab-8869-567f51c0338e" providerId="ADAL" clId="{32976B86-9A01-5E05-BDB2-234D6247B540}" dt="2026-08-25T00:08:46.842" v="2672" actId="1076"/>
          <ac:spMkLst>
            <pc:docMk/>
            <pc:sldMk cId="617901063" sldId="291"/>
            <ac:spMk id="14" creationId="{3E5B9AB5-E0D2-2144-AE3D-E65781D45EE4}"/>
          </ac:spMkLst>
        </pc:spChg>
        <pc:spChg chg="add mod">
          <ac:chgData name="Steve France" userId="b43bac2f-065f-4dab-8869-567f51c0338e" providerId="ADAL" clId="{32976B86-9A01-5E05-BDB2-234D6247B540}" dt="2026-08-25T00:10:02.630" v="2689" actId="1076"/>
          <ac:spMkLst>
            <pc:docMk/>
            <pc:sldMk cId="617901063" sldId="291"/>
            <ac:spMk id="17" creationId="{ADECF6AF-653B-A6CC-E704-EAC76EC53903}"/>
          </ac:spMkLst>
        </pc:spChg>
        <pc:picChg chg="add del">
          <ac:chgData name="Steve France" userId="b43bac2f-065f-4dab-8869-567f51c0338e" providerId="ADAL" clId="{32976B86-9A01-5E05-BDB2-234D6247B540}" dt="2026-08-25T00:08:40.247" v="2671" actId="22"/>
          <ac:picMkLst>
            <pc:docMk/>
            <pc:sldMk cId="617901063" sldId="291"/>
            <ac:picMk id="5" creationId="{43FFBC6D-2946-DAA2-0EC9-267C745FF7E5}"/>
          </ac:picMkLst>
        </pc:picChg>
        <pc:picChg chg="add del">
          <ac:chgData name="Steve France" userId="b43bac2f-065f-4dab-8869-567f51c0338e" providerId="ADAL" clId="{32976B86-9A01-5E05-BDB2-234D6247B540}" dt="2026-08-25T00:08:39.700" v="2670" actId="22"/>
          <ac:picMkLst>
            <pc:docMk/>
            <pc:sldMk cId="617901063" sldId="291"/>
            <ac:picMk id="9" creationId="{09BF21D9-3564-70C2-021D-57CF5DCFFEBB}"/>
          </ac:picMkLst>
        </pc:picChg>
        <pc:picChg chg="mod">
          <ac:chgData name="Steve France" userId="b43bac2f-065f-4dab-8869-567f51c0338e" providerId="ADAL" clId="{32976B86-9A01-5E05-BDB2-234D6247B540}" dt="2026-08-25T00:08:46.842" v="2672" actId="1076"/>
          <ac:picMkLst>
            <pc:docMk/>
            <pc:sldMk cId="617901063" sldId="291"/>
            <ac:picMk id="11" creationId="{95BCD6C9-FE98-8646-A4A0-E85B7BB4EDF1}"/>
          </ac:picMkLst>
        </pc:picChg>
        <pc:picChg chg="add mod">
          <ac:chgData name="Steve France" userId="b43bac2f-065f-4dab-8869-567f51c0338e" providerId="ADAL" clId="{32976B86-9A01-5E05-BDB2-234D6247B540}" dt="2026-08-25T00:09:42.408" v="2683" actId="14100"/>
          <ac:picMkLst>
            <pc:docMk/>
            <pc:sldMk cId="617901063" sldId="291"/>
            <ac:picMk id="15" creationId="{8CCBBBF7-7907-12F5-9EA8-8EAD1256C726}"/>
          </ac:picMkLst>
        </pc:picChg>
      </pc:sldChg>
      <pc:sldChg chg="addSp delSp modSp mod">
        <pc:chgData name="Steve France" userId="b43bac2f-065f-4dab-8869-567f51c0338e" providerId="ADAL" clId="{32976B86-9A01-5E05-BDB2-234D6247B540}" dt="2026-08-25T00:27:38.385" v="2799" actId="14100"/>
        <pc:sldMkLst>
          <pc:docMk/>
          <pc:sldMk cId="2148200896" sldId="293"/>
        </pc:sldMkLst>
        <pc:picChg chg="del">
          <ac:chgData name="Steve France" userId="b43bac2f-065f-4dab-8869-567f51c0338e" providerId="ADAL" clId="{32976B86-9A01-5E05-BDB2-234D6247B540}" dt="2026-08-25T00:14:46.870" v="2763" actId="478"/>
          <ac:picMkLst>
            <pc:docMk/>
            <pc:sldMk cId="2148200896" sldId="293"/>
            <ac:picMk id="2" creationId="{D6128ED8-9F7F-E2BF-ACAB-1A86D70E8F8F}"/>
          </ac:picMkLst>
        </pc:picChg>
        <pc:picChg chg="add del mod">
          <ac:chgData name="Steve France" userId="b43bac2f-065f-4dab-8869-567f51c0338e" providerId="ADAL" clId="{32976B86-9A01-5E05-BDB2-234D6247B540}" dt="2026-08-25T00:27:33.171" v="2796" actId="478"/>
          <ac:picMkLst>
            <pc:docMk/>
            <pc:sldMk cId="2148200896" sldId="293"/>
            <ac:picMk id="4" creationId="{0120561C-520E-24C8-A56F-9C44E1BC8512}"/>
          </ac:picMkLst>
        </pc:picChg>
        <pc:picChg chg="add mod">
          <ac:chgData name="Steve France" userId="b43bac2f-065f-4dab-8869-567f51c0338e" providerId="ADAL" clId="{32976B86-9A01-5E05-BDB2-234D6247B540}" dt="2026-08-25T00:27:38.385" v="2799" actId="14100"/>
          <ac:picMkLst>
            <pc:docMk/>
            <pc:sldMk cId="2148200896" sldId="293"/>
            <ac:picMk id="5" creationId="{BC5DA606-50B3-0D94-DAA3-8E4B5DBF805E}"/>
          </ac:picMkLst>
        </pc:picChg>
      </pc:sldChg>
      <pc:sldChg chg="addSp delSp modSp mod modNotesTx">
        <pc:chgData name="Steve France" userId="b43bac2f-065f-4dab-8869-567f51c0338e" providerId="ADAL" clId="{32976B86-9A01-5E05-BDB2-234D6247B540}" dt="2026-08-25T00:02:36.201" v="2369" actId="20577"/>
        <pc:sldMkLst>
          <pc:docMk/>
          <pc:sldMk cId="196262459" sldId="323"/>
        </pc:sldMkLst>
        <pc:spChg chg="add mod">
          <ac:chgData name="Steve France" userId="b43bac2f-065f-4dab-8869-567f51c0338e" providerId="ADAL" clId="{32976B86-9A01-5E05-BDB2-234D6247B540}" dt="2026-08-24T23:51:29.854" v="1891" actId="14100"/>
          <ac:spMkLst>
            <pc:docMk/>
            <pc:sldMk cId="196262459" sldId="323"/>
            <ac:spMk id="6" creationId="{D90DD870-7919-9A75-7BE7-28AC085D817A}"/>
          </ac:spMkLst>
        </pc:spChg>
        <pc:picChg chg="del">
          <ac:chgData name="Steve France" userId="b43bac2f-065f-4dab-8869-567f51c0338e" providerId="ADAL" clId="{32976B86-9A01-5E05-BDB2-234D6247B540}" dt="2026-08-24T23:51:01.507" v="1882" actId="478"/>
          <ac:picMkLst>
            <pc:docMk/>
            <pc:sldMk cId="196262459" sldId="323"/>
            <ac:picMk id="2" creationId="{00CA3964-A08D-10B4-5A6C-352FBAC2CC5E}"/>
          </ac:picMkLst>
        </pc:picChg>
        <pc:picChg chg="mod">
          <ac:chgData name="Steve France" userId="b43bac2f-065f-4dab-8869-567f51c0338e" providerId="ADAL" clId="{32976B86-9A01-5E05-BDB2-234D6247B540}" dt="2026-08-24T23:51:47.391" v="1895" actId="1076"/>
          <ac:picMkLst>
            <pc:docMk/>
            <pc:sldMk cId="196262459" sldId="323"/>
            <ac:picMk id="7" creationId="{F950B5CA-4F41-9AF9-B6BD-DCFD748A0D37}"/>
          </ac:picMkLst>
        </pc:picChg>
      </pc:sldChg>
      <pc:sldChg chg="modSp modNotesTx">
        <pc:chgData name="Steve France" userId="b43bac2f-065f-4dab-8869-567f51c0338e" providerId="ADAL" clId="{32976B86-9A01-5E05-BDB2-234D6247B540}" dt="2026-08-25T00:13:49.251" v="2761" actId="20577"/>
        <pc:sldMkLst>
          <pc:docMk/>
          <pc:sldMk cId="1031863496" sldId="325"/>
        </pc:sldMkLst>
        <pc:spChg chg="mod">
          <ac:chgData name="Steve France" userId="b43bac2f-065f-4dab-8869-567f51c0338e" providerId="ADAL" clId="{32976B86-9A01-5E05-BDB2-234D6247B540}" dt="2026-08-25T00:13:49.251" v="2761" actId="20577"/>
          <ac:spMkLst>
            <pc:docMk/>
            <pc:sldMk cId="1031863496" sldId="325"/>
            <ac:spMk id="2" creationId="{1EBAB61F-537F-FC4D-BDFF-36A0819BCD5B}"/>
          </ac:spMkLst>
        </pc:spChg>
      </pc:sldChg>
      <pc:sldChg chg="addSp delSp modSp mod delAnim modNotesTx">
        <pc:chgData name="Steve France" userId="b43bac2f-065f-4dab-8869-567f51c0338e" providerId="ADAL" clId="{32976B86-9A01-5E05-BDB2-234D6247B540}" dt="2026-08-25T00:06:23.226" v="2403" actId="13926"/>
        <pc:sldMkLst>
          <pc:docMk/>
          <pc:sldMk cId="2645162719" sldId="326"/>
        </pc:sldMkLst>
        <pc:spChg chg="mod">
          <ac:chgData name="Steve France" userId="b43bac2f-065f-4dab-8869-567f51c0338e" providerId="ADAL" clId="{32976B86-9A01-5E05-BDB2-234D6247B540}" dt="2026-08-25T00:06:23.226" v="2403" actId="13926"/>
          <ac:spMkLst>
            <pc:docMk/>
            <pc:sldMk cId="2645162719" sldId="326"/>
            <ac:spMk id="3" creationId="{CE16166D-1F26-CFA3-5ED5-BFE720622C20}"/>
          </ac:spMkLst>
        </pc:spChg>
        <pc:spChg chg="del">
          <ac:chgData name="Steve France" userId="b43bac2f-065f-4dab-8869-567f51c0338e" providerId="ADAL" clId="{32976B86-9A01-5E05-BDB2-234D6247B540}" dt="2026-08-25T00:03:26.504" v="2377" actId="478"/>
          <ac:spMkLst>
            <pc:docMk/>
            <pc:sldMk cId="2645162719" sldId="326"/>
            <ac:spMk id="6" creationId="{FB56A406-AB4A-30FC-4EE1-BAA124B82B6E}"/>
          </ac:spMkLst>
        </pc:spChg>
        <pc:spChg chg="add del mod">
          <ac:chgData name="Steve France" userId="b43bac2f-065f-4dab-8869-567f51c0338e" providerId="ADAL" clId="{32976B86-9A01-5E05-BDB2-234D6247B540}" dt="2026-08-25T00:06:19.447" v="2400" actId="478"/>
          <ac:spMkLst>
            <pc:docMk/>
            <pc:sldMk cId="2645162719" sldId="326"/>
            <ac:spMk id="11" creationId="{5563B257-F748-CDD3-54F2-3C2B8D3B75F4}"/>
          </ac:spMkLst>
        </pc:spChg>
      </pc:sldChg>
      <pc:sldChg chg="modSp mod">
        <pc:chgData name="Steve France" userId="b43bac2f-065f-4dab-8869-567f51c0338e" providerId="ADAL" clId="{32976B86-9A01-5E05-BDB2-234D6247B540}" dt="2026-08-24T23:56:27.777" v="2009" actId="20577"/>
        <pc:sldMkLst>
          <pc:docMk/>
          <pc:sldMk cId="1815275659" sldId="332"/>
        </pc:sldMkLst>
        <pc:spChg chg="mod">
          <ac:chgData name="Steve France" userId="b43bac2f-065f-4dab-8869-567f51c0338e" providerId="ADAL" clId="{32976B86-9A01-5E05-BDB2-234D6247B540}" dt="2026-08-24T23:56:27.777" v="2009" actId="20577"/>
          <ac:spMkLst>
            <pc:docMk/>
            <pc:sldMk cId="1815275659" sldId="332"/>
            <ac:spMk id="3" creationId="{50CF936D-A01D-41DA-454A-8D72AEB25C1A}"/>
          </ac:spMkLst>
        </pc:spChg>
      </pc:sldChg>
      <pc:sldChg chg="addSp delSp modSp mod">
        <pc:chgData name="Steve France" userId="b43bac2f-065f-4dab-8869-567f51c0338e" providerId="ADAL" clId="{32976B86-9A01-5E05-BDB2-234D6247B540}" dt="2026-08-25T00:28:01.731" v="2802" actId="14100"/>
        <pc:sldMkLst>
          <pc:docMk/>
          <pc:sldMk cId="2298942806" sldId="333"/>
        </pc:sldMkLst>
        <pc:picChg chg="add mod">
          <ac:chgData name="Steve France" userId="b43bac2f-065f-4dab-8869-567f51c0338e" providerId="ADAL" clId="{32976B86-9A01-5E05-BDB2-234D6247B540}" dt="2026-08-25T00:28:01.731" v="2802" actId="14100"/>
          <ac:picMkLst>
            <pc:docMk/>
            <pc:sldMk cId="2298942806" sldId="333"/>
            <ac:picMk id="2" creationId="{1F62B864-9032-ACED-ED36-5014209B40EA}"/>
          </ac:picMkLst>
        </pc:picChg>
        <pc:picChg chg="del">
          <ac:chgData name="Steve France" userId="b43bac2f-065f-4dab-8869-567f51c0338e" providerId="ADAL" clId="{32976B86-9A01-5E05-BDB2-234D6247B540}" dt="2026-08-25T00:14:48.960" v="2764" actId="478"/>
          <ac:picMkLst>
            <pc:docMk/>
            <pc:sldMk cId="2298942806" sldId="333"/>
            <ac:picMk id="4" creationId="{7F9BFD3A-C268-D783-0350-5BF7CA9DB5B0}"/>
          </ac:picMkLst>
        </pc:picChg>
      </pc:sldChg>
      <pc:sldChg chg="addSp delSp modSp mod">
        <pc:chgData name="Steve France" userId="b43bac2f-065f-4dab-8869-567f51c0338e" providerId="ADAL" clId="{32976B86-9A01-5E05-BDB2-234D6247B540}" dt="2026-08-25T00:28:21.823" v="2805" actId="14100"/>
        <pc:sldMkLst>
          <pc:docMk/>
          <pc:sldMk cId="355219523" sldId="334"/>
        </pc:sldMkLst>
        <pc:picChg chg="del">
          <ac:chgData name="Steve France" userId="b43bac2f-065f-4dab-8869-567f51c0338e" providerId="ADAL" clId="{32976B86-9A01-5E05-BDB2-234D6247B540}" dt="2026-08-25T00:14:50.476" v="2765" actId="478"/>
          <ac:picMkLst>
            <pc:docMk/>
            <pc:sldMk cId="355219523" sldId="334"/>
            <ac:picMk id="2" creationId="{8A7C498D-EB0D-1B00-CB52-648ABA7F4413}"/>
          </ac:picMkLst>
        </pc:picChg>
        <pc:picChg chg="add mod">
          <ac:chgData name="Steve France" userId="b43bac2f-065f-4dab-8869-567f51c0338e" providerId="ADAL" clId="{32976B86-9A01-5E05-BDB2-234D6247B540}" dt="2026-08-25T00:28:21.823" v="2805" actId="14100"/>
          <ac:picMkLst>
            <pc:docMk/>
            <pc:sldMk cId="355219523" sldId="334"/>
            <ac:picMk id="4" creationId="{B8F6B6EB-ECF5-6346-AEE8-C7699181586C}"/>
          </ac:picMkLst>
        </pc:picChg>
      </pc:sldChg>
      <pc:sldChg chg="addSp delSp modSp mod">
        <pc:chgData name="Steve France" userId="b43bac2f-065f-4dab-8869-567f51c0338e" providerId="ADAL" clId="{32976B86-9A01-5E05-BDB2-234D6247B540}" dt="2026-08-25T00:28:40.626" v="2808" actId="14100"/>
        <pc:sldMkLst>
          <pc:docMk/>
          <pc:sldMk cId="1255193247" sldId="336"/>
        </pc:sldMkLst>
        <pc:picChg chg="add mod">
          <ac:chgData name="Steve France" userId="b43bac2f-065f-4dab-8869-567f51c0338e" providerId="ADAL" clId="{32976B86-9A01-5E05-BDB2-234D6247B540}" dt="2026-08-25T00:28:40.626" v="2808" actId="14100"/>
          <ac:picMkLst>
            <pc:docMk/>
            <pc:sldMk cId="1255193247" sldId="336"/>
            <ac:picMk id="2" creationId="{C6DA75BD-FCC5-AFE5-FEDF-125B935AA6E5}"/>
          </ac:picMkLst>
        </pc:picChg>
        <pc:picChg chg="del">
          <ac:chgData name="Steve France" userId="b43bac2f-065f-4dab-8869-567f51c0338e" providerId="ADAL" clId="{32976B86-9A01-5E05-BDB2-234D6247B540}" dt="2026-08-25T00:14:52.793" v="2766" actId="478"/>
          <ac:picMkLst>
            <pc:docMk/>
            <pc:sldMk cId="1255193247" sldId="336"/>
            <ac:picMk id="4" creationId="{01321707-698A-8E6C-27EC-FA286E4EE424}"/>
          </ac:picMkLst>
        </pc:picChg>
      </pc:sldChg>
      <pc:sldChg chg="modSp mod">
        <pc:chgData name="Steve France" userId="b43bac2f-065f-4dab-8869-567f51c0338e" providerId="ADAL" clId="{32976B86-9A01-5E05-BDB2-234D6247B540}" dt="2026-08-25T00:06:44.092" v="2404" actId="13926"/>
        <pc:sldMkLst>
          <pc:docMk/>
          <pc:sldMk cId="3014433120" sldId="337"/>
        </pc:sldMkLst>
        <pc:spChg chg="mod">
          <ac:chgData name="Steve France" userId="b43bac2f-065f-4dab-8869-567f51c0338e" providerId="ADAL" clId="{32976B86-9A01-5E05-BDB2-234D6247B540}" dt="2026-08-25T00:06:44.092" v="2404" actId="13926"/>
          <ac:spMkLst>
            <pc:docMk/>
            <pc:sldMk cId="3014433120" sldId="337"/>
            <ac:spMk id="3" creationId="{02D6591E-A191-5D81-BC03-753F1708BCF0}"/>
          </ac:spMkLst>
        </pc:spChg>
      </pc:sldChg>
      <pc:sldChg chg="modSp mod">
        <pc:chgData name="Steve France" userId="b43bac2f-065f-4dab-8869-567f51c0338e" providerId="ADAL" clId="{32976B86-9A01-5E05-BDB2-234D6247B540}" dt="2026-08-25T00:29:13.894" v="2814" actId="13926"/>
        <pc:sldMkLst>
          <pc:docMk/>
          <pc:sldMk cId="587693950" sldId="338"/>
        </pc:sldMkLst>
        <pc:spChg chg="mod">
          <ac:chgData name="Steve France" userId="b43bac2f-065f-4dab-8869-567f51c0338e" providerId="ADAL" clId="{32976B86-9A01-5E05-BDB2-234D6247B540}" dt="2026-08-25T00:29:13.894" v="2814" actId="13926"/>
          <ac:spMkLst>
            <pc:docMk/>
            <pc:sldMk cId="587693950" sldId="338"/>
            <ac:spMk id="2" creationId="{0A673A81-D992-6672-84D0-63D98B97BC0D}"/>
          </ac:spMkLst>
        </pc:spChg>
        <pc:spChg chg="mod">
          <ac:chgData name="Steve France" userId="b43bac2f-065f-4dab-8869-567f51c0338e" providerId="ADAL" clId="{32976B86-9A01-5E05-BDB2-234D6247B540}" dt="2026-08-25T00:15:01.709" v="2767" actId="13926"/>
          <ac:spMkLst>
            <pc:docMk/>
            <pc:sldMk cId="587693950" sldId="338"/>
            <ac:spMk id="3" creationId="{B8BB74A4-3284-C25F-1937-FEAAE86F271D}"/>
          </ac:spMkLst>
        </pc:spChg>
      </pc:sldChg>
      <pc:sldChg chg="modSp mod">
        <pc:chgData name="Steve France" userId="b43bac2f-065f-4dab-8869-567f51c0338e" providerId="ADAL" clId="{32976B86-9A01-5E05-BDB2-234D6247B540}" dt="2026-08-25T00:15:39.243" v="2768" actId="13926"/>
        <pc:sldMkLst>
          <pc:docMk/>
          <pc:sldMk cId="3232899674" sldId="339"/>
        </pc:sldMkLst>
        <pc:spChg chg="mod">
          <ac:chgData name="Steve France" userId="b43bac2f-065f-4dab-8869-567f51c0338e" providerId="ADAL" clId="{32976B86-9A01-5E05-BDB2-234D6247B540}" dt="2026-08-25T00:15:39.243" v="2768" actId="13926"/>
          <ac:spMkLst>
            <pc:docMk/>
            <pc:sldMk cId="3232899674" sldId="339"/>
            <ac:spMk id="3" creationId="{8C42058D-C933-AA75-DDBA-6058C91F2C74}"/>
          </ac:spMkLst>
        </pc:spChg>
      </pc:sldChg>
      <pc:sldChg chg="addSp delSp modSp add mod addAnim delAnim modAnim">
        <pc:chgData name="Steve France" userId="b43bac2f-065f-4dab-8869-567f51c0338e" providerId="ADAL" clId="{32976B86-9A01-5E05-BDB2-234D6247B540}" dt="2026-08-24T23:45:38.409" v="1873" actId="13926"/>
        <pc:sldMkLst>
          <pc:docMk/>
          <pc:sldMk cId="1314356291" sldId="340"/>
        </pc:sldMkLst>
        <pc:spChg chg="add del">
          <ac:chgData name="Steve France" userId="b43bac2f-065f-4dab-8869-567f51c0338e" providerId="ADAL" clId="{32976B86-9A01-5E05-BDB2-234D6247B540}" dt="2026-08-24T19:54:48.194" v="1486" actId="478"/>
          <ac:spMkLst>
            <pc:docMk/>
            <pc:sldMk cId="1314356291" sldId="340"/>
            <ac:spMk id="2" creationId="{8CD91435-D9B0-90ED-2CC1-904235DF355C}"/>
          </ac:spMkLst>
        </pc:spChg>
        <pc:spChg chg="mod">
          <ac:chgData name="Steve France" userId="b43bac2f-065f-4dab-8869-567f51c0338e" providerId="ADAL" clId="{32976B86-9A01-5E05-BDB2-234D6247B540}" dt="2026-08-24T23:45:38.409" v="1873" actId="13926"/>
          <ac:spMkLst>
            <pc:docMk/>
            <pc:sldMk cId="1314356291" sldId="340"/>
            <ac:spMk id="3" creationId="{E8D55356-1631-5C72-6CAB-956C809B21EE}"/>
          </ac:spMkLst>
        </pc:spChg>
        <pc:spChg chg="add del">
          <ac:chgData name="Steve France" userId="b43bac2f-065f-4dab-8869-567f51c0338e" providerId="ADAL" clId="{32976B86-9A01-5E05-BDB2-234D6247B540}" dt="2026-08-24T21:47:25.783" v="1712" actId="22"/>
          <ac:spMkLst>
            <pc:docMk/>
            <pc:sldMk cId="1314356291" sldId="340"/>
            <ac:spMk id="7" creationId="{EA8E5B57-CF95-F38D-A216-70C27E217EFA}"/>
          </ac:spMkLst>
        </pc:spChg>
        <pc:spChg chg="add mod">
          <ac:chgData name="Steve France" userId="b43bac2f-065f-4dab-8869-567f51c0338e" providerId="ADAL" clId="{32976B86-9A01-5E05-BDB2-234D6247B540}" dt="2026-08-24T22:55:12.882" v="1790" actId="20577"/>
          <ac:spMkLst>
            <pc:docMk/>
            <pc:sldMk cId="1314356291" sldId="340"/>
            <ac:spMk id="8" creationId="{FB741767-30E9-937A-E4DD-E673580C75D6}"/>
          </ac:spMkLst>
        </pc:spChg>
        <pc:spChg chg="add del">
          <ac:chgData name="Steve France" userId="b43bac2f-065f-4dab-8869-567f51c0338e" providerId="ADAL" clId="{32976B86-9A01-5E05-BDB2-234D6247B540}" dt="2026-08-24T19:54:48.194" v="1486" actId="478"/>
          <ac:spMkLst>
            <pc:docMk/>
            <pc:sldMk cId="1314356291" sldId="340"/>
            <ac:spMk id="12" creationId="{F38585AD-91DF-3C7F-799F-1B47A77E5850}"/>
          </ac:spMkLst>
        </pc:spChg>
        <pc:spChg chg="mod">
          <ac:chgData name="Steve France" userId="b43bac2f-065f-4dab-8869-567f51c0338e" providerId="ADAL" clId="{32976B86-9A01-5E05-BDB2-234D6247B540}" dt="2026-08-24T21:48:31.393" v="1734" actId="1076"/>
          <ac:spMkLst>
            <pc:docMk/>
            <pc:sldMk cId="1314356291" sldId="340"/>
            <ac:spMk id="14" creationId="{EDC660D3-36BE-7FD8-518A-98DC6AF2CBDB}"/>
          </ac:spMkLst>
        </pc:spChg>
        <pc:spChg chg="mod">
          <ac:chgData name="Steve France" userId="b43bac2f-065f-4dab-8869-567f51c0338e" providerId="ADAL" clId="{32976B86-9A01-5E05-BDB2-234D6247B540}" dt="2026-08-24T23:45:28.702" v="1869" actId="20577"/>
          <ac:spMkLst>
            <pc:docMk/>
            <pc:sldMk cId="1314356291" sldId="340"/>
            <ac:spMk id="17" creationId="{BCB69B29-DAA6-037C-7DE7-881CFA376B1B}"/>
          </ac:spMkLst>
        </pc:spChg>
        <pc:picChg chg="add mod">
          <ac:chgData name="Steve France" userId="b43bac2f-065f-4dab-8869-567f51c0338e" providerId="ADAL" clId="{32976B86-9A01-5E05-BDB2-234D6247B540}" dt="2026-08-24T22:54:59.045" v="1784" actId="1076"/>
          <ac:picMkLst>
            <pc:docMk/>
            <pc:sldMk cId="1314356291" sldId="340"/>
            <ac:picMk id="2" creationId="{303B200F-2C69-7814-61E3-D4B4D983F453}"/>
          </ac:picMkLst>
        </pc:picChg>
        <pc:picChg chg="add mod">
          <ac:chgData name="Steve France" userId="b43bac2f-065f-4dab-8869-567f51c0338e" providerId="ADAL" clId="{32976B86-9A01-5E05-BDB2-234D6247B540}" dt="2026-08-24T23:45:36.048" v="1871" actId="1076"/>
          <ac:picMkLst>
            <pc:docMk/>
            <pc:sldMk cId="1314356291" sldId="340"/>
            <ac:picMk id="4" creationId="{A5267FBA-578E-A9D4-BCEF-9A3C0A01A01A}"/>
          </ac:picMkLst>
        </pc:picChg>
        <pc:picChg chg="add mod">
          <ac:chgData name="Steve France" userId="b43bac2f-065f-4dab-8869-567f51c0338e" providerId="ADAL" clId="{32976B86-9A01-5E05-BDB2-234D6247B540}" dt="2026-08-24T21:48:25.698" v="1732" actId="1076"/>
          <ac:picMkLst>
            <pc:docMk/>
            <pc:sldMk cId="1314356291" sldId="340"/>
            <ac:picMk id="5" creationId="{29F2D6B8-B3C5-C8E2-7248-49209B27A236}"/>
          </ac:picMkLst>
        </pc:picChg>
        <pc:picChg chg="del">
          <ac:chgData name="Steve France" userId="b43bac2f-065f-4dab-8869-567f51c0338e" providerId="ADAL" clId="{32976B86-9A01-5E05-BDB2-234D6247B540}" dt="2026-08-24T19:56:07.849" v="1531" actId="478"/>
          <ac:picMkLst>
            <pc:docMk/>
            <pc:sldMk cId="1314356291" sldId="340"/>
            <ac:picMk id="7" creationId="{81F6A6DC-1618-91D6-96FB-1E22E86FCD0D}"/>
          </ac:picMkLst>
        </pc:picChg>
        <pc:picChg chg="add mod">
          <ac:chgData name="Steve France" userId="b43bac2f-065f-4dab-8869-567f51c0338e" providerId="ADAL" clId="{32976B86-9A01-5E05-BDB2-234D6247B540}" dt="2026-08-24T23:44:37.191" v="1794" actId="1076"/>
          <ac:picMkLst>
            <pc:docMk/>
            <pc:sldMk cId="1314356291" sldId="340"/>
            <ac:picMk id="7" creationId="{B4B9A80B-6990-B96C-822A-72C228403177}"/>
          </ac:picMkLst>
        </pc:picChg>
        <pc:picChg chg="add mod">
          <ac:chgData name="Steve France" userId="b43bac2f-065f-4dab-8869-567f51c0338e" providerId="ADAL" clId="{32976B86-9A01-5E05-BDB2-234D6247B540}" dt="2026-08-24T21:47:54.300" v="1722" actId="1076"/>
          <ac:picMkLst>
            <pc:docMk/>
            <pc:sldMk cId="1314356291" sldId="340"/>
            <ac:picMk id="9" creationId="{D5C7EF17-44D3-89E6-05B5-6CF833DE8D6C}"/>
          </ac:picMkLst>
        </pc:picChg>
        <pc:picChg chg="add mod">
          <ac:chgData name="Steve France" userId="b43bac2f-065f-4dab-8869-567f51c0338e" providerId="ADAL" clId="{32976B86-9A01-5E05-BDB2-234D6247B540}" dt="2026-08-24T21:48:33.569" v="1735" actId="1076"/>
          <ac:picMkLst>
            <pc:docMk/>
            <pc:sldMk cId="1314356291" sldId="340"/>
            <ac:picMk id="10" creationId="{64EFD83A-C2FF-CCBA-41B0-B3471E977161}"/>
          </ac:picMkLst>
        </pc:picChg>
        <pc:picChg chg="add mod">
          <ac:chgData name="Steve France" userId="b43bac2f-065f-4dab-8869-567f51c0338e" providerId="ADAL" clId="{32976B86-9A01-5E05-BDB2-234D6247B540}" dt="2026-08-24T22:54:55.579" v="1783" actId="1076"/>
          <ac:picMkLst>
            <pc:docMk/>
            <pc:sldMk cId="1314356291" sldId="340"/>
            <ac:picMk id="11" creationId="{416290BA-5D41-AD0D-A151-C316FC6294C9}"/>
          </ac:picMkLst>
        </pc:picChg>
        <pc:picChg chg="add mod">
          <ac:chgData name="Steve France" userId="b43bac2f-065f-4dab-8869-567f51c0338e" providerId="ADAL" clId="{32976B86-9A01-5E05-BDB2-234D6247B540}" dt="2026-08-24T23:44:40.279" v="1795" actId="1076"/>
          <ac:picMkLst>
            <pc:docMk/>
            <pc:sldMk cId="1314356291" sldId="340"/>
            <ac:picMk id="12" creationId="{3D82BEEF-5FBC-7548-D355-4B97E60EBCED}"/>
          </ac:picMkLst>
        </pc:picChg>
        <pc:picChg chg="add mod">
          <ac:chgData name="Steve France" userId="b43bac2f-065f-4dab-8869-567f51c0338e" providerId="ADAL" clId="{32976B86-9A01-5E05-BDB2-234D6247B540}" dt="2026-08-24T21:50:15.735" v="1767" actId="14100"/>
          <ac:picMkLst>
            <pc:docMk/>
            <pc:sldMk cId="1314356291" sldId="340"/>
            <ac:picMk id="13" creationId="{41EA6DBB-6C5E-BBAE-2DA0-6765D80FD372}"/>
          </ac:picMkLst>
        </pc:picChg>
        <pc:picChg chg="del">
          <ac:chgData name="Steve France" userId="b43bac2f-065f-4dab-8869-567f51c0338e" providerId="ADAL" clId="{32976B86-9A01-5E05-BDB2-234D6247B540}" dt="2026-08-24T19:56:08.328" v="1532" actId="478"/>
          <ac:picMkLst>
            <pc:docMk/>
            <pc:sldMk cId="1314356291" sldId="340"/>
            <ac:picMk id="13" creationId="{E2821379-4E55-33D0-93F1-AC1663AB7A10}"/>
          </ac:picMkLst>
        </pc:picChg>
        <pc:picChg chg="add del">
          <ac:chgData name="Steve France" userId="b43bac2f-065f-4dab-8869-567f51c0338e" providerId="ADAL" clId="{32976B86-9A01-5E05-BDB2-234D6247B540}" dt="2026-08-24T19:54:48.194" v="1486" actId="478"/>
          <ac:picMkLst>
            <pc:docMk/>
            <pc:sldMk cId="1314356291" sldId="340"/>
            <ac:picMk id="1026" creationId="{E9CF5B79-C3D8-28C8-21C6-AEA7D4FDA89C}"/>
          </ac:picMkLst>
        </pc:picChg>
        <pc:picChg chg="add del">
          <ac:chgData name="Steve France" userId="b43bac2f-065f-4dab-8869-567f51c0338e" providerId="ADAL" clId="{32976B86-9A01-5E05-BDB2-234D6247B540}" dt="2026-08-24T19:55:01.005" v="1490" actId="478"/>
          <ac:picMkLst>
            <pc:docMk/>
            <pc:sldMk cId="1314356291" sldId="340"/>
            <ac:picMk id="1028" creationId="{CC6CDB0E-483A-48C9-143F-F5D641AC0188}"/>
          </ac:picMkLst>
        </pc:picChg>
        <pc:picChg chg="add del">
          <ac:chgData name="Steve France" userId="b43bac2f-065f-4dab-8869-567f51c0338e" providerId="ADAL" clId="{32976B86-9A01-5E05-BDB2-234D6247B540}" dt="2026-08-24T19:54:48.194" v="1486" actId="478"/>
          <ac:picMkLst>
            <pc:docMk/>
            <pc:sldMk cId="1314356291" sldId="340"/>
            <ac:picMk id="1030" creationId="{21B43B0D-3B3F-9852-20D0-0E3A36E6A5B5}"/>
          </ac:picMkLst>
        </pc:picChg>
        <pc:picChg chg="del">
          <ac:chgData name="Steve France" userId="b43bac2f-065f-4dab-8869-567f51c0338e" providerId="ADAL" clId="{32976B86-9A01-5E05-BDB2-234D6247B540}" dt="2026-08-24T19:56:09.048" v="1533" actId="478"/>
          <ac:picMkLst>
            <pc:docMk/>
            <pc:sldMk cId="1314356291" sldId="340"/>
            <ac:picMk id="1032" creationId="{BB137B53-BE0B-E659-C34E-1A714E3FD0D5}"/>
          </ac:picMkLst>
        </pc:picChg>
        <pc:picChg chg="del">
          <ac:chgData name="Steve France" userId="b43bac2f-065f-4dab-8869-567f51c0338e" providerId="ADAL" clId="{32976B86-9A01-5E05-BDB2-234D6247B540}" dt="2026-08-24T19:55:42.424" v="1521" actId="478"/>
          <ac:picMkLst>
            <pc:docMk/>
            <pc:sldMk cId="1314356291" sldId="340"/>
            <ac:picMk id="1034" creationId="{C0D0B143-8DE7-7F12-BA0F-B5B190A5CE29}"/>
          </ac:picMkLst>
        </pc:picChg>
      </pc:sldChg>
      <pc:sldChg chg="addSp delSp modSp mod">
        <pc:chgData name="Steve France" userId="b43bac2f-065f-4dab-8869-567f51c0338e" providerId="ADAL" clId="{32976B86-9A01-5E05-BDB2-234D6247B540}" dt="2026-08-25T00:22:26.863" v="2792" actId="20577"/>
        <pc:sldMkLst>
          <pc:docMk/>
          <pc:sldMk cId="3512840207" sldId="341"/>
        </pc:sldMkLst>
        <pc:spChg chg="mod">
          <ac:chgData name="Steve France" userId="b43bac2f-065f-4dab-8869-567f51c0338e" providerId="ADAL" clId="{32976B86-9A01-5E05-BDB2-234D6247B540}" dt="2026-08-25T00:22:26.863" v="2792" actId="20577"/>
          <ac:spMkLst>
            <pc:docMk/>
            <pc:sldMk cId="3512840207" sldId="341"/>
            <ac:spMk id="2" creationId="{AE284174-AFB0-75F6-534E-B5BDBC70827F}"/>
          </ac:spMkLst>
        </pc:spChg>
        <pc:picChg chg="del">
          <ac:chgData name="Steve France" userId="b43bac2f-065f-4dab-8869-567f51c0338e" providerId="ADAL" clId="{32976B86-9A01-5E05-BDB2-234D6247B540}" dt="2026-08-25T00:18:27.007" v="2774" actId="478"/>
          <ac:picMkLst>
            <pc:docMk/>
            <pc:sldMk cId="3512840207" sldId="341"/>
            <ac:picMk id="5" creationId="{A64FE66D-83D4-DF13-B54A-187AC28F46BB}"/>
          </ac:picMkLst>
        </pc:picChg>
        <pc:picChg chg="add mod">
          <ac:chgData name="Steve France" userId="b43bac2f-065f-4dab-8869-567f51c0338e" providerId="ADAL" clId="{32976B86-9A01-5E05-BDB2-234D6247B540}" dt="2026-08-25T00:22:21.539" v="2779" actId="1076"/>
          <ac:picMkLst>
            <pc:docMk/>
            <pc:sldMk cId="3512840207" sldId="341"/>
            <ac:picMk id="6" creationId="{56616CD3-DB54-C147-2E73-C6F9145FF862}"/>
          </ac:picMkLst>
        </pc:picChg>
      </pc:sldChg>
      <pc:sldChg chg="modSp mod">
        <pc:chgData name="Steve France" userId="b43bac2f-065f-4dab-8869-567f51c0338e" providerId="ADAL" clId="{32976B86-9A01-5E05-BDB2-234D6247B540}" dt="2026-08-25T00:14:13.377" v="2762" actId="13926"/>
        <pc:sldMkLst>
          <pc:docMk/>
          <pc:sldMk cId="3403720410" sldId="343"/>
        </pc:sldMkLst>
        <pc:spChg chg="mod">
          <ac:chgData name="Steve France" userId="b43bac2f-065f-4dab-8869-567f51c0338e" providerId="ADAL" clId="{32976B86-9A01-5E05-BDB2-234D6247B540}" dt="2026-08-25T00:14:13.377" v="2762" actId="13926"/>
          <ac:spMkLst>
            <pc:docMk/>
            <pc:sldMk cId="3403720410" sldId="343"/>
            <ac:spMk id="3" creationId="{5D950E5B-0C3E-E790-B546-56BF1055FD1A}"/>
          </ac:spMkLst>
        </pc:spChg>
      </pc:sldChg>
      <pc:sldChg chg="addSp delSp modSp add mod modAnim modNotesTx">
        <pc:chgData name="Steve France" userId="b43bac2f-065f-4dab-8869-567f51c0338e" providerId="ADAL" clId="{32976B86-9A01-5E05-BDB2-234D6247B540}" dt="2026-08-25T00:02:21.061" v="2343" actId="20577"/>
        <pc:sldMkLst>
          <pc:docMk/>
          <pc:sldMk cId="640503334" sldId="344"/>
        </pc:sldMkLst>
        <pc:spChg chg="mod">
          <ac:chgData name="Steve France" userId="b43bac2f-065f-4dab-8869-567f51c0338e" providerId="ADAL" clId="{32976B86-9A01-5E05-BDB2-234D6247B540}" dt="2026-08-24T23:57:00.181" v="2025" actId="20577"/>
          <ac:spMkLst>
            <pc:docMk/>
            <pc:sldMk cId="640503334" sldId="344"/>
            <ac:spMk id="3" creationId="{8C729636-5CB8-CD95-9570-5967B3AB05CD}"/>
          </ac:spMkLst>
        </pc:spChg>
        <pc:spChg chg="add mod">
          <ac:chgData name="Steve France" userId="b43bac2f-065f-4dab-8869-567f51c0338e" providerId="ADAL" clId="{32976B86-9A01-5E05-BDB2-234D6247B540}" dt="2026-08-25T00:02:08.864" v="2320" actId="20577"/>
          <ac:spMkLst>
            <pc:docMk/>
            <pc:sldMk cId="640503334" sldId="344"/>
            <ac:spMk id="4" creationId="{14BE04A2-6548-6575-4C1B-E60CCCD40093}"/>
          </ac:spMkLst>
        </pc:spChg>
        <pc:spChg chg="del">
          <ac:chgData name="Steve France" userId="b43bac2f-065f-4dab-8869-567f51c0338e" providerId="ADAL" clId="{32976B86-9A01-5E05-BDB2-234D6247B540}" dt="2026-08-24T23:56:46.498" v="2011" actId="478"/>
          <ac:spMkLst>
            <pc:docMk/>
            <pc:sldMk cId="640503334" sldId="344"/>
            <ac:spMk id="6" creationId="{A93A6581-5B0A-8908-D87C-BB576D32D86A}"/>
          </ac:spMkLst>
        </pc:spChg>
        <pc:spChg chg="add del mod">
          <ac:chgData name="Steve France" userId="b43bac2f-065f-4dab-8869-567f51c0338e" providerId="ADAL" clId="{32976B86-9A01-5E05-BDB2-234D6247B540}" dt="2026-08-24T23:58:39.699" v="2081" actId="478"/>
          <ac:spMkLst>
            <pc:docMk/>
            <pc:sldMk cId="640503334" sldId="344"/>
            <ac:spMk id="8" creationId="{EF53297A-1A68-5F55-4927-014CB8066ED6}"/>
          </ac:spMkLst>
        </pc:spChg>
        <pc:spChg chg="add mod">
          <ac:chgData name="Steve France" userId="b43bac2f-065f-4dab-8869-567f51c0338e" providerId="ADAL" clId="{32976B86-9A01-5E05-BDB2-234D6247B540}" dt="2026-08-25T00:01:10.212" v="2244" actId="6549"/>
          <ac:spMkLst>
            <pc:docMk/>
            <pc:sldMk cId="640503334" sldId="344"/>
            <ac:spMk id="10" creationId="{180DC15F-263F-C27C-662F-19D339FC68E2}"/>
          </ac:spMkLst>
        </pc:spChg>
        <pc:picChg chg="del">
          <ac:chgData name="Steve France" userId="b43bac2f-065f-4dab-8869-567f51c0338e" providerId="ADAL" clId="{32976B86-9A01-5E05-BDB2-234D6247B540}" dt="2026-08-24T23:56:47.947" v="2012" actId="478"/>
          <ac:picMkLst>
            <pc:docMk/>
            <pc:sldMk cId="640503334" sldId="344"/>
            <ac:picMk id="7" creationId="{3A492D1A-38C2-2875-3DF3-0025C908A08E}"/>
          </ac:picMkLst>
        </pc:picChg>
      </pc:sldChg>
      <pc:sldChg chg="addSp delSp modSp add mod">
        <pc:chgData name="Steve France" userId="b43bac2f-065f-4dab-8869-567f51c0338e" providerId="ADAL" clId="{32976B86-9A01-5E05-BDB2-234D6247B540}" dt="2026-08-25T00:29:01.657" v="2813" actId="14100"/>
        <pc:sldMkLst>
          <pc:docMk/>
          <pc:sldMk cId="3579455210" sldId="345"/>
        </pc:sldMkLst>
        <pc:picChg chg="del">
          <ac:chgData name="Steve France" userId="b43bac2f-065f-4dab-8869-567f51c0338e" providerId="ADAL" clId="{32976B86-9A01-5E05-BDB2-234D6247B540}" dt="2026-08-25T00:28:45.153" v="2810" actId="478"/>
          <ac:picMkLst>
            <pc:docMk/>
            <pc:sldMk cId="3579455210" sldId="345"/>
            <ac:picMk id="2" creationId="{C2146FC8-0D19-1AB1-21E3-2A868775B33A}"/>
          </ac:picMkLst>
        </pc:picChg>
        <pc:picChg chg="add mod">
          <ac:chgData name="Steve France" userId="b43bac2f-065f-4dab-8869-567f51c0338e" providerId="ADAL" clId="{32976B86-9A01-5E05-BDB2-234D6247B540}" dt="2026-08-25T00:29:01.657" v="2813" actId="14100"/>
          <ac:picMkLst>
            <pc:docMk/>
            <pc:sldMk cId="3579455210" sldId="345"/>
            <ac:picMk id="4" creationId="{E66D40E5-711B-8093-21AE-AE9092B836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8/25/26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about the course project.</a:t>
            </a:r>
          </a:p>
        </p:txBody>
      </p:sp>
      <p:sp>
        <p:nvSpPr>
          <p:cNvPr id="4" name="Slide Number Placeholder 3"/>
          <p:cNvSpPr>
            <a:spLocks noGrp="1"/>
          </p:cNvSpPr>
          <p:nvPr>
            <p:ph type="sldNum" sz="quarter" idx="5"/>
          </p:nvPr>
        </p:nvSpPr>
        <p:spPr/>
        <p:txBody>
          <a:bodyPr/>
          <a:lstStyle/>
          <a:p>
            <a:fld id="{FF209F92-05EE-6F4A-AD9C-ED35F0F76927}" type="slidenum">
              <a:rPr lang="en-US"/>
              <a:t>1</a:t>
            </a:fld>
            <a:endParaRPr lang="en-US"/>
          </a:p>
        </p:txBody>
      </p:sp>
    </p:spTree>
    <p:extLst>
      <p:ext uri="{BB962C8B-B14F-4D97-AF65-F5344CB8AC3E}">
        <p14:creationId xmlns:p14="http://schemas.microsoft.com/office/powerpoint/2010/main" val="1387057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pic>
        <p:nvPicPr>
          <p:cNvPr id="12" name="Purdue CoBrand">
            <a:extLst>
              <a:ext uri="{FF2B5EF4-FFF2-40B4-BE49-F238E27FC236}">
                <a16:creationId xmlns:a16="http://schemas.microsoft.com/office/drawing/2014/main" id="{BCBD89D8-43BD-5D41-99C6-91B0B6A5190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097131" y="5715964"/>
            <a:ext cx="5091026" cy="542584"/>
          </a:xfrm>
          <a:prstGeom prst="rect">
            <a:avLst/>
          </a:prstGeom>
        </p:spPr>
      </p:pic>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6B6E011-40BE-8046-8468-0882C252FB1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2" name="Footer Placeholder 3">
            <a:extLst>
              <a:ext uri="{FF2B5EF4-FFF2-40B4-BE49-F238E27FC236}">
                <a16:creationId xmlns:a16="http://schemas.microsoft.com/office/drawing/2014/main" id="{DD7C59FB-79EF-424C-94A9-B665EDD1C9A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461 – Fall’21</a:t>
            </a:r>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cstate="hqprint">
            <a:extLst>
              <a:ext uri="{28A0092B-C50C-407E-A947-70E740481C1C}">
                <a14:useLocalDpi xmlns:a14="http://schemas.microsoft.com/office/drawing/2010/main"/>
              </a:ext>
            </a:extLst>
          </a:blip>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89D1F61-B74F-FD46-9676-D29849AD2577}"/>
              </a:ext>
            </a:extLst>
          </p:cNvPr>
          <p:cNvSpPr>
            <a:spLocks noGrp="1"/>
          </p:cNvSpPr>
          <p:nvPr>
            <p:ph type="ctrTitle"/>
          </p:nvPr>
        </p:nvSpPr>
        <p:spPr>
          <a:xfrm>
            <a:off x="439339" y="565149"/>
            <a:ext cx="8265319" cy="1195411"/>
          </a:xfrm>
        </p:spPr>
        <p:txBody>
          <a:bodyPr>
            <a:normAutofit/>
          </a:bodyPr>
          <a:lstStyle/>
          <a:p>
            <a:r>
              <a:rPr lang="en-US" sz="2000" i="1" dirty="0"/>
              <a:t>Software Engineering</a:t>
            </a:r>
            <a:br>
              <a:rPr lang="en-US" sz="2000" i="1" dirty="0"/>
            </a:br>
            <a:br>
              <a:rPr lang="en-US" sz="2000" i="1" dirty="0"/>
            </a:br>
            <a:r>
              <a:rPr lang="en-US" sz="1600" i="1" dirty="0"/>
              <a:t>ECE 30861 / CSCI 45000</a:t>
            </a:r>
            <a:endParaRPr lang="en-US" sz="2000" i="1" dirty="0"/>
          </a:p>
        </p:txBody>
      </p:sp>
      <p:sp>
        <p:nvSpPr>
          <p:cNvPr id="3" name="Subtitle 1">
            <a:extLst>
              <a:ext uri="{FF2B5EF4-FFF2-40B4-BE49-F238E27FC236}">
                <a16:creationId xmlns:a16="http://schemas.microsoft.com/office/drawing/2014/main" id="{7A610390-B9F9-1640-9974-0C21350E01C9}"/>
              </a:ext>
            </a:extLst>
          </p:cNvPr>
          <p:cNvSpPr>
            <a:spLocks noGrp="1"/>
          </p:cNvSpPr>
          <p:nvPr>
            <p:ph type="subTitle" idx="1"/>
          </p:nvPr>
        </p:nvSpPr>
        <p:spPr>
          <a:xfrm>
            <a:off x="1371599" y="2743198"/>
            <a:ext cx="6400800" cy="2388359"/>
          </a:xfrm>
        </p:spPr>
        <p:txBody>
          <a:bodyPr>
            <a:normAutofit/>
          </a:bodyPr>
          <a:lstStyle/>
          <a:p>
            <a:r>
              <a:rPr lang="en-US" sz="4000" dirty="0"/>
              <a:t>Project Introduction</a:t>
            </a:r>
          </a:p>
          <a:p>
            <a:endParaRPr lang="en-US" dirty="0"/>
          </a:p>
          <a:p>
            <a:r>
              <a:rPr lang="en-US" i="1" dirty="0"/>
              <a:t>Prof. James Davis</a:t>
            </a:r>
          </a:p>
          <a:p>
            <a:r>
              <a:rPr lang="en-US" i="1" dirty="0"/>
              <a:t>Prof. Steve France</a:t>
            </a:r>
          </a:p>
        </p:txBody>
      </p:sp>
      <p:sp>
        <p:nvSpPr>
          <p:cNvPr id="6" name="Slide Number Placeholder 5">
            <a:extLst>
              <a:ext uri="{FF2B5EF4-FFF2-40B4-BE49-F238E27FC236}">
                <a16:creationId xmlns:a16="http://schemas.microsoft.com/office/drawing/2014/main" id="{97B22D48-A395-DA43-BD56-73B6F8BCBF40}"/>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a:t>1</a:t>
            </a:fld>
            <a:endParaRPr lang="en-US"/>
          </a:p>
        </p:txBody>
      </p:sp>
    </p:spTree>
    <p:extLst>
      <p:ext uri="{BB962C8B-B14F-4D97-AF65-F5344CB8AC3E}">
        <p14:creationId xmlns:p14="http://schemas.microsoft.com/office/powerpoint/2010/main" val="6811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87EA997-E18C-5BF9-F44A-3C6325537BF8}"/>
              </a:ext>
            </a:extLst>
          </p:cNvPr>
          <p:cNvSpPr>
            <a:spLocks noGrp="1"/>
          </p:cNvSpPr>
          <p:nvPr>
            <p:ph type="title"/>
          </p:nvPr>
        </p:nvSpPr>
        <p:spPr/>
        <p:txBody>
          <a:bodyPr>
            <a:normAutofit fontScale="90000"/>
          </a:bodyPr>
          <a:lstStyle/>
          <a:p>
            <a:r>
              <a:rPr lang="en-US" sz="3200" b="1" dirty="0"/>
              <a:t>Phase 2 — Scope and specification</a:t>
            </a:r>
          </a:p>
        </p:txBody>
      </p:sp>
      <p:sp>
        <p:nvSpPr>
          <p:cNvPr id="3" name="Content Placeholder 1">
            <a:extLst>
              <a:ext uri="{FF2B5EF4-FFF2-40B4-BE49-F238E27FC236}">
                <a16:creationId xmlns:a16="http://schemas.microsoft.com/office/drawing/2014/main" id="{10571CB9-4506-35FA-0059-C62752AB4179}"/>
              </a:ext>
            </a:extLst>
          </p:cNvPr>
          <p:cNvSpPr>
            <a:spLocks noGrp="1"/>
          </p:cNvSpPr>
          <p:nvPr>
            <p:ph idx="1"/>
          </p:nvPr>
        </p:nvSpPr>
        <p:spPr/>
        <p:txBody>
          <a:bodyPr/>
          <a:lstStyle/>
          <a:p>
            <a:pPr marL="0" indent="0">
              <a:spcBef>
                <a:spcPts val="2400"/>
              </a:spcBef>
              <a:buNone/>
            </a:pPr>
            <a:r>
              <a:rPr lang="en-US" sz="2400" b="1" dirty="0">
                <a:solidFill>
                  <a:srgbClr val="8E6F3E"/>
                </a:solidFill>
              </a:rPr>
              <a:t>Converge as a pod</a:t>
            </a:r>
          </a:p>
          <a:p>
            <a:pPr marL="342900" indent="-342900">
              <a:spcBef>
                <a:spcPts val="600"/>
              </a:spcBef>
              <a:buFont typeface="Arial"/>
              <a:buChar char="•"/>
            </a:pPr>
            <a:r>
              <a:rPr lang="en-US" sz="1900" dirty="0"/>
              <a:t>Agree on one common problem and system scope every team will implement.</a:t>
            </a:r>
          </a:p>
          <a:p>
            <a:pPr marL="342900" indent="-342900">
              <a:spcBef>
                <a:spcPts val="600"/>
              </a:spcBef>
              <a:buFont typeface="Arial"/>
              <a:buChar char="•"/>
            </a:pPr>
            <a:r>
              <a:rPr lang="en-US" sz="1900" dirty="0"/>
              <a:t>Establish shared requirements, interfaces, and success criteria.</a:t>
            </a:r>
          </a:p>
          <a:p>
            <a:pPr marL="342900" indent="-342900">
              <a:spcBef>
                <a:spcPts val="600"/>
              </a:spcBef>
              <a:buFont typeface="Arial"/>
              <a:buChar char="•"/>
            </a:pPr>
            <a:r>
              <a:rPr lang="en-US" sz="1900" dirty="0"/>
              <a:t>Scope in Phases 3, 4, and 5 must be precise enough for testing</a:t>
            </a:r>
          </a:p>
          <a:p>
            <a:pPr marL="342900" indent="-342900">
              <a:spcBef>
                <a:spcPts val="600"/>
              </a:spcBef>
              <a:buFont typeface="Arial"/>
              <a:buChar char="•"/>
            </a:pPr>
            <a:r>
              <a:rPr lang="en-US" sz="1900" dirty="0"/>
              <a:t>Specification must be precise enough that the resulting systems are compatible</a:t>
            </a:r>
          </a:p>
          <a:p>
            <a:pPr marL="571500" lvl="1" indent="-342900">
              <a:spcBef>
                <a:spcPts val="600"/>
              </a:spcBef>
              <a:buFont typeface="Arial"/>
              <a:buChar char="•"/>
            </a:pPr>
            <a:r>
              <a:rPr lang="en-US" sz="1700" dirty="0"/>
              <a:t>Goal: Independent implementations in your pod can be judged against the same criteria</a:t>
            </a:r>
          </a:p>
          <a:p>
            <a:pPr marL="571500" lvl="1" indent="-342900">
              <a:spcBef>
                <a:spcPts val="600"/>
              </a:spcBef>
              <a:buFont typeface="Arial"/>
              <a:buChar char="•"/>
            </a:pPr>
            <a:r>
              <a:rPr lang="en-US" sz="1500" dirty="0"/>
              <a:t>You can refine the specification over time, but we want to see some precision up front</a:t>
            </a:r>
          </a:p>
          <a:p>
            <a:pPr marL="0" indent="0">
              <a:spcBef>
                <a:spcPts val="2400"/>
              </a:spcBef>
              <a:buNone/>
            </a:pPr>
            <a:r>
              <a:rPr lang="en-US" sz="2400" b="1" dirty="0">
                <a:solidFill>
                  <a:srgbClr val="8E6F3E"/>
                </a:solidFill>
              </a:rPr>
              <a:t>Then diverge as a team</a:t>
            </a:r>
          </a:p>
          <a:p>
            <a:pPr marL="342900" indent="-342900">
              <a:spcBef>
                <a:spcPts val="600"/>
              </a:spcBef>
              <a:buFont typeface="Arial"/>
              <a:buChar char="•"/>
            </a:pPr>
            <a:r>
              <a:rPr lang="en-US" sz="1900" dirty="0"/>
              <a:t>Your own design and implementation decisions.</a:t>
            </a:r>
          </a:p>
          <a:p>
            <a:pPr marL="0" indent="0">
              <a:spcBef>
                <a:spcPts val="2400"/>
              </a:spcBef>
              <a:buNone/>
            </a:pPr>
            <a:r>
              <a:rPr lang="en-US" sz="2400" b="1" dirty="0">
                <a:solidFill>
                  <a:srgbClr val="8E6F3E"/>
                </a:solidFill>
              </a:rPr>
              <a:t>The shared spec is a hard part</a:t>
            </a:r>
          </a:p>
          <a:p>
            <a:pPr marL="342900" indent="-342900">
              <a:spcBef>
                <a:spcPts val="600"/>
              </a:spcBef>
              <a:buFont typeface="Arial"/>
              <a:buChar char="•"/>
            </a:pPr>
            <a:r>
              <a:rPr lang="en-US" sz="1900" dirty="0"/>
              <a:t>Everything in pod cross-testing depends on it being unambiguous.</a:t>
            </a:r>
          </a:p>
          <a:p>
            <a:pPr marL="342900" indent="-342900">
              <a:spcBef>
                <a:spcPts val="600"/>
              </a:spcBef>
              <a:buFont typeface="Arial"/>
              <a:buChar char="•"/>
            </a:pPr>
            <a:r>
              <a:rPr lang="en-US" sz="1900" dirty="0"/>
              <a:t>The more you can leverage NIST or ISO or IEEE or etc. standards, the better</a:t>
            </a:r>
          </a:p>
        </p:txBody>
      </p:sp>
      <p:sp>
        <p:nvSpPr>
          <p:cNvPr id="4" name="Slide Number Placeholder 3">
            <a:extLst>
              <a:ext uri="{FF2B5EF4-FFF2-40B4-BE49-F238E27FC236}">
                <a16:creationId xmlns:a16="http://schemas.microsoft.com/office/drawing/2014/main" id="{459E2807-7D81-F733-7F69-F2684312D9BA}"/>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10</a:t>
            </a:fld>
            <a:endParaRPr lang="en-US"/>
          </a:p>
        </p:txBody>
      </p:sp>
    </p:spTree>
    <p:extLst>
      <p:ext uri="{BB962C8B-B14F-4D97-AF65-F5344CB8AC3E}">
        <p14:creationId xmlns:p14="http://schemas.microsoft.com/office/powerpoint/2010/main" val="3372584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720EDAF-5D4D-403A-4639-2343B891C891}"/>
              </a:ext>
            </a:extLst>
          </p:cNvPr>
          <p:cNvSpPr>
            <a:spLocks noGrp="1"/>
          </p:cNvSpPr>
          <p:nvPr>
            <p:ph type="title"/>
          </p:nvPr>
        </p:nvSpPr>
        <p:spPr/>
        <p:txBody>
          <a:bodyPr>
            <a:normAutofit fontScale="90000"/>
          </a:bodyPr>
          <a:lstStyle/>
          <a:p>
            <a:r>
              <a:rPr lang="en-US" sz="3200" b="1" dirty="0"/>
              <a:t>Phases 3–5 — Your milestones</a:t>
            </a:r>
          </a:p>
        </p:txBody>
      </p:sp>
      <p:sp>
        <p:nvSpPr>
          <p:cNvPr id="3" name="Content Placeholder 1">
            <a:extLst>
              <a:ext uri="{FF2B5EF4-FFF2-40B4-BE49-F238E27FC236}">
                <a16:creationId xmlns:a16="http://schemas.microsoft.com/office/drawing/2014/main" id="{2AF6DADD-0552-196C-467B-4B77F92C0276}"/>
              </a:ext>
            </a:extLst>
          </p:cNvPr>
          <p:cNvSpPr>
            <a:spLocks noGrp="1"/>
          </p:cNvSpPr>
          <p:nvPr>
            <p:ph idx="1"/>
          </p:nvPr>
        </p:nvSpPr>
        <p:spPr/>
        <p:txBody>
          <a:bodyPr/>
          <a:lstStyle/>
          <a:p>
            <a:pPr marL="0" indent="0">
              <a:spcBef>
                <a:spcPts val="1100"/>
              </a:spcBef>
              <a:buNone/>
            </a:pPr>
            <a:r>
              <a:rPr lang="en-US" sz="2200" b="1" dirty="0">
                <a:solidFill>
                  <a:srgbClr val="8E6F3E"/>
                </a:solidFill>
              </a:rPr>
              <a:t>Your pod defines these</a:t>
            </a:r>
          </a:p>
          <a:p>
            <a:pPr marL="342900" indent="-342900">
              <a:spcBef>
                <a:spcPts val="400"/>
              </a:spcBef>
              <a:buFont typeface="Arial"/>
              <a:buChar char="•"/>
            </a:pPr>
            <a:r>
              <a:rPr lang="en-US" sz="1800" dirty="0"/>
              <a:t>Each phase is a meaningful engineering milestone appropriate to the project</a:t>
            </a:r>
          </a:p>
          <a:p>
            <a:pPr marL="342900" indent="-342900">
              <a:spcBef>
                <a:spcPts val="400"/>
              </a:spcBef>
              <a:buFont typeface="Arial"/>
              <a:buChar char="•"/>
            </a:pPr>
            <a:r>
              <a:rPr lang="en-US" dirty="0"/>
              <a:t>Each phase delivers:</a:t>
            </a:r>
          </a:p>
          <a:p>
            <a:pPr marL="571500" lvl="1" indent="-342900">
              <a:spcBef>
                <a:spcPts val="400"/>
              </a:spcBef>
              <a:buFont typeface="Arial"/>
              <a:buChar char="•"/>
            </a:pPr>
            <a:r>
              <a:rPr lang="en-US" dirty="0"/>
              <a:t>Incremental system progress, plus</a:t>
            </a:r>
          </a:p>
          <a:p>
            <a:pPr marL="571500" lvl="1" indent="-342900">
              <a:spcBef>
                <a:spcPts val="400"/>
              </a:spcBef>
              <a:buFont typeface="Arial"/>
              <a:buChar char="•"/>
            </a:pPr>
            <a:r>
              <a:rPr lang="en-US" dirty="0"/>
              <a:t>Corresponding automated validation, plus</a:t>
            </a:r>
          </a:p>
          <a:p>
            <a:pPr marL="571500" lvl="1" indent="-342900">
              <a:spcBef>
                <a:spcPts val="400"/>
              </a:spcBef>
              <a:buFont typeface="Arial"/>
              <a:buChar char="•"/>
            </a:pPr>
            <a:r>
              <a:rPr lang="en-US" dirty="0"/>
              <a:t>Accompanying documentation</a:t>
            </a:r>
          </a:p>
        </p:txBody>
      </p:sp>
      <p:sp>
        <p:nvSpPr>
          <p:cNvPr id="4" name="Slide Number Placeholder 3">
            <a:extLst>
              <a:ext uri="{FF2B5EF4-FFF2-40B4-BE49-F238E27FC236}">
                <a16:creationId xmlns:a16="http://schemas.microsoft.com/office/drawing/2014/main" id="{E4EF8675-388E-775B-31A6-B792144A4FF9}"/>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11</a:t>
            </a:fld>
            <a:endParaRPr lang="en-US"/>
          </a:p>
        </p:txBody>
      </p:sp>
    </p:spTree>
    <p:extLst>
      <p:ext uri="{BB962C8B-B14F-4D97-AF65-F5344CB8AC3E}">
        <p14:creationId xmlns:p14="http://schemas.microsoft.com/office/powerpoint/2010/main" val="2759604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D8375C7-D870-E7FE-32B2-53953CE911BF}"/>
              </a:ext>
            </a:extLst>
          </p:cNvPr>
          <p:cNvSpPr>
            <a:spLocks noGrp="1"/>
          </p:cNvSpPr>
          <p:nvPr>
            <p:ph type="title"/>
          </p:nvPr>
        </p:nvSpPr>
        <p:spPr/>
        <p:txBody>
          <a:bodyPr>
            <a:normAutofit fontScale="90000"/>
          </a:bodyPr>
          <a:lstStyle/>
          <a:p>
            <a:r>
              <a:rPr lang="en-US" sz="3200" b="1" dirty="0"/>
              <a:t>Phase 6 — Ship and demonstrate</a:t>
            </a:r>
          </a:p>
        </p:txBody>
      </p:sp>
      <p:sp>
        <p:nvSpPr>
          <p:cNvPr id="3" name="Content Placeholder 1">
            <a:extLst>
              <a:ext uri="{FF2B5EF4-FFF2-40B4-BE49-F238E27FC236}">
                <a16:creationId xmlns:a16="http://schemas.microsoft.com/office/drawing/2014/main" id="{C93FE28B-71D6-848A-47A6-338421753D08}"/>
              </a:ext>
            </a:extLst>
          </p:cNvPr>
          <p:cNvSpPr>
            <a:spLocks noGrp="1"/>
          </p:cNvSpPr>
          <p:nvPr>
            <p:ph idx="1"/>
          </p:nvPr>
        </p:nvSpPr>
        <p:spPr/>
        <p:txBody>
          <a:bodyPr/>
          <a:lstStyle/>
          <a:p>
            <a:pPr marL="0" indent="0">
              <a:spcBef>
                <a:spcPts val="1200"/>
              </a:spcBef>
              <a:buNone/>
            </a:pPr>
            <a:r>
              <a:rPr lang="en-US" sz="2200" b="1" dirty="0">
                <a:solidFill>
                  <a:srgbClr val="8E6F3E"/>
                </a:solidFill>
              </a:rPr>
              <a:t>Deliver</a:t>
            </a:r>
          </a:p>
          <a:p>
            <a:pPr marL="342900" indent="-342900">
              <a:spcBef>
                <a:spcPts val="500"/>
              </a:spcBef>
              <a:buFont typeface="Arial"/>
              <a:buChar char="•"/>
            </a:pPr>
            <a:r>
              <a:rPr lang="en-US" sz="1800" dirty="0"/>
              <a:t>The completed prototype — running, installable, and documented.</a:t>
            </a:r>
          </a:p>
          <a:p>
            <a:pPr marL="0" indent="0">
              <a:spcBef>
                <a:spcPts val="1200"/>
              </a:spcBef>
              <a:buNone/>
            </a:pPr>
            <a:r>
              <a:rPr lang="en-US" sz="2200" b="1" dirty="0">
                <a:solidFill>
                  <a:srgbClr val="8E6F3E"/>
                </a:solidFill>
              </a:rPr>
              <a:t>Demonstrate</a:t>
            </a:r>
          </a:p>
          <a:p>
            <a:pPr marL="342900" indent="-342900">
              <a:spcBef>
                <a:spcPts val="500"/>
              </a:spcBef>
              <a:buFont typeface="Arial"/>
              <a:buChar char="•"/>
            </a:pPr>
            <a:r>
              <a:rPr lang="en-US" sz="1800" dirty="0"/>
              <a:t>Show what it does against the problem your pod agreed to solve.</a:t>
            </a:r>
          </a:p>
          <a:p>
            <a:pPr marL="0" indent="0">
              <a:spcBef>
                <a:spcPts val="1200"/>
              </a:spcBef>
              <a:buNone/>
            </a:pPr>
            <a:r>
              <a:rPr lang="en-US" sz="2200" b="1" dirty="0">
                <a:solidFill>
                  <a:srgbClr val="8E6F3E"/>
                </a:solidFill>
              </a:rPr>
              <a:t>Present evidence</a:t>
            </a:r>
          </a:p>
          <a:p>
            <a:pPr marL="342900" indent="-342900">
              <a:spcBef>
                <a:spcPts val="500"/>
              </a:spcBef>
              <a:buFont typeface="Arial"/>
              <a:buChar char="•"/>
            </a:pPr>
            <a:r>
              <a:rPr lang="en-US" sz="1800" dirty="0"/>
              <a:t>Make the case for quality: specification, tests, validation results</a:t>
            </a:r>
          </a:p>
          <a:p>
            <a:pPr marL="342900" indent="-342900">
              <a:spcBef>
                <a:spcPts val="500"/>
              </a:spcBef>
              <a:buFont typeface="Arial"/>
              <a:buChar char="•"/>
            </a:pPr>
            <a:r>
              <a:rPr lang="en-US" dirty="0"/>
              <a:t>Make the case for assurance: regulatory compliance &amp; cybersecurity</a:t>
            </a:r>
            <a:endParaRPr lang="en-US" sz="1800" dirty="0"/>
          </a:p>
          <a:p>
            <a:pPr marL="0" indent="0">
              <a:spcBef>
                <a:spcPts val="1200"/>
              </a:spcBef>
              <a:buNone/>
            </a:pPr>
            <a:r>
              <a:rPr lang="en-US" sz="2200" b="1" dirty="0">
                <a:solidFill>
                  <a:srgbClr val="8E6F3E"/>
                </a:solidFill>
              </a:rPr>
              <a:t>Reflect</a:t>
            </a:r>
          </a:p>
          <a:p>
            <a:pPr marL="342900" indent="-342900">
              <a:spcBef>
                <a:spcPts val="500"/>
              </a:spcBef>
              <a:buFont typeface="Arial"/>
              <a:buChar char="•"/>
            </a:pPr>
            <a:r>
              <a:rPr lang="en-US" sz="1800" dirty="0"/>
              <a:t>Explain the engineering decisions that produced this system, and mistakes.</a:t>
            </a:r>
          </a:p>
          <a:p>
            <a:pPr marL="0" indent="0">
              <a:spcBef>
                <a:spcPts val="1200"/>
              </a:spcBef>
              <a:buNone/>
            </a:pPr>
            <a:r>
              <a:rPr lang="en-US" sz="2200" b="1" dirty="0">
                <a:solidFill>
                  <a:srgbClr val="8E6F3E"/>
                </a:solidFill>
              </a:rPr>
              <a:t>The bar</a:t>
            </a:r>
          </a:p>
          <a:p>
            <a:pPr marL="342900" indent="-342900">
              <a:spcBef>
                <a:spcPts val="500"/>
              </a:spcBef>
              <a:buFont typeface="Arial"/>
              <a:buChar char="•"/>
            </a:pPr>
            <a:r>
              <a:rPr lang="en-US" sz="1800" dirty="0"/>
              <a:t>Not “we built something.” Rather: “here is why you should believe it works.”</a:t>
            </a:r>
          </a:p>
        </p:txBody>
      </p:sp>
      <p:sp>
        <p:nvSpPr>
          <p:cNvPr id="4" name="Slide Number Placeholder 3">
            <a:extLst>
              <a:ext uri="{FF2B5EF4-FFF2-40B4-BE49-F238E27FC236}">
                <a16:creationId xmlns:a16="http://schemas.microsoft.com/office/drawing/2014/main" id="{322B7424-5CED-93A8-C991-5E3123512B0F}"/>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12</a:t>
            </a:fld>
            <a:endParaRPr lang="en-US"/>
          </a:p>
        </p:txBody>
      </p:sp>
    </p:spTree>
    <p:extLst>
      <p:ext uri="{BB962C8B-B14F-4D97-AF65-F5344CB8AC3E}">
        <p14:creationId xmlns:p14="http://schemas.microsoft.com/office/powerpoint/2010/main" val="240161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154EC99-224B-A9C2-28FA-C5562E40CF56}"/>
              </a:ext>
            </a:extLst>
          </p:cNvPr>
          <p:cNvSpPr>
            <a:spLocks noGrp="1"/>
          </p:cNvSpPr>
          <p:nvPr>
            <p:ph type="title"/>
          </p:nvPr>
        </p:nvSpPr>
        <p:spPr/>
        <p:txBody>
          <a:bodyPr>
            <a:normAutofit fontScale="90000"/>
          </a:bodyPr>
          <a:lstStyle/>
          <a:p>
            <a:r>
              <a:rPr lang="en-US" sz="3200" b="1" dirty="0"/>
              <a:t>Deliverables and assessment</a:t>
            </a:r>
          </a:p>
        </p:txBody>
      </p:sp>
      <p:sp>
        <p:nvSpPr>
          <p:cNvPr id="3" name="a11y_slide_longdesc_13" descr="Figure outlining deliverables and assessment methods for a software project."/>
          <p:cNvSpPr>
            <a:spLocks noGrp="1"/>
          </p:cNvSpPr>
          <p:nvPr/>
        </p:nvSpPr>
        <p:spPr>
          <a:xfrm>
            <a:off x="-9144000" y="0"/>
            <a:ext cx="9144000" cy="3649980"/>
          </a:xfrm>
        </p:spPr>
        <p:txBody>
          <a:bodyPr>
            <a:normAutofit/>
          </a:bodyPr>
          <a:lstStyle/>
          <a:p>
            <a:r>
              <a:rPr lang="en-US" sz="1400"/>
              <a:t>This figure is divided into two main columns. The left column, titled 'What you deliver,' lists required outputs: software artifacts (system specification as models, working implementation on AWS, automated validation with static and dynamic tests), documentation (design documents, assurance cases), and cases for regulatory compliance and cybersecurity. It notes that exact artifacts depend on the scoped project. The right column, titled 'How it is assessed,' details assessment methods: shared team grades for software artifacts and reports, individual grades via two oral exams, and pod cross-testing, which involves evaluating the quality and effectiveness of tests on both one's own and others' systems. The structure emphasizes both the variety of deliverables and the multifaceted assessment approach, including peer evaluation and individual accountability.</a:t>
            </a:r>
          </a:p>
        </p:txBody>
      </p:sp>
      <p:sp>
        <p:nvSpPr>
          <p:cNvPr id="4" name="Text Placeholder 4">
            <a:extLst>
              <a:ext uri="{FF2B5EF4-FFF2-40B4-BE49-F238E27FC236}">
                <a16:creationId xmlns:a16="http://schemas.microsoft.com/office/drawing/2014/main" id="{1D0D8011-9CB6-5A31-B287-04A090D2E517}"/>
              </a:ext>
            </a:extLst>
          </p:cNvPr>
          <p:cNvSpPr>
            <a:spLocks noGrp="1"/>
          </p:cNvSpPr>
          <p:nvPr>
            <p:ph type="body" idx="1"/>
          </p:nvPr>
        </p:nvSpPr>
        <p:spPr/>
        <p:txBody>
          <a:bodyPr/>
          <a:lstStyle/>
          <a:p>
            <a:pPr marL="0" indent="0">
              <a:buNone/>
            </a:pPr>
            <a:r>
              <a:rPr lang="en-US" sz="2400" b="1" dirty="0">
                <a:solidFill>
                  <a:srgbClr val="8E6F3E"/>
                </a:solidFill>
              </a:rPr>
              <a:t>What you deliver</a:t>
            </a:r>
          </a:p>
        </p:txBody>
      </p:sp>
      <p:sp>
        <p:nvSpPr>
          <p:cNvPr id="5" name="Text Placeholder 5">
            <a:extLst>
              <a:ext uri="{FF2B5EF4-FFF2-40B4-BE49-F238E27FC236}">
                <a16:creationId xmlns:a16="http://schemas.microsoft.com/office/drawing/2014/main" id="{97DC3715-D98E-D363-82F5-DCA513FBFCF8}"/>
              </a:ext>
            </a:extLst>
          </p:cNvPr>
          <p:cNvSpPr>
            <a:spLocks noGrp="1"/>
          </p:cNvSpPr>
          <p:nvPr>
            <p:ph type="body" sz="quarter" idx="3"/>
          </p:nvPr>
        </p:nvSpPr>
        <p:spPr/>
        <p:txBody>
          <a:bodyPr/>
          <a:lstStyle/>
          <a:p>
            <a:pPr marL="0" indent="0">
              <a:buNone/>
            </a:pPr>
            <a:r>
              <a:rPr lang="en-US" sz="2400" b="1" dirty="0">
                <a:solidFill>
                  <a:srgbClr val="8E6F3E"/>
                </a:solidFill>
              </a:rPr>
              <a:t>How it is assessed</a:t>
            </a:r>
          </a:p>
        </p:txBody>
      </p:sp>
      <p:sp>
        <p:nvSpPr>
          <p:cNvPr id="6" name="Content Placeholder 1">
            <a:extLst>
              <a:ext uri="{FF2B5EF4-FFF2-40B4-BE49-F238E27FC236}">
                <a16:creationId xmlns:a16="http://schemas.microsoft.com/office/drawing/2014/main" id="{BA1D018E-C1A0-7F5B-1442-3481556E7D68}"/>
              </a:ext>
            </a:extLst>
          </p:cNvPr>
          <p:cNvSpPr>
            <a:spLocks noGrp="1"/>
          </p:cNvSpPr>
          <p:nvPr>
            <p:ph sz="half" idx="2"/>
          </p:nvPr>
        </p:nvSpPr>
        <p:spPr/>
        <p:txBody>
          <a:bodyPr>
            <a:normAutofit fontScale="92500"/>
          </a:bodyPr>
          <a:lstStyle/>
          <a:p>
            <a:pPr marL="0" indent="0">
              <a:spcBef>
                <a:spcPts val="900"/>
              </a:spcBef>
              <a:buNone/>
            </a:pPr>
            <a:r>
              <a:rPr lang="en-US" sz="1800" b="1" dirty="0"/>
              <a:t>Software artifacts</a:t>
            </a:r>
          </a:p>
          <a:p>
            <a:pPr marL="285750" indent="-285750">
              <a:spcBef>
                <a:spcPts val="300"/>
              </a:spcBef>
              <a:buFont typeface="Arial"/>
              <a:buChar char="•"/>
            </a:pPr>
            <a:r>
              <a:rPr lang="en-US" sz="1600" dirty="0"/>
              <a:t>System specification as models</a:t>
            </a:r>
          </a:p>
          <a:p>
            <a:pPr marL="285750" indent="-285750">
              <a:spcBef>
                <a:spcPts val="300"/>
              </a:spcBef>
              <a:buFont typeface="Arial"/>
              <a:buChar char="•"/>
            </a:pPr>
            <a:r>
              <a:rPr lang="en-US" sz="1600" dirty="0"/>
              <a:t>A working implementation realizing that specification, deployed to AWS</a:t>
            </a:r>
          </a:p>
          <a:p>
            <a:pPr marL="285750" indent="-285750">
              <a:spcBef>
                <a:spcPts val="300"/>
              </a:spcBef>
              <a:buFont typeface="Arial"/>
              <a:buChar char="•"/>
            </a:pPr>
            <a:r>
              <a:rPr lang="en-US" sz="1600" dirty="0"/>
              <a:t>Automated validation: static &amp; dynamic tests</a:t>
            </a:r>
          </a:p>
          <a:p>
            <a:pPr marL="0" indent="0">
              <a:spcBef>
                <a:spcPts val="900"/>
              </a:spcBef>
              <a:buNone/>
            </a:pPr>
            <a:r>
              <a:rPr lang="en-US" sz="1800" b="1" dirty="0"/>
              <a:t>Documentation</a:t>
            </a:r>
          </a:p>
          <a:p>
            <a:pPr marL="285750" indent="-285750">
              <a:spcBef>
                <a:spcPts val="300"/>
              </a:spcBef>
              <a:buFont typeface="Arial"/>
              <a:buChar char="•"/>
            </a:pPr>
            <a:r>
              <a:rPr lang="en-US" sz="1600" dirty="0"/>
              <a:t>Design documents</a:t>
            </a:r>
          </a:p>
          <a:p>
            <a:pPr marL="285750" indent="-285750">
              <a:spcBef>
                <a:spcPts val="300"/>
              </a:spcBef>
              <a:buFont typeface="Arial"/>
              <a:buChar char="•"/>
            </a:pPr>
            <a:r>
              <a:rPr lang="en-US" sz="1600" dirty="0"/>
              <a:t>Assurance cases</a:t>
            </a:r>
          </a:p>
          <a:p>
            <a:pPr marL="0" indent="0">
              <a:spcBef>
                <a:spcPts val="900"/>
              </a:spcBef>
              <a:buNone/>
            </a:pPr>
            <a:r>
              <a:rPr lang="en-US" sz="1800" b="1" dirty="0"/>
              <a:t>Cases for</a:t>
            </a:r>
          </a:p>
          <a:p>
            <a:pPr marL="285750" indent="-285750">
              <a:spcBef>
                <a:spcPts val="300"/>
              </a:spcBef>
              <a:buFont typeface="Arial"/>
              <a:buChar char="•"/>
            </a:pPr>
            <a:r>
              <a:rPr lang="en-US" sz="1600" dirty="0"/>
              <a:t>Regulatory compliance</a:t>
            </a:r>
          </a:p>
          <a:p>
            <a:pPr marL="285750" indent="-285750">
              <a:spcBef>
                <a:spcPts val="300"/>
              </a:spcBef>
              <a:buFont typeface="Arial"/>
              <a:buChar char="•"/>
            </a:pPr>
            <a:r>
              <a:rPr lang="en-US" sz="1600" dirty="0"/>
              <a:t>Cybersecurity</a:t>
            </a:r>
          </a:p>
          <a:p>
            <a:pPr marL="0" indent="0">
              <a:spcBef>
                <a:spcPts val="900"/>
              </a:spcBef>
              <a:buNone/>
            </a:pPr>
            <a:endParaRPr lang="en-US" sz="1600" dirty="0"/>
          </a:p>
          <a:p>
            <a:pPr marL="0" indent="0">
              <a:spcBef>
                <a:spcPts val="300"/>
              </a:spcBef>
              <a:buNone/>
            </a:pPr>
            <a:r>
              <a:rPr lang="en-US" sz="1600" b="1" i="1" dirty="0"/>
              <a:t>Exact artifacts depend on the project you scope.</a:t>
            </a:r>
          </a:p>
        </p:txBody>
      </p:sp>
      <p:sp>
        <p:nvSpPr>
          <p:cNvPr id="7" name="Content Placeholder 6">
            <a:extLst>
              <a:ext uri="{FF2B5EF4-FFF2-40B4-BE49-F238E27FC236}">
                <a16:creationId xmlns:a16="http://schemas.microsoft.com/office/drawing/2014/main" id="{8BD10FDB-FE19-C16A-0EC3-AB6B0E6414F6}"/>
              </a:ext>
            </a:extLst>
          </p:cNvPr>
          <p:cNvSpPr>
            <a:spLocks noGrp="1"/>
          </p:cNvSpPr>
          <p:nvPr>
            <p:ph sz="quarter" idx="4"/>
          </p:nvPr>
        </p:nvSpPr>
        <p:spPr/>
        <p:txBody>
          <a:bodyPr>
            <a:normAutofit fontScale="92500" lnSpcReduction="10000"/>
          </a:bodyPr>
          <a:lstStyle/>
          <a:p>
            <a:pPr marL="0" indent="0">
              <a:spcBef>
                <a:spcPts val="900"/>
              </a:spcBef>
              <a:buNone/>
            </a:pPr>
            <a:r>
              <a:rPr lang="en-US" sz="1800" b="1" dirty="0"/>
              <a:t>Shared team grades</a:t>
            </a:r>
          </a:p>
          <a:p>
            <a:pPr marL="285750" indent="-285750">
              <a:spcBef>
                <a:spcPts val="300"/>
              </a:spcBef>
              <a:buFont typeface="Arial"/>
              <a:buChar char="•"/>
            </a:pPr>
            <a:r>
              <a:rPr lang="en-US" sz="1600" dirty="0"/>
              <a:t>Software artifacts</a:t>
            </a:r>
          </a:p>
          <a:p>
            <a:pPr marL="285750" indent="-285750">
              <a:spcBef>
                <a:spcPts val="300"/>
              </a:spcBef>
              <a:buFont typeface="Arial"/>
              <a:buChar char="•"/>
            </a:pPr>
            <a:r>
              <a:rPr lang="en-US" sz="1600" dirty="0"/>
              <a:t>Reports</a:t>
            </a:r>
          </a:p>
          <a:p>
            <a:pPr marL="0" indent="0">
              <a:spcBef>
                <a:spcPts val="900"/>
              </a:spcBef>
              <a:buNone/>
            </a:pPr>
            <a:r>
              <a:rPr lang="en-US" sz="1800" b="1" dirty="0"/>
              <a:t>Individual grades</a:t>
            </a:r>
          </a:p>
          <a:p>
            <a:pPr marL="285750" indent="-285750">
              <a:spcBef>
                <a:spcPts val="300"/>
              </a:spcBef>
              <a:buFont typeface="Arial"/>
              <a:buChar char="•"/>
            </a:pPr>
            <a:r>
              <a:rPr lang="en-US" sz="1600" dirty="0"/>
              <a:t>Two oral exams tied to the project</a:t>
            </a:r>
          </a:p>
          <a:p>
            <a:pPr marL="0" indent="0">
              <a:spcBef>
                <a:spcPts val="900"/>
              </a:spcBef>
              <a:buNone/>
            </a:pPr>
            <a:r>
              <a:rPr lang="en-US" sz="1800" b="1" dirty="0"/>
              <a:t>Pod cross-testing</a:t>
            </a:r>
          </a:p>
          <a:p>
            <a:pPr marL="285750" indent="-285750">
              <a:spcBef>
                <a:spcPts val="300"/>
              </a:spcBef>
              <a:buFont typeface="Arial"/>
              <a:buChar char="•"/>
            </a:pPr>
            <a:r>
              <a:rPr lang="en-US" sz="1600" dirty="0"/>
              <a:t>Your tests on your system — quality and effectiveness</a:t>
            </a:r>
          </a:p>
          <a:p>
            <a:pPr marL="285750" indent="-285750">
              <a:spcBef>
                <a:spcPts val="300"/>
              </a:spcBef>
              <a:buFont typeface="Arial"/>
              <a:buChar char="•"/>
            </a:pPr>
            <a:r>
              <a:rPr lang="en-US" sz="1600" dirty="0"/>
              <a:t>Your tests on podmates' systems — do they find real problems?</a:t>
            </a:r>
          </a:p>
          <a:p>
            <a:pPr marL="285750" indent="-285750">
              <a:spcBef>
                <a:spcPts val="300"/>
              </a:spcBef>
              <a:buFont typeface="Arial"/>
              <a:buChar char="•"/>
            </a:pPr>
            <a:r>
              <a:rPr lang="en-US" sz="1600" dirty="0"/>
              <a:t>Their tests on your system — how well does yours hold up?</a:t>
            </a:r>
          </a:p>
          <a:p>
            <a:pPr marL="0" indent="0">
              <a:spcBef>
                <a:spcPts val="900"/>
              </a:spcBef>
              <a:buNone/>
            </a:pPr>
            <a:endParaRPr lang="en-US" sz="1600" dirty="0"/>
          </a:p>
          <a:p>
            <a:pPr marL="285750" indent="-285750">
              <a:spcBef>
                <a:spcPts val="300"/>
              </a:spcBef>
              <a:buFont typeface="Arial"/>
              <a:buChar char="•"/>
            </a:pPr>
            <a:r>
              <a:rPr lang="en-US" sz="1600" dirty="0"/>
              <a:t>Rewards building a system that works and writing tests that can judge someone else's.</a:t>
            </a:r>
          </a:p>
        </p:txBody>
      </p:sp>
      <p:sp>
        <p:nvSpPr>
          <p:cNvPr id="8" name="Slide Number Placeholder 3">
            <a:extLst>
              <a:ext uri="{FF2B5EF4-FFF2-40B4-BE49-F238E27FC236}">
                <a16:creationId xmlns:a16="http://schemas.microsoft.com/office/drawing/2014/main" id="{1D9C90A8-489A-9B71-D9B3-7B2E91A9F8B7}"/>
              </a:ext>
              <a:ext uri="{C183D7F6-B498-43B3-948B-1728B52AA6E4}">
                <adec:decorative xmlns:adec="http://schemas.microsoft.com/office/drawing/2017/decorative" val="1"/>
              </a:ext>
            </a:extLst>
          </p:cNvPr>
          <p:cNvSpPr>
            <a:spLocks noGrp="1"/>
          </p:cNvSpPr>
          <p:nvPr>
            <p:ph type="sldNum" sz="quarter" idx="11"/>
          </p:nvPr>
        </p:nvSpPr>
        <p:spPr/>
        <p:txBody>
          <a:bodyPr/>
          <a:lstStyle/>
          <a:p>
            <a:fld id="{B7EB45DA-9A0D-DC49-8E02-F30A5DDC21C3}" type="slidenum">
              <a:rPr lang="en-US" smtClean="0"/>
              <a:t>13</a:t>
            </a:fld>
            <a:endParaRPr lang="en-US"/>
          </a:p>
        </p:txBody>
      </p:sp>
    </p:spTree>
    <p:extLst>
      <p:ext uri="{BB962C8B-B14F-4D97-AF65-F5344CB8AC3E}">
        <p14:creationId xmlns:p14="http://schemas.microsoft.com/office/powerpoint/2010/main" val="520148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CFF67D2-C790-3CBE-052B-F39234B7963B}"/>
              </a:ext>
            </a:extLst>
          </p:cNvPr>
          <p:cNvSpPr>
            <a:spLocks noGrp="1"/>
          </p:cNvSpPr>
          <p:nvPr>
            <p:ph type="title"/>
          </p:nvPr>
        </p:nvSpPr>
        <p:spPr/>
        <p:txBody>
          <a:bodyPr/>
          <a:lstStyle/>
          <a:p>
            <a:r>
              <a:rPr lang="en-US" dirty="0"/>
              <a:t>Regulations</a:t>
            </a:r>
          </a:p>
        </p:txBody>
      </p:sp>
      <p:sp>
        <p:nvSpPr>
          <p:cNvPr id="7" name="Slide Number Placeholder 6">
            <a:extLst>
              <a:ext uri="{FF2B5EF4-FFF2-40B4-BE49-F238E27FC236}">
                <a16:creationId xmlns:a16="http://schemas.microsoft.com/office/drawing/2014/main" id="{FEF24EBB-2F4B-4A57-CD72-F9D152CE34A1}"/>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14</a:t>
            </a:fld>
            <a:endParaRPr lang="en-US"/>
          </a:p>
        </p:txBody>
      </p:sp>
    </p:spTree>
    <p:extLst>
      <p:ext uri="{BB962C8B-B14F-4D97-AF65-F5344CB8AC3E}">
        <p14:creationId xmlns:p14="http://schemas.microsoft.com/office/powerpoint/2010/main" val="79062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259AFB2-BA05-5BDF-7DB4-17FFE2EA82BD}"/>
              </a:ext>
            </a:extLst>
          </p:cNvPr>
          <p:cNvSpPr>
            <a:spLocks noGrp="1"/>
          </p:cNvSpPr>
          <p:nvPr>
            <p:ph type="title"/>
          </p:nvPr>
        </p:nvSpPr>
        <p:spPr/>
        <p:txBody>
          <a:bodyPr>
            <a:normAutofit fontScale="90000"/>
          </a:bodyPr>
          <a:lstStyle/>
          <a:p>
            <a:r>
              <a:rPr lang="en-US" sz="3200" b="1" dirty="0"/>
              <a:t>Candidate regulations (ADA and AI)</a:t>
            </a:r>
          </a:p>
        </p:txBody>
      </p:sp>
      <p:sp>
        <p:nvSpPr>
          <p:cNvPr id="2" name="Text Placeholder 1">
            <a:extLst>
              <a:ext uri="{FF2B5EF4-FFF2-40B4-BE49-F238E27FC236}">
                <a16:creationId xmlns:a16="http://schemas.microsoft.com/office/drawing/2014/main" id="{B9F7D0FD-5D49-2F75-D0A7-F0407C7B5EA4}"/>
              </a:ext>
            </a:extLst>
          </p:cNvPr>
          <p:cNvSpPr>
            <a:spLocks noGrp="1"/>
          </p:cNvSpPr>
          <p:nvPr>
            <p:ph type="body" idx="1"/>
          </p:nvPr>
        </p:nvSpPr>
        <p:spPr>
          <a:xfrm>
            <a:off x="457200" y="808952"/>
            <a:ext cx="4040188" cy="639762"/>
          </a:xfrm>
        </p:spPr>
        <p:txBody>
          <a:bodyPr>
            <a:normAutofit/>
          </a:bodyPr>
          <a:lstStyle/>
          <a:p>
            <a:pPr marL="0" indent="0">
              <a:buNone/>
            </a:pPr>
            <a:r>
              <a:rPr lang="en-US" sz="2400" b="1" dirty="0">
                <a:solidFill>
                  <a:srgbClr val="8E6F3E"/>
                </a:solidFill>
              </a:rPr>
              <a:t>ADA Title II accessibility rule</a:t>
            </a:r>
          </a:p>
        </p:txBody>
      </p:sp>
      <p:sp>
        <p:nvSpPr>
          <p:cNvPr id="3" name="Content Placeholder 2">
            <a:extLst>
              <a:ext uri="{FF2B5EF4-FFF2-40B4-BE49-F238E27FC236}">
                <a16:creationId xmlns:a16="http://schemas.microsoft.com/office/drawing/2014/main" id="{F567E9FA-777D-6F4A-D232-5421E4FECB76}"/>
              </a:ext>
            </a:extLst>
          </p:cNvPr>
          <p:cNvSpPr>
            <a:spLocks noGrp="1"/>
          </p:cNvSpPr>
          <p:nvPr>
            <p:ph sz="half" idx="2"/>
          </p:nvPr>
        </p:nvSpPr>
        <p:spPr>
          <a:xfrm>
            <a:off x="457200" y="1448714"/>
            <a:ext cx="4114800" cy="5290857"/>
          </a:xfrm>
        </p:spPr>
        <p:txBody>
          <a:bodyPr>
            <a:normAutofit/>
          </a:bodyPr>
          <a:lstStyle/>
          <a:p>
            <a:pPr marL="0" indent="0">
              <a:spcBef>
                <a:spcPts val="0"/>
              </a:spcBef>
              <a:buNone/>
            </a:pPr>
            <a:r>
              <a:rPr lang="en-US" sz="1600" dirty="0"/>
              <a:t>DOJ set WCAG 2.1 Level AA as the technical standard for content and applications provided by state and local government — public universities included. Documents, course materials, and third-party software are all in scope.</a:t>
            </a:r>
          </a:p>
          <a:p>
            <a:pPr marL="0" indent="0">
              <a:spcBef>
                <a:spcPts val="700"/>
              </a:spcBef>
              <a:buNone/>
            </a:pPr>
            <a:r>
              <a:rPr lang="en-US" sz="1400" i="1" dirty="0">
                <a:solidFill>
                  <a:srgbClr val="000000"/>
                </a:solidFill>
              </a:rPr>
              <a:t>Problem space: accessibility evaluation, remediation, testing, content transformation, interfaces, compliance.</a:t>
            </a:r>
          </a:p>
          <a:p>
            <a:pPr marL="0" indent="0">
              <a:spcBef>
                <a:spcPts val="1100"/>
              </a:spcBef>
              <a:buNone/>
            </a:pPr>
            <a:r>
              <a:rPr lang="en-US" sz="1600" b="1" dirty="0"/>
              <a:t>Project A — Multi-format remediation</a:t>
            </a:r>
          </a:p>
          <a:p>
            <a:pPr marL="0" indent="0">
              <a:spcBef>
                <a:spcPts val="200"/>
              </a:spcBef>
              <a:buNone/>
            </a:pPr>
            <a:r>
              <a:rPr lang="en-US" sz="1400" dirty="0"/>
              <a:t>Accept inaccessible content across Word, PowerPoint, Excel, PDF, HTML, LaTeX, Typst; find problems, repair what can be repaired, and produce evidence — without losing meaning, appearance, or function.</a:t>
            </a:r>
          </a:p>
          <a:p>
            <a:pPr marL="0" indent="0">
              <a:spcBef>
                <a:spcPts val="1100"/>
              </a:spcBef>
              <a:buNone/>
            </a:pPr>
            <a:r>
              <a:rPr lang="en-US" sz="1600" b="1" dirty="0"/>
              <a:t>Project B — Accessible interface synthesis</a:t>
            </a:r>
          </a:p>
          <a:p>
            <a:pPr marL="0" indent="0">
              <a:spcBef>
                <a:spcPts val="200"/>
              </a:spcBef>
              <a:buNone/>
            </a:pPr>
            <a:r>
              <a:rPr lang="en-US" sz="1400" dirty="0"/>
              <a:t>Make an inaccessible app accessible without modifying it: observe it via accessibility APIs, screenshots, CV, OCR, or traces; infer its controls and states; synthesize an accessible interface over it.</a:t>
            </a:r>
          </a:p>
        </p:txBody>
      </p:sp>
      <p:sp>
        <p:nvSpPr>
          <p:cNvPr id="4" name="Text Placeholder 3">
            <a:extLst>
              <a:ext uri="{FF2B5EF4-FFF2-40B4-BE49-F238E27FC236}">
                <a16:creationId xmlns:a16="http://schemas.microsoft.com/office/drawing/2014/main" id="{DE5085F8-661E-1521-ED92-5C473EC91972}"/>
              </a:ext>
            </a:extLst>
          </p:cNvPr>
          <p:cNvSpPr>
            <a:spLocks noGrp="1"/>
          </p:cNvSpPr>
          <p:nvPr>
            <p:ph type="body" sz="quarter" idx="3"/>
          </p:nvPr>
        </p:nvSpPr>
        <p:spPr>
          <a:xfrm>
            <a:off x="4645025" y="808952"/>
            <a:ext cx="4041775" cy="639762"/>
          </a:xfrm>
        </p:spPr>
        <p:txBody>
          <a:bodyPr>
            <a:normAutofit/>
          </a:bodyPr>
          <a:lstStyle/>
          <a:p>
            <a:pPr marL="0" indent="0">
              <a:buNone/>
            </a:pPr>
            <a:r>
              <a:rPr lang="en-US" sz="2400" b="1" dirty="0">
                <a:solidFill>
                  <a:srgbClr val="8E6F3E"/>
                </a:solidFill>
              </a:rPr>
              <a:t>EU Artificial Intelligence Act</a:t>
            </a:r>
          </a:p>
        </p:txBody>
      </p:sp>
      <p:sp>
        <p:nvSpPr>
          <p:cNvPr id="5" name="Content Placeholder 4">
            <a:extLst>
              <a:ext uri="{FF2B5EF4-FFF2-40B4-BE49-F238E27FC236}">
                <a16:creationId xmlns:a16="http://schemas.microsoft.com/office/drawing/2014/main" id="{F5F0144C-2C59-09AA-752C-8EC467766C3B}"/>
              </a:ext>
            </a:extLst>
          </p:cNvPr>
          <p:cNvSpPr>
            <a:spLocks noGrp="1"/>
          </p:cNvSpPr>
          <p:nvPr>
            <p:ph sz="quarter" idx="4"/>
          </p:nvPr>
        </p:nvSpPr>
        <p:spPr>
          <a:xfrm>
            <a:off x="4645024" y="1501063"/>
            <a:ext cx="4274123" cy="5238508"/>
          </a:xfrm>
        </p:spPr>
        <p:txBody>
          <a:bodyPr>
            <a:normAutofit/>
          </a:bodyPr>
          <a:lstStyle/>
          <a:p>
            <a:pPr marL="0" indent="0">
              <a:spcBef>
                <a:spcPts val="0"/>
              </a:spcBef>
              <a:buNone/>
            </a:pPr>
            <a:r>
              <a:rPr lang="en-US" sz="1500" dirty="0"/>
              <a:t>The EU sets requirements for developing, deploying, and using AI systems, scaled to use and risk — transparency duties for some, and risk management, technical documentation, record keeping, human oversight, accuracy, robustness, and cybersecurity for high-risk systems.</a:t>
            </a:r>
          </a:p>
          <a:p>
            <a:pPr marL="0" indent="0">
              <a:spcBef>
                <a:spcPts val="700"/>
              </a:spcBef>
              <a:buNone/>
            </a:pPr>
            <a:r>
              <a:rPr lang="en-US" sz="1400" i="1" dirty="0">
                <a:solidFill>
                  <a:srgbClr val="000000"/>
                </a:solidFill>
              </a:rPr>
              <a:t>Problem space: AI governance, transparency, provenance, monitoring, documentation, risk management, assurance.</a:t>
            </a:r>
          </a:p>
          <a:p>
            <a:pPr marL="0" indent="0">
              <a:spcBef>
                <a:spcPts val="1100"/>
              </a:spcBef>
              <a:buNone/>
            </a:pPr>
            <a:r>
              <a:rPr lang="en-US" sz="1500" b="1" dirty="0"/>
              <a:t>Project A — Transparency &amp; provenance</a:t>
            </a:r>
          </a:p>
          <a:p>
            <a:pPr marL="0" indent="0">
              <a:spcBef>
                <a:spcPts val="200"/>
              </a:spcBef>
              <a:buNone/>
            </a:pPr>
            <a:r>
              <a:rPr lang="en-US" sz="1400" dirty="0"/>
              <a:t>Integrate with an AI application so required disclosures are made and recorded: which model produced which output, provenance preserved, AI content marked machine-readably. Transparency as a system property.</a:t>
            </a:r>
          </a:p>
          <a:p>
            <a:pPr marL="0" indent="0">
              <a:spcBef>
                <a:spcPts val="1100"/>
              </a:spcBef>
              <a:buNone/>
            </a:pPr>
            <a:r>
              <a:rPr lang="en-US" sz="1500" b="1" dirty="0"/>
              <a:t>Project B — Compliance evidence system</a:t>
            </a:r>
          </a:p>
          <a:p>
            <a:pPr marL="0" indent="0">
              <a:spcBef>
                <a:spcPts val="200"/>
              </a:spcBef>
              <a:buNone/>
            </a:pPr>
            <a:r>
              <a:rPr lang="en-US" sz="1400" dirty="0"/>
              <a:t>Continuously collect evidence about an AI application and check it against selected AI Act obligations — model docs, evaluations, logs, risk assessments, oversight, security controls — flagging gaps.</a:t>
            </a:r>
          </a:p>
        </p:txBody>
      </p:sp>
      <p:sp>
        <p:nvSpPr>
          <p:cNvPr id="8" name="Slide Number Placeholder 6">
            <a:extLst>
              <a:ext uri="{FF2B5EF4-FFF2-40B4-BE49-F238E27FC236}">
                <a16:creationId xmlns:a16="http://schemas.microsoft.com/office/drawing/2014/main" id="{BDAC68B9-E17F-0192-2578-D353FCC01C38}"/>
              </a:ext>
              <a:ext uri="{C183D7F6-B498-43B3-948B-1728B52AA6E4}">
                <adec:decorative xmlns:adec="http://schemas.microsoft.com/office/drawing/2017/decorative" val="1"/>
              </a:ext>
            </a:extLst>
          </p:cNvPr>
          <p:cNvSpPr>
            <a:spLocks noGrp="1"/>
          </p:cNvSpPr>
          <p:nvPr>
            <p:ph type="sldNum" sz="quarter" idx="11"/>
          </p:nvPr>
        </p:nvSpPr>
        <p:spPr/>
        <p:txBody>
          <a:bodyPr/>
          <a:lstStyle/>
          <a:p>
            <a:fld id="{B7EB45DA-9A0D-DC49-8E02-F30A5DDC21C3}" type="slidenum">
              <a:rPr lang="en-US" smtClean="0"/>
              <a:t>15</a:t>
            </a:fld>
            <a:endParaRPr lang="en-US"/>
          </a:p>
        </p:txBody>
      </p:sp>
    </p:spTree>
    <p:extLst>
      <p:ext uri="{BB962C8B-B14F-4D97-AF65-F5344CB8AC3E}">
        <p14:creationId xmlns:p14="http://schemas.microsoft.com/office/powerpoint/2010/main" val="2636802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BE2C4-4A64-CD37-A7A8-D2D7AD0380F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8A6FD48-13B3-CDC2-DB61-E59CA0239327}"/>
              </a:ext>
            </a:extLst>
          </p:cNvPr>
          <p:cNvSpPr>
            <a:spLocks noGrp="1"/>
          </p:cNvSpPr>
          <p:nvPr>
            <p:ph type="title"/>
          </p:nvPr>
        </p:nvSpPr>
        <p:spPr/>
        <p:txBody>
          <a:bodyPr>
            <a:normAutofit fontScale="90000"/>
          </a:bodyPr>
          <a:lstStyle/>
          <a:p>
            <a:r>
              <a:rPr lang="en-US" sz="3200" b="1" dirty="0"/>
              <a:t>Candidate regulations (Cybersecurity)</a:t>
            </a:r>
          </a:p>
        </p:txBody>
      </p:sp>
      <p:sp>
        <p:nvSpPr>
          <p:cNvPr id="2" name="Text Placeholder 1">
            <a:extLst>
              <a:ext uri="{FF2B5EF4-FFF2-40B4-BE49-F238E27FC236}">
                <a16:creationId xmlns:a16="http://schemas.microsoft.com/office/drawing/2014/main" id="{1C19AB18-3E25-1DA6-DFE8-F9BC3A7E2782}"/>
              </a:ext>
            </a:extLst>
          </p:cNvPr>
          <p:cNvSpPr>
            <a:spLocks noGrp="1"/>
          </p:cNvSpPr>
          <p:nvPr>
            <p:ph type="body" idx="1"/>
          </p:nvPr>
        </p:nvSpPr>
        <p:spPr>
          <a:xfrm>
            <a:off x="457200" y="859254"/>
            <a:ext cx="4040188" cy="639762"/>
          </a:xfrm>
        </p:spPr>
        <p:txBody>
          <a:bodyPr>
            <a:normAutofit/>
          </a:bodyPr>
          <a:lstStyle/>
          <a:p>
            <a:pPr marL="0" indent="0">
              <a:buNone/>
            </a:pPr>
            <a:r>
              <a:rPr lang="en-US" sz="2400" b="1" dirty="0">
                <a:solidFill>
                  <a:srgbClr val="8E6F3E"/>
                </a:solidFill>
              </a:rPr>
              <a:t>EU Cyber Resilience Act</a:t>
            </a:r>
          </a:p>
        </p:txBody>
      </p:sp>
      <p:sp>
        <p:nvSpPr>
          <p:cNvPr id="3" name="Content Placeholder 2">
            <a:extLst>
              <a:ext uri="{FF2B5EF4-FFF2-40B4-BE49-F238E27FC236}">
                <a16:creationId xmlns:a16="http://schemas.microsoft.com/office/drawing/2014/main" id="{8C722B46-23A3-4C36-D324-1732A5887B20}"/>
              </a:ext>
            </a:extLst>
          </p:cNvPr>
          <p:cNvSpPr>
            <a:spLocks noGrp="1"/>
          </p:cNvSpPr>
          <p:nvPr>
            <p:ph sz="half" idx="2"/>
          </p:nvPr>
        </p:nvSpPr>
        <p:spPr>
          <a:xfrm>
            <a:off x="157736" y="1499016"/>
            <a:ext cx="4339652" cy="5222459"/>
          </a:xfrm>
        </p:spPr>
        <p:txBody>
          <a:bodyPr>
            <a:normAutofit lnSpcReduction="10000"/>
          </a:bodyPr>
          <a:lstStyle/>
          <a:p>
            <a:pPr marL="0" indent="0">
              <a:spcBef>
                <a:spcPts val="0"/>
              </a:spcBef>
              <a:buNone/>
            </a:pPr>
            <a:r>
              <a:rPr lang="en-US" sz="1600" dirty="0"/>
              <a:t>Manufacturers of products with digital elements must address cybersecurity in design, development, and maintenance; manage vulnerabilities across a product's supported lifetime; inform users; and report actively exploited vulnerabilities and severe incidents.</a:t>
            </a:r>
          </a:p>
          <a:p>
            <a:pPr marL="0" indent="0">
              <a:spcBef>
                <a:spcPts val="700"/>
              </a:spcBef>
              <a:buNone/>
            </a:pPr>
            <a:r>
              <a:rPr lang="en-US" sz="1400" i="1" dirty="0">
                <a:solidFill>
                  <a:srgbClr val="000000"/>
                </a:solidFill>
              </a:rPr>
              <a:t>Problem space: secure development, software inventory, vulnerability management, monitoring, incident response, lifecycle support, evidence.</a:t>
            </a:r>
          </a:p>
          <a:p>
            <a:pPr marL="0" indent="0">
              <a:spcBef>
                <a:spcPts val="1100"/>
              </a:spcBef>
              <a:buNone/>
            </a:pPr>
            <a:r>
              <a:rPr lang="en-US" sz="1600" b="1" dirty="0"/>
              <a:t>Project A — Vulnerability response manager</a:t>
            </a:r>
          </a:p>
          <a:p>
            <a:pPr marL="0" indent="0">
              <a:spcBef>
                <a:spcPts val="200"/>
              </a:spcBef>
              <a:buNone/>
            </a:pPr>
            <a:r>
              <a:rPr lang="en-US" sz="1400" dirty="0"/>
              <a:t>Keep an inventory of components, watch vulnerability feeds, work out which products are affected, and drive investigation and remediation — linking vulnerabilities to components and releases, tracking exploitability, enforcing deadlines, supporting required reporting.</a:t>
            </a:r>
          </a:p>
          <a:p>
            <a:pPr marL="0" indent="0">
              <a:spcBef>
                <a:spcPts val="1100"/>
              </a:spcBef>
              <a:buNone/>
            </a:pPr>
            <a:r>
              <a:rPr lang="en-US" sz="1600" b="1" dirty="0"/>
              <a:t>Project B — CRA release gate</a:t>
            </a:r>
          </a:p>
          <a:p>
            <a:pPr marL="0" indent="0">
              <a:spcBef>
                <a:spcPts val="200"/>
              </a:spcBef>
              <a:buNone/>
            </a:pPr>
            <a:r>
              <a:rPr lang="en-US" sz="1400" dirty="0"/>
              <a:t>Sit in the repo or CI pipeline and decide whether a release meets a defined set of security and documentation requirements: dependencies, scans, security tests, config, open findings. Block what fails; produce evidence for what passes.</a:t>
            </a:r>
          </a:p>
        </p:txBody>
      </p:sp>
      <p:sp>
        <p:nvSpPr>
          <p:cNvPr id="4" name="Text Placeholder 3">
            <a:extLst>
              <a:ext uri="{FF2B5EF4-FFF2-40B4-BE49-F238E27FC236}">
                <a16:creationId xmlns:a16="http://schemas.microsoft.com/office/drawing/2014/main" id="{6D2ED6E7-A937-DF38-E0EF-16B526667C39}"/>
              </a:ext>
            </a:extLst>
          </p:cNvPr>
          <p:cNvSpPr>
            <a:spLocks noGrp="1"/>
          </p:cNvSpPr>
          <p:nvPr>
            <p:ph type="body" sz="quarter" idx="3"/>
          </p:nvPr>
        </p:nvSpPr>
        <p:spPr>
          <a:xfrm>
            <a:off x="4645026" y="859254"/>
            <a:ext cx="4379054" cy="639762"/>
          </a:xfrm>
        </p:spPr>
        <p:txBody>
          <a:bodyPr>
            <a:normAutofit fontScale="92500"/>
          </a:bodyPr>
          <a:lstStyle/>
          <a:p>
            <a:pPr marL="0" indent="0">
              <a:buNone/>
            </a:pPr>
            <a:r>
              <a:rPr lang="en-US" sz="2400" b="1" dirty="0">
                <a:solidFill>
                  <a:srgbClr val="8E6F3E"/>
                </a:solidFill>
              </a:rPr>
              <a:t>SEC Cybersecurity Disclosure Rules</a:t>
            </a:r>
          </a:p>
        </p:txBody>
      </p:sp>
      <p:sp>
        <p:nvSpPr>
          <p:cNvPr id="5" name="Content Placeholder 4">
            <a:extLst>
              <a:ext uri="{FF2B5EF4-FFF2-40B4-BE49-F238E27FC236}">
                <a16:creationId xmlns:a16="http://schemas.microsoft.com/office/drawing/2014/main" id="{8A148427-4376-C499-2D5C-6EC786753B82}"/>
              </a:ext>
            </a:extLst>
          </p:cNvPr>
          <p:cNvSpPr>
            <a:spLocks noGrp="1"/>
          </p:cNvSpPr>
          <p:nvPr>
            <p:ph sz="quarter" idx="4"/>
          </p:nvPr>
        </p:nvSpPr>
        <p:spPr>
          <a:xfrm>
            <a:off x="4645026" y="1489361"/>
            <a:ext cx="4379054" cy="5222459"/>
          </a:xfrm>
        </p:spPr>
        <p:txBody>
          <a:bodyPr>
            <a:normAutofit fontScale="92500" lnSpcReduction="20000"/>
          </a:bodyPr>
          <a:lstStyle/>
          <a:p>
            <a:pPr marL="0" indent="0">
              <a:spcBef>
                <a:spcPts val="0"/>
              </a:spcBef>
              <a:buNone/>
            </a:pPr>
            <a:r>
              <a:rPr lang="en-US" sz="1800" dirty="0"/>
              <a:t>Public companies must disclose material cybersecurity incidents — generally within four business days of determining materiality — plus their risk management, strategy, and governance. The hard engineering happens before the filing.</a:t>
            </a:r>
          </a:p>
          <a:p>
            <a:pPr marL="0" indent="0">
              <a:spcBef>
                <a:spcPts val="700"/>
              </a:spcBef>
              <a:buNone/>
            </a:pPr>
            <a:r>
              <a:rPr lang="en-US" sz="1600" i="1" dirty="0">
                <a:solidFill>
                  <a:srgbClr val="000000"/>
                </a:solidFill>
              </a:rPr>
              <a:t>Problem space: evidence integration, incident response, workflow, traceability, decision support, reporting, assurance.</a:t>
            </a:r>
          </a:p>
          <a:p>
            <a:pPr marL="0" indent="0">
              <a:spcBef>
                <a:spcPts val="1100"/>
              </a:spcBef>
              <a:buNone/>
            </a:pPr>
            <a:r>
              <a:rPr lang="en-US" sz="1800" b="1" dirty="0"/>
              <a:t>Project A — Evidence &amp; materiality workflow</a:t>
            </a:r>
          </a:p>
          <a:p>
            <a:pPr marL="0" indent="0">
              <a:spcBef>
                <a:spcPts val="200"/>
              </a:spcBef>
              <a:buNone/>
            </a:pPr>
            <a:r>
              <a:rPr lang="en-US" sz="1600" dirty="0"/>
              <a:t>Ingest incident evidence from many sources, maintain a structured model of what is known and unknown, track what bears on materiality, record decisions and approvals, and manage the disclosure clock — leaving the judgment itself to people.</a:t>
            </a:r>
          </a:p>
          <a:p>
            <a:pPr marL="0" indent="0">
              <a:spcBef>
                <a:spcPts val="1100"/>
              </a:spcBef>
              <a:buNone/>
            </a:pPr>
            <a:r>
              <a:rPr lang="en-US" sz="1800" b="1" dirty="0"/>
              <a:t>Project B — Incident-to-disclosure traceability</a:t>
            </a:r>
          </a:p>
          <a:p>
            <a:pPr marL="0" indent="0">
              <a:spcBef>
                <a:spcPts val="200"/>
              </a:spcBef>
              <a:buNone/>
            </a:pPr>
            <a:r>
              <a:rPr lang="en-US" sz="1600" dirty="0"/>
              <a:t>Tie each claim in a disclosure — affected systems, data exposure, operational impact, remediation — back to the logs, incident records, analyses, and approvals behind it. </a:t>
            </a:r>
          </a:p>
          <a:p>
            <a:pPr marL="0" indent="0">
              <a:spcBef>
                <a:spcPts val="200"/>
              </a:spcBef>
              <a:buNone/>
            </a:pPr>
            <a:r>
              <a:rPr lang="en-US" sz="1600" dirty="0"/>
              <a:t>Surface unsupported or conflicting claims; keep an auditable history.</a:t>
            </a:r>
          </a:p>
        </p:txBody>
      </p:sp>
      <p:sp>
        <p:nvSpPr>
          <p:cNvPr id="8" name="Slide Number Placeholder 6">
            <a:extLst>
              <a:ext uri="{FF2B5EF4-FFF2-40B4-BE49-F238E27FC236}">
                <a16:creationId xmlns:a16="http://schemas.microsoft.com/office/drawing/2014/main" id="{EFC66EA5-4A6A-6465-0A4E-0ADC9C5C823C}"/>
              </a:ext>
              <a:ext uri="{C183D7F6-B498-43B3-948B-1728B52AA6E4}">
                <adec:decorative xmlns:adec="http://schemas.microsoft.com/office/drawing/2017/decorative" val="1"/>
              </a:ext>
            </a:extLst>
          </p:cNvPr>
          <p:cNvSpPr>
            <a:spLocks noGrp="1"/>
          </p:cNvSpPr>
          <p:nvPr>
            <p:ph type="sldNum" sz="quarter" idx="11"/>
          </p:nvPr>
        </p:nvSpPr>
        <p:spPr/>
        <p:txBody>
          <a:bodyPr/>
          <a:lstStyle/>
          <a:p>
            <a:fld id="{B7EB45DA-9A0D-DC49-8E02-F30A5DDC21C3}" type="slidenum">
              <a:rPr lang="en-US" smtClean="0"/>
              <a:t>16</a:t>
            </a:fld>
            <a:endParaRPr lang="en-US"/>
          </a:p>
        </p:txBody>
      </p:sp>
    </p:spTree>
    <p:extLst>
      <p:ext uri="{BB962C8B-B14F-4D97-AF65-F5344CB8AC3E}">
        <p14:creationId xmlns:p14="http://schemas.microsoft.com/office/powerpoint/2010/main" val="2907117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2D852-8546-115E-E141-1F109CEA77D5}"/>
            </a:ext>
          </a:extLst>
        </p:cNvPr>
        <p:cNvGrpSpPr/>
        <p:nvPr/>
      </p:nvGrpSpPr>
      <p:grpSpPr>
        <a:xfrm>
          <a:off x="0" y="0"/>
          <a:ext cx="0" cy="0"/>
          <a:chOff x="0" y="0"/>
          <a:chExt cx="0" cy="0"/>
        </a:xfrm>
      </p:grpSpPr>
      <p:sp>
        <p:nvSpPr>
          <p:cNvPr id="2" name="Title 7">
            <a:extLst>
              <a:ext uri="{FF2B5EF4-FFF2-40B4-BE49-F238E27FC236}">
                <a16:creationId xmlns:a16="http://schemas.microsoft.com/office/drawing/2014/main" id="{9247A049-943B-F829-624F-C34EA93F1826}"/>
              </a:ext>
            </a:extLst>
          </p:cNvPr>
          <p:cNvSpPr>
            <a:spLocks noGrp="1"/>
          </p:cNvSpPr>
          <p:nvPr>
            <p:ph type="title"/>
          </p:nvPr>
        </p:nvSpPr>
        <p:spPr/>
        <p:txBody>
          <a:bodyPr>
            <a:normAutofit fontScale="90000"/>
          </a:bodyPr>
          <a:lstStyle/>
          <a:p>
            <a:r>
              <a:rPr lang="en-US" dirty="0"/>
              <a:t>Regulatory compliance</a:t>
            </a:r>
          </a:p>
        </p:txBody>
      </p:sp>
      <p:sp>
        <p:nvSpPr>
          <p:cNvPr id="7" name="Content Placeholder 1">
            <a:extLst>
              <a:ext uri="{FF2B5EF4-FFF2-40B4-BE49-F238E27FC236}">
                <a16:creationId xmlns:a16="http://schemas.microsoft.com/office/drawing/2014/main" id="{19E0CC41-1BFF-17B6-8081-6A15282DD474}"/>
              </a:ext>
            </a:extLst>
          </p:cNvPr>
          <p:cNvSpPr>
            <a:spLocks noGrp="1"/>
          </p:cNvSpPr>
          <p:nvPr>
            <p:ph idx="1"/>
          </p:nvPr>
        </p:nvSpPr>
        <p:spPr/>
        <p:txBody>
          <a:bodyPr/>
          <a:lstStyle/>
          <a:p>
            <a:r>
              <a:rPr lang="en-US" dirty="0"/>
              <a:t>You are not lawyers, but you have been trained in analyzing complex systems (Calc. I-III)</a:t>
            </a:r>
          </a:p>
          <a:p>
            <a:r>
              <a:rPr lang="en-US" dirty="0"/>
              <a:t>You will need to study:</a:t>
            </a:r>
          </a:p>
          <a:p>
            <a:pPr lvl="1"/>
            <a:r>
              <a:rPr lang="en-US" sz="2000" dirty="0"/>
              <a:t>The regulations</a:t>
            </a:r>
          </a:p>
          <a:p>
            <a:pPr lvl="1"/>
            <a:r>
              <a:rPr lang="en-US" sz="2000" dirty="0"/>
              <a:t>The context and history</a:t>
            </a:r>
          </a:p>
          <a:p>
            <a:pPr lvl="1"/>
            <a:r>
              <a:rPr lang="en-US" sz="2000" dirty="0"/>
              <a:t>The stakeholders </a:t>
            </a:r>
          </a:p>
          <a:p>
            <a:pPr lvl="1"/>
            <a:r>
              <a:rPr lang="en-US" sz="2000" dirty="0"/>
              <a:t>Existing approaches (closed- and open-source)</a:t>
            </a:r>
          </a:p>
          <a:p>
            <a:pPr lvl="1"/>
            <a:r>
              <a:rPr lang="en-US" sz="2000" dirty="0"/>
              <a:t>Plausible ways that software can support organizations in complying with these regulations</a:t>
            </a:r>
          </a:p>
          <a:p>
            <a:pPr lvl="1"/>
            <a:r>
              <a:rPr lang="en-US" sz="2000" dirty="0"/>
              <a:t>Feasible subsets of these regulations that are amenable to productization</a:t>
            </a:r>
          </a:p>
        </p:txBody>
      </p:sp>
      <p:sp>
        <p:nvSpPr>
          <p:cNvPr id="8" name="Slide Number Placeholder 6">
            <a:extLst>
              <a:ext uri="{FF2B5EF4-FFF2-40B4-BE49-F238E27FC236}">
                <a16:creationId xmlns:a16="http://schemas.microsoft.com/office/drawing/2014/main" id="{FA808C87-7578-B3B0-FA58-55C5980D67ED}"/>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17</a:t>
            </a:fld>
            <a:endParaRPr lang="en-US"/>
          </a:p>
        </p:txBody>
      </p:sp>
    </p:spTree>
    <p:extLst>
      <p:ext uri="{BB962C8B-B14F-4D97-AF65-F5344CB8AC3E}">
        <p14:creationId xmlns:p14="http://schemas.microsoft.com/office/powerpoint/2010/main" val="288237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4A480-BEC5-AB02-7E4D-634F90A1B5B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CA4B7F6-2A36-86B7-D12F-C362B5C63B1C}"/>
              </a:ext>
            </a:extLst>
          </p:cNvPr>
          <p:cNvSpPr>
            <a:spLocks noGrp="1"/>
          </p:cNvSpPr>
          <p:nvPr>
            <p:ph type="title"/>
          </p:nvPr>
        </p:nvSpPr>
        <p:spPr/>
        <p:txBody>
          <a:bodyPr/>
          <a:lstStyle/>
          <a:p>
            <a:r>
              <a:rPr lang="en-US" dirty="0"/>
              <a:t>Concept</a:t>
            </a:r>
          </a:p>
        </p:txBody>
      </p:sp>
      <p:sp>
        <p:nvSpPr>
          <p:cNvPr id="7" name="Slide Number Placeholder 6">
            <a:extLst>
              <a:ext uri="{FF2B5EF4-FFF2-40B4-BE49-F238E27FC236}">
                <a16:creationId xmlns:a16="http://schemas.microsoft.com/office/drawing/2014/main" id="{34CCF555-1386-FC51-B52D-46FA3B5E80B6}"/>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2</a:t>
            </a:fld>
            <a:endParaRPr lang="en-US"/>
          </a:p>
        </p:txBody>
      </p:sp>
    </p:spTree>
    <p:extLst>
      <p:ext uri="{BB962C8B-B14F-4D97-AF65-F5344CB8AC3E}">
        <p14:creationId xmlns:p14="http://schemas.microsoft.com/office/powerpoint/2010/main" val="359950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117F2A0-2730-8AD6-4787-CDAF8D2BA12F}"/>
              </a:ext>
            </a:extLst>
          </p:cNvPr>
          <p:cNvSpPr>
            <a:spLocks noGrp="1"/>
          </p:cNvSpPr>
          <p:nvPr>
            <p:ph type="title"/>
          </p:nvPr>
        </p:nvSpPr>
        <p:spPr/>
        <p:txBody>
          <a:bodyPr>
            <a:normAutofit fontScale="90000"/>
          </a:bodyPr>
          <a:lstStyle/>
          <a:p>
            <a:r>
              <a:rPr lang="en-US" sz="3200" b="1" dirty="0"/>
              <a:t>Project concept</a:t>
            </a:r>
          </a:p>
        </p:txBody>
      </p:sp>
      <p:sp>
        <p:nvSpPr>
          <p:cNvPr id="3" name="a11y_slide_longdesc_3" descr="Figure summarizing a project concept workflow and anticipated changes in software implementation due to generative AI."/>
          <p:cNvSpPr>
            <a:spLocks noGrp="1"/>
          </p:cNvSpPr>
          <p:nvPr/>
        </p:nvSpPr>
        <p:spPr>
          <a:xfrm>
            <a:off x="-9144000" y="0"/>
            <a:ext cx="9144000" cy="3383280"/>
          </a:xfrm>
        </p:spPr>
        <p:txBody>
          <a:bodyPr>
            <a:normAutofit/>
          </a:bodyPr>
          <a:lstStyle/>
          <a:p>
            <a:r>
              <a:rPr lang="en-US" sz="1400"/>
              <a:t>The figure presents a bulleted list describing a project concept, starting with a recent regulation that can be addressed through software. It outlines the operationalization process as a sequence: interpret, scope, design, build, validate, and ship. The slide emphasizes that there is no complete specification to implement, noting that coding agents alone cannot determine what should be built and that someone must decide the software's purpose. Below the bullets, a large tan box contains bold text with a timeline: in 2025, students are given a complex specification and respond by delegating to an AI agent; in 2026, generative AI increases implementation capacity, shifting the focus to decision-making about what to build. The structure highlights the evolving role of human judgment in software projects as AI capabilities grow.</a:t>
            </a:r>
          </a:p>
        </p:txBody>
      </p:sp>
      <p:sp>
        <p:nvSpPr>
          <p:cNvPr id="4" name="Content Placeholder 1">
            <a:extLst>
              <a:ext uri="{FF2B5EF4-FFF2-40B4-BE49-F238E27FC236}">
                <a16:creationId xmlns:a16="http://schemas.microsoft.com/office/drawing/2014/main" id="{E0D194D8-10EB-AAD9-36E5-6C49012C7E4E}"/>
              </a:ext>
            </a:extLst>
          </p:cNvPr>
          <p:cNvSpPr>
            <a:spLocks noGrp="1"/>
          </p:cNvSpPr>
          <p:nvPr>
            <p:ph idx="1"/>
          </p:nvPr>
        </p:nvSpPr>
        <p:spPr>
          <a:xfrm>
            <a:off x="276640" y="1080152"/>
            <a:ext cx="8557768" cy="5166916"/>
          </a:xfrm>
        </p:spPr>
        <p:txBody>
          <a:bodyPr/>
          <a:lstStyle/>
          <a:p>
            <a:pPr marL="285750" indent="-285750">
              <a:spcBef>
                <a:spcPts val="1400"/>
              </a:spcBef>
              <a:buFont typeface="Arial"/>
              <a:buChar char="•"/>
            </a:pPr>
            <a:r>
              <a:rPr lang="en-US" sz="2100" dirty="0"/>
              <a:t>You start with a recent regulation that can be partially or fully addressed through software</a:t>
            </a:r>
          </a:p>
          <a:p>
            <a:pPr marL="285750" indent="-285750">
              <a:spcBef>
                <a:spcPts val="1400"/>
              </a:spcBef>
              <a:buFont typeface="Arial"/>
              <a:buChar char="•"/>
            </a:pPr>
            <a:r>
              <a:rPr lang="en-US" sz="2100" dirty="0"/>
              <a:t>You operationalize those ambiguous obligations through the whole arc:</a:t>
            </a:r>
          </a:p>
          <a:p>
            <a:pPr marL="742950" lvl="1" indent="-285750">
              <a:spcBef>
                <a:spcPts val="700"/>
              </a:spcBef>
              <a:buFont typeface="Arial"/>
              <a:buChar char="–"/>
            </a:pPr>
            <a:r>
              <a:rPr lang="en-US" sz="1800" dirty="0"/>
              <a:t>interpret → scope → design → build → validate → ship</a:t>
            </a:r>
          </a:p>
          <a:p>
            <a:pPr marL="285750" indent="-285750">
              <a:spcBef>
                <a:spcPts val="1400"/>
              </a:spcBef>
              <a:buFont typeface="Arial"/>
              <a:buChar char="•"/>
            </a:pPr>
            <a:r>
              <a:rPr lang="en-US" sz="2100" dirty="0"/>
              <a:t>There is no complete specification to implement.</a:t>
            </a:r>
          </a:p>
          <a:p>
            <a:pPr marL="742950" lvl="1" indent="-285750">
              <a:spcBef>
                <a:spcPts val="700"/>
              </a:spcBef>
              <a:buFont typeface="Arial"/>
              <a:buChar char="–"/>
            </a:pPr>
            <a:r>
              <a:rPr lang="en-US" sz="1800" dirty="0"/>
              <a:t>Coding agents alone cannot determine what should be built.</a:t>
            </a:r>
          </a:p>
          <a:p>
            <a:pPr marL="742950" lvl="1" indent="-285750">
              <a:spcBef>
                <a:spcPts val="700"/>
              </a:spcBef>
              <a:buFont typeface="Arial"/>
              <a:buChar char="–"/>
            </a:pPr>
            <a:r>
              <a:rPr lang="en-US" sz="1800" dirty="0"/>
              <a:t>Someone has to decide what the software is for. </a:t>
            </a:r>
            <a:r>
              <a:rPr lang="en-US" sz="1800" b="1" dirty="0"/>
              <a:t>That someone is you</a:t>
            </a:r>
            <a:r>
              <a:rPr lang="en-US" sz="1800" dirty="0"/>
              <a:t>.</a:t>
            </a:r>
          </a:p>
          <a:p>
            <a:pPr indent="0">
              <a:spcBef>
                <a:spcPts val="700"/>
              </a:spcBef>
              <a:buNone/>
            </a:pPr>
            <a:endParaRPr lang="en-US" sz="2000" dirty="0"/>
          </a:p>
        </p:txBody>
      </p:sp>
      <p:sp>
        <p:nvSpPr>
          <p:cNvPr id="5" name="Slide Number Placeholder 3">
            <a:extLst>
              <a:ext uri="{FF2B5EF4-FFF2-40B4-BE49-F238E27FC236}">
                <a16:creationId xmlns:a16="http://schemas.microsoft.com/office/drawing/2014/main" id="{47106826-3E20-E871-F4CC-D8AC400A1D47}"/>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3</a:t>
            </a:fld>
            <a:endParaRPr lang="en-US"/>
          </a:p>
        </p:txBody>
      </p:sp>
      <p:sp>
        <p:nvSpPr>
          <p:cNvPr id="6" name="TakeawayBand" descr="2025: “Here’s a big complex spec” Students: “OK, Claude did it for me” 2026: Generative AI raises implementation capacity. The decisions guiding it — what to build, and why — are the hard part." title="2025: “Here’s a big complex spec” Students: “OK, Claude did it for me” 2026: Generative AI raises implementation capacity. The decisions guiding it — what to build, and why — are the hard part."/>
          <p:cNvSpPr/>
          <p:nvPr/>
        </p:nvSpPr>
        <p:spPr>
          <a:xfrm>
            <a:off x="276640" y="4378043"/>
            <a:ext cx="8557260" cy="2343432"/>
          </a:xfrm>
          <a:prstGeom prst="rect">
            <a:avLst/>
          </a:prstGeom>
          <a:solidFill>
            <a:srgbClr val="C9B991"/>
          </a:solidFill>
          <a:ln w="12700"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wrap="square" rtlCol="0" anchor="ctr" anchorCtr="0">
            <a:noAutofit/>
          </a:bodyPr>
          <a:lstStyle/>
          <a:p>
            <a:pPr algn="l"/>
            <a:r>
              <a:rPr lang="en-US" sz="2400" b="1" dirty="0">
                <a:solidFill>
                  <a:srgbClr val="000000"/>
                </a:solidFill>
              </a:rPr>
              <a:t>2025: “Here’s a big complex spec”</a:t>
            </a:r>
          </a:p>
          <a:p>
            <a:pPr algn="l"/>
            <a:endParaRPr lang="en-US" sz="2400" b="1" dirty="0">
              <a:solidFill>
                <a:srgbClr val="000000"/>
              </a:solidFill>
            </a:endParaRPr>
          </a:p>
          <a:p>
            <a:pPr algn="l"/>
            <a:r>
              <a:rPr lang="en-US" sz="2400" b="1" dirty="0">
                <a:solidFill>
                  <a:srgbClr val="000000"/>
                </a:solidFill>
              </a:rPr>
              <a:t>Students: “OK, Claude did it for me”</a:t>
            </a:r>
          </a:p>
          <a:p>
            <a:pPr algn="l"/>
            <a:endParaRPr lang="en-US" sz="2400" b="1" dirty="0">
              <a:solidFill>
                <a:srgbClr val="000000"/>
              </a:solidFill>
            </a:endParaRPr>
          </a:p>
          <a:p>
            <a:pPr algn="l"/>
            <a:r>
              <a:rPr lang="en-US" sz="2400" b="1" dirty="0">
                <a:solidFill>
                  <a:srgbClr val="000000"/>
                </a:solidFill>
              </a:rPr>
              <a:t>2026: Generative AI raises implementation capacity. The decisions guiding it — what to build, and why — are the hard part.</a:t>
            </a:r>
          </a:p>
        </p:txBody>
      </p:sp>
    </p:spTree>
    <p:extLst>
      <p:ext uri="{BB962C8B-B14F-4D97-AF65-F5344CB8AC3E}">
        <p14:creationId xmlns:p14="http://schemas.microsoft.com/office/powerpoint/2010/main" val="244764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B24A81D-B54E-AA43-7866-C66F5880850A}"/>
              </a:ext>
            </a:extLst>
          </p:cNvPr>
          <p:cNvSpPr>
            <a:spLocks noGrp="1"/>
          </p:cNvSpPr>
          <p:nvPr>
            <p:ph type="title"/>
          </p:nvPr>
        </p:nvSpPr>
        <p:spPr/>
        <p:txBody>
          <a:bodyPr>
            <a:normAutofit fontScale="90000"/>
          </a:bodyPr>
          <a:lstStyle/>
          <a:p>
            <a:r>
              <a:rPr lang="en-US" sz="3200" b="1" dirty="0"/>
              <a:t>What you should walk away with</a:t>
            </a:r>
          </a:p>
        </p:txBody>
      </p:sp>
      <p:sp>
        <p:nvSpPr>
          <p:cNvPr id="3" name="Content Placeholder 1">
            <a:extLst>
              <a:ext uri="{FF2B5EF4-FFF2-40B4-BE49-F238E27FC236}">
                <a16:creationId xmlns:a16="http://schemas.microsoft.com/office/drawing/2014/main" id="{25CF35EF-CDCB-E57F-9A46-927036C78B5A}"/>
              </a:ext>
            </a:extLst>
          </p:cNvPr>
          <p:cNvSpPr>
            <a:spLocks noGrp="1"/>
          </p:cNvSpPr>
          <p:nvPr>
            <p:ph idx="1"/>
          </p:nvPr>
        </p:nvSpPr>
        <p:spPr/>
        <p:txBody>
          <a:bodyPr/>
          <a:lstStyle/>
          <a:p>
            <a:pPr marL="0" indent="0">
              <a:spcBef>
                <a:spcPts val="3200"/>
              </a:spcBef>
              <a:buNone/>
            </a:pPr>
            <a:r>
              <a:rPr lang="en-US" sz="2400" b="1" dirty="0">
                <a:solidFill>
                  <a:srgbClr val="8E6F3E"/>
                </a:solidFill>
              </a:rPr>
              <a:t>Experience with the full-cycle, full-stack engineering process</a:t>
            </a:r>
          </a:p>
          <a:p>
            <a:pPr marL="342900" indent="-342900">
              <a:spcBef>
                <a:spcPts val="600"/>
              </a:spcBef>
              <a:buFont typeface="Arial"/>
              <a:buChar char="•"/>
            </a:pPr>
            <a:r>
              <a:rPr lang="en-US" sz="1900" dirty="0"/>
              <a:t>Take an ambiguous real-world problem from interpretation to a shipped system.</a:t>
            </a:r>
          </a:p>
          <a:p>
            <a:pPr marL="342900" indent="-342900">
              <a:spcBef>
                <a:spcPts val="600"/>
              </a:spcBef>
              <a:buFont typeface="Arial"/>
              <a:buChar char="•"/>
            </a:pPr>
            <a:r>
              <a:rPr lang="en-US" sz="1900" dirty="0"/>
              <a:t>Deployed to public cloud</a:t>
            </a:r>
          </a:p>
          <a:p>
            <a:pPr marL="0" indent="0">
              <a:spcBef>
                <a:spcPts val="3200"/>
              </a:spcBef>
              <a:buNone/>
            </a:pPr>
            <a:r>
              <a:rPr lang="en-US" sz="2400" b="1" dirty="0">
                <a:solidFill>
                  <a:srgbClr val="8E6F3E"/>
                </a:solidFill>
              </a:rPr>
              <a:t>Experience working on a software team</a:t>
            </a:r>
          </a:p>
          <a:p>
            <a:pPr marL="342900" indent="-342900">
              <a:spcBef>
                <a:spcPts val="600"/>
              </a:spcBef>
              <a:buFont typeface="Arial"/>
              <a:buChar char="•"/>
            </a:pPr>
            <a:r>
              <a:rPr lang="en-US" sz="1900" dirty="0"/>
              <a:t>Teams of 3–5 (default 4), coordinating inside a pod of peer teams.</a:t>
            </a:r>
          </a:p>
          <a:p>
            <a:pPr marL="0" indent="0">
              <a:spcBef>
                <a:spcPts val="3200"/>
              </a:spcBef>
              <a:buNone/>
            </a:pPr>
            <a:r>
              <a:rPr lang="en-US" sz="2400" b="1" dirty="0">
                <a:solidFill>
                  <a:srgbClr val="8E6F3E"/>
                </a:solidFill>
              </a:rPr>
              <a:t>Understanding Generative AI as an engineering tool</a:t>
            </a:r>
          </a:p>
          <a:p>
            <a:pPr marL="342900" indent="-342900">
              <a:spcBef>
                <a:spcPts val="600"/>
              </a:spcBef>
              <a:buFont typeface="Arial"/>
              <a:buChar char="•"/>
            </a:pPr>
            <a:r>
              <a:rPr lang="en-US" sz="1900" dirty="0"/>
              <a:t>Use agents deliberately. We will teach you how to think about them.</a:t>
            </a:r>
          </a:p>
          <a:p>
            <a:pPr marL="0" indent="0">
              <a:spcBef>
                <a:spcPts val="3200"/>
              </a:spcBef>
              <a:buNone/>
            </a:pPr>
            <a:r>
              <a:rPr lang="en-US" sz="2400" b="1" dirty="0">
                <a:solidFill>
                  <a:srgbClr val="8E6F3E"/>
                </a:solidFill>
              </a:rPr>
              <a:t>A working prototype worth continuing</a:t>
            </a:r>
          </a:p>
          <a:p>
            <a:pPr marL="342900" indent="-342900">
              <a:spcBef>
                <a:spcPts val="600"/>
              </a:spcBef>
              <a:buFont typeface="Arial"/>
              <a:buChar char="•"/>
            </a:pPr>
            <a:r>
              <a:rPr lang="en-US" sz="1900" dirty="0"/>
              <a:t>Something with real potential to become a product or a business.</a:t>
            </a:r>
          </a:p>
        </p:txBody>
      </p:sp>
      <p:sp>
        <p:nvSpPr>
          <p:cNvPr id="4" name="Slide Number Placeholder 3">
            <a:extLst>
              <a:ext uri="{FF2B5EF4-FFF2-40B4-BE49-F238E27FC236}">
                <a16:creationId xmlns:a16="http://schemas.microsoft.com/office/drawing/2014/main" id="{F3A40AB2-A44D-F2C7-9D79-08C9C7C15DDA}"/>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4</a:t>
            </a:fld>
            <a:endParaRPr lang="en-US"/>
          </a:p>
        </p:txBody>
      </p:sp>
    </p:spTree>
    <p:extLst>
      <p:ext uri="{BB962C8B-B14F-4D97-AF65-F5344CB8AC3E}">
        <p14:creationId xmlns:p14="http://schemas.microsoft.com/office/powerpoint/2010/main" val="3432376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5C66353-EA2D-62B6-1E47-79876B655823}"/>
              </a:ext>
            </a:extLst>
          </p:cNvPr>
          <p:cNvSpPr>
            <a:spLocks noGrp="1"/>
          </p:cNvSpPr>
          <p:nvPr>
            <p:ph type="title"/>
          </p:nvPr>
        </p:nvSpPr>
        <p:spPr/>
        <p:txBody>
          <a:bodyPr>
            <a:normAutofit fontScale="90000"/>
          </a:bodyPr>
          <a:lstStyle/>
          <a:p>
            <a:r>
              <a:rPr lang="en-US" sz="3200" b="1" dirty="0"/>
              <a:t>Teams and pods</a:t>
            </a:r>
          </a:p>
        </p:txBody>
      </p:sp>
      <p:sp>
        <p:nvSpPr>
          <p:cNvPr id="3" name="Content Placeholder 1">
            <a:extLst>
              <a:ext uri="{FF2B5EF4-FFF2-40B4-BE49-F238E27FC236}">
                <a16:creationId xmlns:a16="http://schemas.microsoft.com/office/drawing/2014/main" id="{240AEACC-E771-1227-4514-46ED29EF9053}"/>
              </a:ext>
            </a:extLst>
          </p:cNvPr>
          <p:cNvSpPr>
            <a:spLocks noGrp="1"/>
          </p:cNvSpPr>
          <p:nvPr>
            <p:ph idx="1"/>
          </p:nvPr>
        </p:nvSpPr>
        <p:spPr/>
        <p:txBody>
          <a:bodyPr/>
          <a:lstStyle/>
          <a:p>
            <a:pPr marL="0" indent="0">
              <a:spcBef>
                <a:spcPts val="2800"/>
              </a:spcBef>
              <a:buNone/>
            </a:pPr>
            <a:r>
              <a:rPr lang="en-US" sz="2400" b="1" dirty="0">
                <a:solidFill>
                  <a:srgbClr val="8E6F3E"/>
                </a:solidFill>
              </a:rPr>
              <a:t>Teams</a:t>
            </a:r>
          </a:p>
          <a:p>
            <a:pPr marL="342900" indent="-342900" algn="l">
              <a:spcBef>
                <a:spcPts val="700"/>
              </a:spcBef>
              <a:buFont typeface="Arial"/>
              <a:buChar char="•"/>
            </a:pPr>
            <a:r>
              <a:rPr lang="en-US" sz="1900" dirty="0"/>
              <a:t>3–5 students, default 4</a:t>
            </a:r>
          </a:p>
          <a:p>
            <a:pPr marL="0" indent="0">
              <a:spcBef>
                <a:spcPts val="2800"/>
              </a:spcBef>
              <a:buNone/>
            </a:pPr>
            <a:endParaRPr lang="en-US" sz="2400" b="1" dirty="0">
              <a:solidFill>
                <a:srgbClr val="8E6F3E"/>
              </a:solidFill>
            </a:endParaRPr>
          </a:p>
          <a:p>
            <a:pPr marL="0" indent="0">
              <a:spcBef>
                <a:spcPts val="2800"/>
              </a:spcBef>
              <a:buNone/>
            </a:pPr>
            <a:r>
              <a:rPr lang="en-US" sz="2400" b="1" dirty="0">
                <a:solidFill>
                  <a:srgbClr val="8E6F3E"/>
                </a:solidFill>
              </a:rPr>
              <a:t>Pods</a:t>
            </a:r>
          </a:p>
          <a:p>
            <a:pPr marL="342900" indent="-342900" algn="l">
              <a:spcBef>
                <a:spcPts val="700"/>
              </a:spcBef>
              <a:buFont typeface="Arial"/>
              <a:buChar char="•"/>
            </a:pPr>
            <a:r>
              <a:rPr lang="en-US" sz="1900" dirty="0"/>
              <a:t>Teams working on the same regulation form a pod.</a:t>
            </a:r>
          </a:p>
          <a:p>
            <a:pPr marL="342900" indent="-342900" algn="l">
              <a:spcBef>
                <a:spcPts val="700"/>
              </a:spcBef>
              <a:buFont typeface="Arial"/>
              <a:buChar char="•"/>
            </a:pPr>
            <a:r>
              <a:rPr lang="en-US" sz="1900" dirty="0"/>
              <a:t>Pods negotiate a shared specification but build independent systems.</a:t>
            </a:r>
          </a:p>
          <a:p>
            <a:pPr marL="342900" indent="-342900" algn="l">
              <a:spcBef>
                <a:spcPts val="700"/>
              </a:spcBef>
              <a:buFont typeface="Arial"/>
              <a:buChar char="•"/>
            </a:pPr>
            <a:r>
              <a:rPr lang="en-US" sz="1900" dirty="0"/>
              <a:t>Pods compare interpretations and test each other’s work.</a:t>
            </a:r>
          </a:p>
        </p:txBody>
      </p:sp>
      <p:sp>
        <p:nvSpPr>
          <p:cNvPr id="4" name="Slide Number Placeholder 3">
            <a:extLst>
              <a:ext uri="{FF2B5EF4-FFF2-40B4-BE49-F238E27FC236}">
                <a16:creationId xmlns:a16="http://schemas.microsoft.com/office/drawing/2014/main" id="{5B2C3B08-54F2-2B61-4C1C-84FBC7788CFA}"/>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5</a:t>
            </a:fld>
            <a:endParaRPr lang="en-US"/>
          </a:p>
        </p:txBody>
      </p:sp>
    </p:spTree>
    <p:extLst>
      <p:ext uri="{BB962C8B-B14F-4D97-AF65-F5344CB8AC3E}">
        <p14:creationId xmlns:p14="http://schemas.microsoft.com/office/powerpoint/2010/main" val="269149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9F7C3-3406-F6FE-85EB-C2C47016934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4DDBF39-2722-B0BE-F6AC-B02090B9B516}"/>
              </a:ext>
            </a:extLst>
          </p:cNvPr>
          <p:cNvSpPr>
            <a:spLocks noGrp="1"/>
          </p:cNvSpPr>
          <p:nvPr>
            <p:ph type="title"/>
          </p:nvPr>
        </p:nvSpPr>
        <p:spPr/>
        <p:txBody>
          <a:bodyPr/>
          <a:lstStyle/>
          <a:p>
            <a:r>
              <a:rPr lang="en-US" dirty="0"/>
              <a:t>Timeline</a:t>
            </a:r>
          </a:p>
        </p:txBody>
      </p:sp>
      <p:sp>
        <p:nvSpPr>
          <p:cNvPr id="7" name="Slide Number Placeholder 6">
            <a:extLst>
              <a:ext uri="{FF2B5EF4-FFF2-40B4-BE49-F238E27FC236}">
                <a16:creationId xmlns:a16="http://schemas.microsoft.com/office/drawing/2014/main" id="{C8DA95DB-0F49-8B90-A026-4D5CE42A0E57}"/>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6</a:t>
            </a:fld>
            <a:endParaRPr lang="en-US"/>
          </a:p>
        </p:txBody>
      </p:sp>
    </p:spTree>
    <p:extLst>
      <p:ext uri="{BB962C8B-B14F-4D97-AF65-F5344CB8AC3E}">
        <p14:creationId xmlns:p14="http://schemas.microsoft.com/office/powerpoint/2010/main" val="2232492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217A0-482D-60EA-8359-D44FA4357E66}"/>
              </a:ext>
            </a:extLst>
          </p:cNvPr>
          <p:cNvSpPr>
            <a:spLocks noGrp="1"/>
          </p:cNvSpPr>
          <p:nvPr>
            <p:ph type="title"/>
          </p:nvPr>
        </p:nvSpPr>
        <p:spPr>
          <a:xfrm>
            <a:off x="685800" y="859203"/>
            <a:ext cx="7772400" cy="1362075"/>
          </a:xfrm>
        </p:spPr>
        <p:txBody>
          <a:bodyPr>
            <a:normAutofit fontScale="90000"/>
          </a:bodyPr>
          <a:lstStyle/>
          <a:p>
            <a:pPr algn="ctr"/>
            <a:r>
              <a:rPr lang="en-US" sz="4400" b="1" dirty="0"/>
              <a:t>The seven phases</a:t>
            </a:r>
          </a:p>
          <a:p>
            <a:pPr algn="ctr">
              <a:spcBef>
                <a:spcPts val="1200"/>
              </a:spcBef>
            </a:pPr>
            <a:r>
              <a:rPr lang="en-US" sz="2000" dirty="0"/>
              <a:t>0–2 specified · 3–5 self-defined · 6 is the final delivery</a:t>
            </a:r>
          </a:p>
        </p:txBody>
      </p:sp>
      <p:sp>
        <p:nvSpPr>
          <p:cNvPr id="20" name="Timeline spine">
            <a:extLst>
              <a:ext uri="{C183D7F6-B498-43B3-948B-1728B52AA6E4}">
                <adec:decorative xmlns:adec="http://schemas.microsoft.com/office/drawing/2017/decorative" val="1"/>
              </a:ext>
            </a:extLst>
          </p:cNvPr>
          <p:cNvSpPr/>
          <p:nvPr/>
        </p:nvSpPr>
        <p:spPr>
          <a:xfrm>
            <a:off x="3516648" y="2561614"/>
            <a:ext cx="25400" cy="3454400"/>
          </a:xfrm>
          <a:prstGeom prst="rect">
            <a:avLst/>
          </a:prstGeom>
          <a:solidFill>
            <a:srgbClr val="C9B991"/>
          </a:solidFill>
          <a:ln>
            <a:noFill/>
          </a:ln>
        </p:spPr>
        <p:txBody>
          <a:bodyPr/>
          <a:lstStyle/>
          <a:p>
            <a:endParaRPr sz="3200"/>
          </a:p>
        </p:txBody>
      </p:sp>
      <p:sp>
        <p:nvSpPr>
          <p:cNvPr id="21" name="Date 0"/>
          <p:cNvSpPr txBox="1"/>
          <p:nvPr/>
        </p:nvSpPr>
        <p:spPr>
          <a:xfrm>
            <a:off x="290644" y="2485414"/>
            <a:ext cx="3086304" cy="406400"/>
          </a:xfrm>
          <a:prstGeom prst="rect">
            <a:avLst/>
          </a:prstGeom>
          <a:noFill/>
        </p:spPr>
        <p:txBody>
          <a:bodyPr wrap="square" lIns="0" tIns="0" rIns="0" bIns="0" anchor="ctr">
            <a:noAutofit/>
          </a:bodyPr>
          <a:lstStyle/>
          <a:p>
            <a:pPr algn="r">
              <a:buNone/>
            </a:pPr>
            <a:r>
              <a:rPr lang="en-US" sz="2400" b="0" dirty="0">
                <a:solidFill>
                  <a:srgbClr val="555960"/>
                </a:solidFill>
              </a:rPr>
              <a:t>Aug 24 – Aug 30</a:t>
            </a:r>
          </a:p>
        </p:txBody>
      </p:sp>
      <p:sp>
        <p:nvSpPr>
          <p:cNvPr id="22" name="Dot 0">
            <a:extLst>
              <a:ext uri="{C183D7F6-B498-43B3-948B-1728B52AA6E4}">
                <adec:decorative xmlns:adec="http://schemas.microsoft.com/office/drawing/2017/decorative" val="1"/>
              </a:ext>
            </a:extLst>
          </p:cNvPr>
          <p:cNvSpPr/>
          <p:nvPr/>
        </p:nvSpPr>
        <p:spPr>
          <a:xfrm>
            <a:off x="3440448" y="2599714"/>
            <a:ext cx="177800" cy="177800"/>
          </a:xfrm>
          <a:prstGeom prst="ellipse">
            <a:avLst/>
          </a:prstGeom>
          <a:solidFill>
            <a:srgbClr val="8E6F3E"/>
          </a:solidFill>
          <a:ln>
            <a:noFill/>
          </a:ln>
        </p:spPr>
        <p:txBody>
          <a:bodyPr/>
          <a:lstStyle/>
          <a:p>
            <a:endParaRPr sz="3200"/>
          </a:p>
        </p:txBody>
      </p:sp>
      <p:sp>
        <p:nvSpPr>
          <p:cNvPr id="23" name="Phase 0"/>
          <p:cNvSpPr txBox="1"/>
          <p:nvPr/>
        </p:nvSpPr>
        <p:spPr>
          <a:xfrm>
            <a:off x="3732548" y="24854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0 — Team formation</a:t>
            </a:r>
          </a:p>
        </p:txBody>
      </p:sp>
      <p:sp>
        <p:nvSpPr>
          <p:cNvPr id="24" name="Date 1"/>
          <p:cNvSpPr txBox="1"/>
          <p:nvPr/>
        </p:nvSpPr>
        <p:spPr>
          <a:xfrm>
            <a:off x="366844" y="3018814"/>
            <a:ext cx="3010104" cy="406400"/>
          </a:xfrm>
          <a:prstGeom prst="rect">
            <a:avLst/>
          </a:prstGeom>
          <a:noFill/>
        </p:spPr>
        <p:txBody>
          <a:bodyPr wrap="square" lIns="0" tIns="0" rIns="0" bIns="0" anchor="ctr">
            <a:noAutofit/>
          </a:bodyPr>
          <a:lstStyle/>
          <a:p>
            <a:pPr algn="r">
              <a:buNone/>
            </a:pPr>
            <a:r>
              <a:rPr lang="en-US" sz="2400" b="0" dirty="0">
                <a:solidFill>
                  <a:srgbClr val="555960"/>
                </a:solidFill>
              </a:rPr>
              <a:t>Aug 31 – Sep 13</a:t>
            </a:r>
          </a:p>
        </p:txBody>
      </p:sp>
      <p:sp>
        <p:nvSpPr>
          <p:cNvPr id="25" name="Dot 1">
            <a:extLst>
              <a:ext uri="{C183D7F6-B498-43B3-948B-1728B52AA6E4}">
                <adec:decorative xmlns:adec="http://schemas.microsoft.com/office/drawing/2017/decorative" val="1"/>
              </a:ext>
            </a:extLst>
          </p:cNvPr>
          <p:cNvSpPr/>
          <p:nvPr/>
        </p:nvSpPr>
        <p:spPr>
          <a:xfrm>
            <a:off x="3440448" y="3133114"/>
            <a:ext cx="177800" cy="177800"/>
          </a:xfrm>
          <a:prstGeom prst="ellipse">
            <a:avLst/>
          </a:prstGeom>
          <a:solidFill>
            <a:srgbClr val="8E6F3E"/>
          </a:solidFill>
          <a:ln>
            <a:noFill/>
          </a:ln>
        </p:spPr>
        <p:txBody>
          <a:bodyPr/>
          <a:lstStyle/>
          <a:p>
            <a:endParaRPr sz="3200"/>
          </a:p>
        </p:txBody>
      </p:sp>
      <p:sp>
        <p:nvSpPr>
          <p:cNvPr id="26" name="Phase 1"/>
          <p:cNvSpPr txBox="1"/>
          <p:nvPr/>
        </p:nvSpPr>
        <p:spPr>
          <a:xfrm>
            <a:off x="3732548" y="30188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1 — Regulatory analysis</a:t>
            </a:r>
          </a:p>
        </p:txBody>
      </p:sp>
      <p:sp>
        <p:nvSpPr>
          <p:cNvPr id="27" name="Date 2"/>
          <p:cNvSpPr txBox="1"/>
          <p:nvPr/>
        </p:nvSpPr>
        <p:spPr>
          <a:xfrm>
            <a:off x="290644" y="3552214"/>
            <a:ext cx="3086304" cy="406400"/>
          </a:xfrm>
          <a:prstGeom prst="rect">
            <a:avLst/>
          </a:prstGeom>
          <a:noFill/>
        </p:spPr>
        <p:txBody>
          <a:bodyPr wrap="square" lIns="0" tIns="0" rIns="0" bIns="0" anchor="ctr">
            <a:noAutofit/>
          </a:bodyPr>
          <a:lstStyle/>
          <a:p>
            <a:pPr algn="r">
              <a:buNone/>
            </a:pPr>
            <a:r>
              <a:rPr lang="en-US" sz="2400" b="0" dirty="0">
                <a:solidFill>
                  <a:srgbClr val="555960"/>
                </a:solidFill>
              </a:rPr>
              <a:t>Sep 14 – Sep 27</a:t>
            </a:r>
          </a:p>
        </p:txBody>
      </p:sp>
      <p:sp>
        <p:nvSpPr>
          <p:cNvPr id="28" name="Dot 2">
            <a:extLst>
              <a:ext uri="{C183D7F6-B498-43B3-948B-1728B52AA6E4}">
                <adec:decorative xmlns:adec="http://schemas.microsoft.com/office/drawing/2017/decorative" val="1"/>
              </a:ext>
            </a:extLst>
          </p:cNvPr>
          <p:cNvSpPr/>
          <p:nvPr/>
        </p:nvSpPr>
        <p:spPr>
          <a:xfrm>
            <a:off x="3440448" y="3666514"/>
            <a:ext cx="177800" cy="177800"/>
          </a:xfrm>
          <a:prstGeom prst="ellipse">
            <a:avLst/>
          </a:prstGeom>
          <a:solidFill>
            <a:srgbClr val="8E6F3E"/>
          </a:solidFill>
          <a:ln>
            <a:noFill/>
          </a:ln>
        </p:spPr>
        <p:txBody>
          <a:bodyPr/>
          <a:lstStyle/>
          <a:p>
            <a:endParaRPr sz="3200"/>
          </a:p>
        </p:txBody>
      </p:sp>
      <p:sp>
        <p:nvSpPr>
          <p:cNvPr id="29" name="Phase 2"/>
          <p:cNvSpPr txBox="1"/>
          <p:nvPr/>
        </p:nvSpPr>
        <p:spPr>
          <a:xfrm>
            <a:off x="3732548" y="35522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2 — Scope &amp; Specification</a:t>
            </a:r>
          </a:p>
        </p:txBody>
      </p:sp>
      <p:sp>
        <p:nvSpPr>
          <p:cNvPr id="30" name="Date 3"/>
          <p:cNvSpPr txBox="1"/>
          <p:nvPr/>
        </p:nvSpPr>
        <p:spPr>
          <a:xfrm>
            <a:off x="1446548" y="4085614"/>
            <a:ext cx="1930400" cy="406400"/>
          </a:xfrm>
          <a:prstGeom prst="rect">
            <a:avLst/>
          </a:prstGeom>
          <a:noFill/>
        </p:spPr>
        <p:txBody>
          <a:bodyPr wrap="square" lIns="0" tIns="0" rIns="0" bIns="0" anchor="ctr">
            <a:noAutofit/>
          </a:bodyPr>
          <a:lstStyle/>
          <a:p>
            <a:pPr algn="r">
              <a:buNone/>
            </a:pPr>
            <a:r>
              <a:rPr lang="en-US" sz="2400" b="0" dirty="0">
                <a:solidFill>
                  <a:srgbClr val="555960"/>
                </a:solidFill>
              </a:rPr>
              <a:t>Sep 28 – Oct 18</a:t>
            </a:r>
          </a:p>
        </p:txBody>
      </p:sp>
      <p:sp>
        <p:nvSpPr>
          <p:cNvPr id="31" name="Dot 3">
            <a:extLst>
              <a:ext uri="{C183D7F6-B498-43B3-948B-1728B52AA6E4}">
                <adec:decorative xmlns:adec="http://schemas.microsoft.com/office/drawing/2017/decorative" val="1"/>
              </a:ext>
            </a:extLst>
          </p:cNvPr>
          <p:cNvSpPr/>
          <p:nvPr/>
        </p:nvSpPr>
        <p:spPr>
          <a:xfrm>
            <a:off x="3440448" y="4199914"/>
            <a:ext cx="177800" cy="177800"/>
          </a:xfrm>
          <a:prstGeom prst="ellipse">
            <a:avLst/>
          </a:prstGeom>
          <a:solidFill>
            <a:srgbClr val="8E6F3E"/>
          </a:solidFill>
          <a:ln>
            <a:noFill/>
          </a:ln>
        </p:spPr>
        <p:txBody>
          <a:bodyPr/>
          <a:lstStyle/>
          <a:p>
            <a:endParaRPr sz="3200"/>
          </a:p>
        </p:txBody>
      </p:sp>
      <p:sp>
        <p:nvSpPr>
          <p:cNvPr id="32" name="Phase 3"/>
          <p:cNvSpPr txBox="1"/>
          <p:nvPr/>
        </p:nvSpPr>
        <p:spPr>
          <a:xfrm>
            <a:off x="3732548" y="40856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3 — Initial delivery</a:t>
            </a:r>
          </a:p>
        </p:txBody>
      </p:sp>
      <p:sp>
        <p:nvSpPr>
          <p:cNvPr id="33" name="Date 4"/>
          <p:cNvSpPr txBox="1"/>
          <p:nvPr/>
        </p:nvSpPr>
        <p:spPr>
          <a:xfrm>
            <a:off x="1446548" y="4619014"/>
            <a:ext cx="1930400" cy="406400"/>
          </a:xfrm>
          <a:prstGeom prst="rect">
            <a:avLst/>
          </a:prstGeom>
          <a:noFill/>
        </p:spPr>
        <p:txBody>
          <a:bodyPr wrap="square" lIns="0" tIns="0" rIns="0" bIns="0" anchor="ctr">
            <a:noAutofit/>
          </a:bodyPr>
          <a:lstStyle/>
          <a:p>
            <a:pPr algn="r">
              <a:buNone/>
            </a:pPr>
            <a:r>
              <a:rPr lang="en-US" sz="2400" b="0" dirty="0">
                <a:solidFill>
                  <a:srgbClr val="555960"/>
                </a:solidFill>
              </a:rPr>
              <a:t>Oct 19 – Nov 8</a:t>
            </a:r>
          </a:p>
        </p:txBody>
      </p:sp>
      <p:sp>
        <p:nvSpPr>
          <p:cNvPr id="34" name="Dot 4">
            <a:extLst>
              <a:ext uri="{C183D7F6-B498-43B3-948B-1728B52AA6E4}">
                <adec:decorative xmlns:adec="http://schemas.microsoft.com/office/drawing/2017/decorative" val="1"/>
              </a:ext>
            </a:extLst>
          </p:cNvPr>
          <p:cNvSpPr/>
          <p:nvPr/>
        </p:nvSpPr>
        <p:spPr>
          <a:xfrm>
            <a:off x="3440448" y="4733314"/>
            <a:ext cx="177800" cy="177800"/>
          </a:xfrm>
          <a:prstGeom prst="ellipse">
            <a:avLst/>
          </a:prstGeom>
          <a:solidFill>
            <a:srgbClr val="8E6F3E"/>
          </a:solidFill>
          <a:ln>
            <a:noFill/>
          </a:ln>
        </p:spPr>
        <p:txBody>
          <a:bodyPr/>
          <a:lstStyle/>
          <a:p>
            <a:endParaRPr sz="3200"/>
          </a:p>
        </p:txBody>
      </p:sp>
      <p:sp>
        <p:nvSpPr>
          <p:cNvPr id="35" name="Phase 4"/>
          <p:cNvSpPr txBox="1"/>
          <p:nvPr/>
        </p:nvSpPr>
        <p:spPr>
          <a:xfrm>
            <a:off x="3732548" y="46190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4 — Intermediate delivery</a:t>
            </a:r>
          </a:p>
        </p:txBody>
      </p:sp>
      <p:sp>
        <p:nvSpPr>
          <p:cNvPr id="36" name="Date 5"/>
          <p:cNvSpPr txBox="1"/>
          <p:nvPr/>
        </p:nvSpPr>
        <p:spPr>
          <a:xfrm>
            <a:off x="1446548" y="5152414"/>
            <a:ext cx="1930400" cy="406400"/>
          </a:xfrm>
          <a:prstGeom prst="rect">
            <a:avLst/>
          </a:prstGeom>
          <a:noFill/>
        </p:spPr>
        <p:txBody>
          <a:bodyPr wrap="square" lIns="0" tIns="0" rIns="0" bIns="0" anchor="ctr">
            <a:noAutofit/>
          </a:bodyPr>
          <a:lstStyle/>
          <a:p>
            <a:pPr algn="r">
              <a:buNone/>
            </a:pPr>
            <a:r>
              <a:rPr lang="en-US" sz="2400" b="0" dirty="0">
                <a:solidFill>
                  <a:srgbClr val="555960"/>
                </a:solidFill>
              </a:rPr>
              <a:t>Nov 9 – Nov 29</a:t>
            </a:r>
          </a:p>
        </p:txBody>
      </p:sp>
      <p:sp>
        <p:nvSpPr>
          <p:cNvPr id="37" name="Dot 5">
            <a:extLst>
              <a:ext uri="{C183D7F6-B498-43B3-948B-1728B52AA6E4}">
                <adec:decorative xmlns:adec="http://schemas.microsoft.com/office/drawing/2017/decorative" val="1"/>
              </a:ext>
            </a:extLst>
          </p:cNvPr>
          <p:cNvSpPr/>
          <p:nvPr/>
        </p:nvSpPr>
        <p:spPr>
          <a:xfrm>
            <a:off x="3440448" y="5266714"/>
            <a:ext cx="177800" cy="177800"/>
          </a:xfrm>
          <a:prstGeom prst="ellipse">
            <a:avLst/>
          </a:prstGeom>
          <a:solidFill>
            <a:srgbClr val="8E6F3E"/>
          </a:solidFill>
          <a:ln>
            <a:noFill/>
          </a:ln>
        </p:spPr>
        <p:txBody>
          <a:bodyPr/>
          <a:lstStyle/>
          <a:p>
            <a:endParaRPr sz="3200"/>
          </a:p>
        </p:txBody>
      </p:sp>
      <p:sp>
        <p:nvSpPr>
          <p:cNvPr id="38" name="Phase 5"/>
          <p:cNvSpPr txBox="1"/>
          <p:nvPr/>
        </p:nvSpPr>
        <p:spPr>
          <a:xfrm>
            <a:off x="3732548" y="51524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5 — Mature delivery</a:t>
            </a:r>
          </a:p>
        </p:txBody>
      </p:sp>
      <p:sp>
        <p:nvSpPr>
          <p:cNvPr id="39" name="Date 6"/>
          <p:cNvSpPr txBox="1"/>
          <p:nvPr/>
        </p:nvSpPr>
        <p:spPr>
          <a:xfrm>
            <a:off x="366844" y="5685814"/>
            <a:ext cx="3010104" cy="406400"/>
          </a:xfrm>
          <a:prstGeom prst="rect">
            <a:avLst/>
          </a:prstGeom>
          <a:noFill/>
        </p:spPr>
        <p:txBody>
          <a:bodyPr wrap="square" lIns="0" tIns="0" rIns="0" bIns="0" anchor="ctr">
            <a:noAutofit/>
          </a:bodyPr>
          <a:lstStyle/>
          <a:p>
            <a:pPr algn="r">
              <a:buNone/>
            </a:pPr>
            <a:r>
              <a:rPr lang="en-US" sz="2400" b="0" dirty="0">
                <a:solidFill>
                  <a:srgbClr val="555960"/>
                </a:solidFill>
              </a:rPr>
              <a:t>Nov 30 – Dec 13</a:t>
            </a:r>
          </a:p>
        </p:txBody>
      </p:sp>
      <p:sp>
        <p:nvSpPr>
          <p:cNvPr id="40" name="Dot 6">
            <a:extLst>
              <a:ext uri="{C183D7F6-B498-43B3-948B-1728B52AA6E4}">
                <adec:decorative xmlns:adec="http://schemas.microsoft.com/office/drawing/2017/decorative" val="1"/>
              </a:ext>
            </a:extLst>
          </p:cNvPr>
          <p:cNvSpPr/>
          <p:nvPr/>
        </p:nvSpPr>
        <p:spPr>
          <a:xfrm>
            <a:off x="3440448" y="5800114"/>
            <a:ext cx="177800" cy="177800"/>
          </a:xfrm>
          <a:prstGeom prst="ellipse">
            <a:avLst/>
          </a:prstGeom>
          <a:solidFill>
            <a:srgbClr val="8E6F3E"/>
          </a:solidFill>
          <a:ln>
            <a:noFill/>
          </a:ln>
        </p:spPr>
        <p:txBody>
          <a:bodyPr/>
          <a:lstStyle/>
          <a:p>
            <a:endParaRPr sz="3200"/>
          </a:p>
        </p:txBody>
      </p:sp>
      <p:sp>
        <p:nvSpPr>
          <p:cNvPr id="41" name="Phase 6"/>
          <p:cNvSpPr txBox="1"/>
          <p:nvPr/>
        </p:nvSpPr>
        <p:spPr>
          <a:xfrm>
            <a:off x="3732548" y="5685814"/>
            <a:ext cx="5969000" cy="406400"/>
          </a:xfrm>
          <a:prstGeom prst="rect">
            <a:avLst/>
          </a:prstGeom>
          <a:noFill/>
        </p:spPr>
        <p:txBody>
          <a:bodyPr wrap="square" lIns="0" tIns="0" rIns="0" bIns="0" anchor="ctr">
            <a:noAutofit/>
          </a:bodyPr>
          <a:lstStyle/>
          <a:p>
            <a:pPr algn="l">
              <a:buNone/>
            </a:pPr>
            <a:r>
              <a:rPr lang="en-US" sz="2800" b="1" dirty="0">
                <a:solidFill>
                  <a:srgbClr val="000000"/>
                </a:solidFill>
              </a:rPr>
              <a:t>Phase 6 — Final delivery</a:t>
            </a:r>
          </a:p>
        </p:txBody>
      </p:sp>
      <p:sp>
        <p:nvSpPr>
          <p:cNvPr id="42" name="Slide Number Placeholder 2">
            <a:extLst>
              <a:ext uri="{FF2B5EF4-FFF2-40B4-BE49-F238E27FC236}">
                <a16:creationId xmlns:a16="http://schemas.microsoft.com/office/drawing/2014/main" id="{A9CDDBB6-6D3B-9C3A-E3C9-B9D85573DF83}"/>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7</a:t>
            </a:fld>
            <a:endParaRPr lang="en-US"/>
          </a:p>
        </p:txBody>
      </p:sp>
    </p:spTree>
    <p:extLst>
      <p:ext uri="{BB962C8B-B14F-4D97-AF65-F5344CB8AC3E}">
        <p14:creationId xmlns:p14="http://schemas.microsoft.com/office/powerpoint/2010/main" val="4218983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6A9E57D-7089-80B6-FFE1-3F9F5D594634}"/>
              </a:ext>
            </a:extLst>
          </p:cNvPr>
          <p:cNvSpPr>
            <a:spLocks noGrp="1"/>
          </p:cNvSpPr>
          <p:nvPr>
            <p:ph type="title"/>
          </p:nvPr>
        </p:nvSpPr>
        <p:spPr/>
        <p:txBody>
          <a:bodyPr>
            <a:normAutofit fontScale="90000"/>
          </a:bodyPr>
          <a:lstStyle/>
          <a:p>
            <a:r>
              <a:rPr lang="en-US" sz="3200" b="1" dirty="0"/>
              <a:t>Phase 0 — Team and regulation</a:t>
            </a:r>
          </a:p>
        </p:txBody>
      </p:sp>
      <p:sp>
        <p:nvSpPr>
          <p:cNvPr id="3" name="Content Placeholder 1">
            <a:extLst>
              <a:ext uri="{FF2B5EF4-FFF2-40B4-BE49-F238E27FC236}">
                <a16:creationId xmlns:a16="http://schemas.microsoft.com/office/drawing/2014/main" id="{79883CE4-AE7E-91D5-C136-7F27703EA7E1}"/>
              </a:ext>
            </a:extLst>
          </p:cNvPr>
          <p:cNvSpPr>
            <a:spLocks noGrp="1"/>
          </p:cNvSpPr>
          <p:nvPr>
            <p:ph idx="1"/>
          </p:nvPr>
        </p:nvSpPr>
        <p:spPr/>
        <p:txBody>
          <a:bodyPr/>
          <a:lstStyle/>
          <a:p>
            <a:pPr marL="0" indent="0">
              <a:spcBef>
                <a:spcPts val="2400"/>
              </a:spcBef>
              <a:buNone/>
            </a:pPr>
            <a:r>
              <a:rPr lang="en-US" sz="2400" b="1" dirty="0">
                <a:solidFill>
                  <a:srgbClr val="8E6F3E"/>
                </a:solidFill>
              </a:rPr>
              <a:t>What you do</a:t>
            </a:r>
          </a:p>
          <a:p>
            <a:pPr marL="342900" indent="-342900">
              <a:spcBef>
                <a:spcPts val="600"/>
              </a:spcBef>
              <a:buFont typeface="Arial"/>
              <a:buChar char="•"/>
            </a:pPr>
            <a:r>
              <a:rPr lang="en-US" sz="1900" dirty="0"/>
              <a:t>Tell us your partner preferences</a:t>
            </a:r>
          </a:p>
          <a:p>
            <a:pPr marL="342900" indent="-342900">
              <a:spcBef>
                <a:spcPts val="600"/>
              </a:spcBef>
              <a:buFont typeface="Arial"/>
              <a:buChar char="•"/>
            </a:pPr>
            <a:r>
              <a:rPr lang="en-US" sz="1900" dirty="0"/>
              <a:t>Rank your regulatory preferences from the candidate list.</a:t>
            </a:r>
          </a:p>
          <a:p>
            <a:pPr marL="342900" indent="-342900">
              <a:spcBef>
                <a:spcPts val="600"/>
              </a:spcBef>
              <a:buFont typeface="Arial"/>
              <a:buChar char="•"/>
            </a:pPr>
            <a:r>
              <a:rPr lang="en-US" sz="1900" dirty="0"/>
              <a:t>Report your team's LLM license capacity </a:t>
            </a:r>
            <a:r>
              <a:rPr lang="en-US" sz="1900" b="1" i="1" dirty="0">
                <a:sym typeface="Wingdings" pitchFamily="2" charset="2"/>
              </a:rPr>
              <a:t> Why are we doing this?</a:t>
            </a:r>
            <a:endParaRPr lang="en-US" sz="1900" b="1" i="1" dirty="0"/>
          </a:p>
          <a:p>
            <a:pPr marL="0" indent="0">
              <a:spcBef>
                <a:spcPts val="2400"/>
              </a:spcBef>
              <a:buNone/>
            </a:pPr>
            <a:r>
              <a:rPr lang="en-US" sz="2400" b="1" dirty="0">
                <a:solidFill>
                  <a:srgbClr val="8E6F3E"/>
                </a:solidFill>
              </a:rPr>
              <a:t>What we do</a:t>
            </a:r>
          </a:p>
          <a:p>
            <a:pPr marL="342900" indent="-342900">
              <a:spcBef>
                <a:spcPts val="600"/>
              </a:spcBef>
              <a:buFont typeface="Arial"/>
              <a:buChar char="•"/>
            </a:pPr>
            <a:r>
              <a:rPr lang="en-US" sz="1900" dirty="0"/>
              <a:t>Fill out teams to size where needed.</a:t>
            </a:r>
          </a:p>
          <a:p>
            <a:pPr marL="342900" indent="-342900">
              <a:spcBef>
                <a:spcPts val="600"/>
              </a:spcBef>
              <a:buFont typeface="Arial"/>
              <a:buChar char="•"/>
            </a:pPr>
            <a:r>
              <a:rPr lang="en-US" sz="1900" dirty="0"/>
              <a:t>Assign each team to a pod with other teams on the same regulation.</a:t>
            </a:r>
          </a:p>
          <a:p>
            <a:pPr marL="0" indent="0">
              <a:spcBef>
                <a:spcPts val="600"/>
              </a:spcBef>
              <a:buNone/>
            </a:pPr>
            <a:endParaRPr lang="en-US" sz="1900" dirty="0"/>
          </a:p>
          <a:p>
            <a:pPr marL="0" indent="0">
              <a:spcBef>
                <a:spcPts val="600"/>
              </a:spcBef>
              <a:buNone/>
            </a:pPr>
            <a:endParaRPr lang="en-US" sz="1900" dirty="0"/>
          </a:p>
          <a:p>
            <a:pPr marL="0" indent="0">
              <a:spcBef>
                <a:spcPts val="600"/>
              </a:spcBef>
              <a:buNone/>
            </a:pPr>
            <a:r>
              <a:rPr lang="en-US" sz="2000" b="1" dirty="0">
                <a:sym typeface="Wingdings" pitchFamily="2" charset="2"/>
              </a:rPr>
              <a:t> </a:t>
            </a:r>
            <a:r>
              <a:rPr lang="en-US" sz="2000" b="1" dirty="0"/>
              <a:t>Your regulation is your problem domain for the rest of the semester.</a:t>
            </a:r>
          </a:p>
        </p:txBody>
      </p:sp>
      <p:sp>
        <p:nvSpPr>
          <p:cNvPr id="4" name="Slide Number Placeholder 3">
            <a:extLst>
              <a:ext uri="{FF2B5EF4-FFF2-40B4-BE49-F238E27FC236}">
                <a16:creationId xmlns:a16="http://schemas.microsoft.com/office/drawing/2014/main" id="{F29DDDC2-54F3-5A65-CE7A-FD5C8B52189F}"/>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8</a:t>
            </a:fld>
            <a:endParaRPr lang="en-US"/>
          </a:p>
        </p:txBody>
      </p:sp>
    </p:spTree>
    <p:extLst>
      <p:ext uri="{BB962C8B-B14F-4D97-AF65-F5344CB8AC3E}">
        <p14:creationId xmlns:p14="http://schemas.microsoft.com/office/powerpoint/2010/main" val="2343740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87FB131-7FF3-2497-58C9-C1B5DA548FD3}"/>
              </a:ext>
            </a:extLst>
          </p:cNvPr>
          <p:cNvSpPr>
            <a:spLocks noGrp="1"/>
          </p:cNvSpPr>
          <p:nvPr>
            <p:ph type="title"/>
          </p:nvPr>
        </p:nvSpPr>
        <p:spPr/>
        <p:txBody>
          <a:bodyPr>
            <a:normAutofit fontScale="90000"/>
          </a:bodyPr>
          <a:lstStyle/>
          <a:p>
            <a:r>
              <a:rPr lang="en-US" sz="3200" b="1" dirty="0"/>
              <a:t>Phase 1 — Understand the problem</a:t>
            </a:r>
          </a:p>
        </p:txBody>
      </p:sp>
      <p:sp>
        <p:nvSpPr>
          <p:cNvPr id="3" name="Content Placeholder 1">
            <a:extLst>
              <a:ext uri="{FF2B5EF4-FFF2-40B4-BE49-F238E27FC236}">
                <a16:creationId xmlns:a16="http://schemas.microsoft.com/office/drawing/2014/main" id="{AC33F043-2441-01A9-1EAA-7884CCE325E1}"/>
              </a:ext>
            </a:extLst>
          </p:cNvPr>
          <p:cNvSpPr>
            <a:spLocks noGrp="1"/>
          </p:cNvSpPr>
          <p:nvPr>
            <p:ph idx="1"/>
          </p:nvPr>
        </p:nvSpPr>
        <p:spPr/>
        <p:txBody>
          <a:bodyPr/>
          <a:lstStyle/>
          <a:p>
            <a:pPr marL="0" indent="0">
              <a:spcBef>
                <a:spcPts val="2400"/>
              </a:spcBef>
              <a:buNone/>
            </a:pPr>
            <a:r>
              <a:rPr lang="en-US" sz="2400" b="1" dirty="0">
                <a:solidFill>
                  <a:srgbClr val="8E6F3E"/>
                </a:solidFill>
              </a:rPr>
              <a:t>Work in sync with your pod</a:t>
            </a:r>
          </a:p>
          <a:p>
            <a:pPr marL="342900" indent="-342900">
              <a:spcBef>
                <a:spcPts val="600"/>
              </a:spcBef>
              <a:buFont typeface="Arial"/>
              <a:buChar char="•"/>
            </a:pPr>
            <a:r>
              <a:rPr lang="en-US" sz="1900" dirty="0"/>
              <a:t>Study the regulation closely — what does it obligate, and of whom?</a:t>
            </a:r>
          </a:p>
          <a:p>
            <a:pPr marL="342900" indent="-342900">
              <a:spcBef>
                <a:spcPts val="600"/>
              </a:spcBef>
              <a:buFont typeface="Arial"/>
              <a:buChar char="•"/>
            </a:pPr>
            <a:r>
              <a:rPr lang="en-US" sz="1900" dirty="0"/>
              <a:t>Investigate the problem space around it.</a:t>
            </a:r>
          </a:p>
          <a:p>
            <a:pPr marL="342900" indent="-342900">
              <a:spcBef>
                <a:spcPts val="600"/>
              </a:spcBef>
              <a:buFont typeface="Arial"/>
              <a:buChar char="•"/>
            </a:pPr>
            <a:r>
              <a:rPr lang="en-US" sz="1900" dirty="0"/>
              <a:t>Identify stakeholders and where software could genuinely help.</a:t>
            </a:r>
          </a:p>
          <a:p>
            <a:pPr marL="342900" indent="-342900">
              <a:spcBef>
                <a:spcPts val="600"/>
              </a:spcBef>
              <a:buFont typeface="Arial"/>
              <a:buChar char="•"/>
            </a:pPr>
            <a:r>
              <a:rPr lang="en-US" sz="1900" dirty="0"/>
              <a:t>Develop candidate project concepts with your pod.</a:t>
            </a:r>
          </a:p>
          <a:p>
            <a:pPr marL="342900" indent="-342900">
              <a:spcBef>
                <a:spcPts val="600"/>
              </a:spcBef>
              <a:buFont typeface="Arial"/>
              <a:buChar char="•"/>
            </a:pPr>
            <a:endParaRPr lang="en-US" sz="1900" dirty="0"/>
          </a:p>
          <a:p>
            <a:pPr marL="0" indent="0">
              <a:spcBef>
                <a:spcPts val="2400"/>
              </a:spcBef>
              <a:buNone/>
            </a:pPr>
            <a:r>
              <a:rPr lang="en-US" sz="2400" b="1" dirty="0">
                <a:solidFill>
                  <a:srgbClr val="8E6F3E"/>
                </a:solidFill>
              </a:rPr>
              <a:t>The trap</a:t>
            </a:r>
          </a:p>
          <a:p>
            <a:pPr marL="342900" indent="-342900">
              <a:spcBef>
                <a:spcPts val="600"/>
              </a:spcBef>
              <a:buFont typeface="Arial"/>
              <a:buChar char="•"/>
            </a:pPr>
            <a:r>
              <a:rPr lang="en-US" sz="1900" dirty="0"/>
              <a:t>Don’t jump to a solution before you know whose problem you are solving.</a:t>
            </a:r>
          </a:p>
          <a:p>
            <a:pPr marL="342900" indent="-342900">
              <a:spcBef>
                <a:spcPts val="600"/>
              </a:spcBef>
              <a:buFont typeface="Arial"/>
              <a:buChar char="•"/>
            </a:pPr>
            <a:endParaRPr lang="en-US" sz="1900" dirty="0"/>
          </a:p>
          <a:p>
            <a:pPr marL="0" indent="0">
              <a:spcBef>
                <a:spcPts val="2400"/>
              </a:spcBef>
              <a:buNone/>
            </a:pPr>
            <a:r>
              <a:rPr lang="en-US" sz="2400" b="1" dirty="0">
                <a:solidFill>
                  <a:srgbClr val="8E6F3E"/>
                </a:solidFill>
              </a:rPr>
              <a:t>Output</a:t>
            </a:r>
          </a:p>
          <a:p>
            <a:pPr marL="342900" indent="-342900">
              <a:spcBef>
                <a:spcPts val="600"/>
              </a:spcBef>
              <a:buFont typeface="Arial"/>
              <a:buChar char="•"/>
            </a:pPr>
            <a:r>
              <a:rPr lang="en-US" sz="1900" dirty="0"/>
              <a:t>A shared understanding of the domain and a set of plausible concepts — not yet a commitment.</a:t>
            </a:r>
          </a:p>
          <a:p>
            <a:pPr marL="342900" indent="-342900">
              <a:spcBef>
                <a:spcPts val="600"/>
              </a:spcBef>
              <a:buFont typeface="Arial"/>
              <a:buChar char="•"/>
            </a:pPr>
            <a:endParaRPr lang="en-US" sz="1900" dirty="0"/>
          </a:p>
        </p:txBody>
      </p:sp>
      <p:sp>
        <p:nvSpPr>
          <p:cNvPr id="4" name="Slide Number Placeholder 3">
            <a:extLst>
              <a:ext uri="{FF2B5EF4-FFF2-40B4-BE49-F238E27FC236}">
                <a16:creationId xmlns:a16="http://schemas.microsoft.com/office/drawing/2014/main" id="{7EEAFA54-BCE2-9425-6331-2E67B97CFCB1}"/>
              </a:ext>
              <a:ext uri="{C183D7F6-B498-43B3-948B-1728B52AA6E4}">
                <adec:decorative xmlns:adec="http://schemas.microsoft.com/office/drawing/2017/decorative" val="1"/>
              </a:ext>
            </a:extLst>
          </p:cNvPr>
          <p:cNvSpPr>
            <a:spLocks noGrp="1"/>
          </p:cNvSpPr>
          <p:nvPr>
            <p:ph type="sldNum" sz="quarter" idx="4"/>
          </p:nvPr>
        </p:nvSpPr>
        <p:spPr/>
        <p:txBody>
          <a:bodyPr/>
          <a:lstStyle/>
          <a:p>
            <a:fld id="{B7EB45DA-9A0D-DC49-8E02-F30A5DDC21C3}" type="slidenum">
              <a:rPr lang="en-US" smtClean="0"/>
              <a:t>9</a:t>
            </a:fld>
            <a:endParaRPr lang="en-US"/>
          </a:p>
        </p:txBody>
      </p:sp>
    </p:spTree>
    <p:extLst>
      <p:ext uri="{BB962C8B-B14F-4D97-AF65-F5344CB8AC3E}">
        <p14:creationId xmlns:p14="http://schemas.microsoft.com/office/powerpoint/2010/main" val="3067926302"/>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8CCF0DE-B6DA-E949-A45F-A0E53C143DBB}">
  <we:reference id="WA200010001" version="1.0.0.1" store="Omex" storeType="OMEX"/>
  <we:alternateReferences>
    <we:reference id="WA200010001" version="1.0.0.1" store="WA200010001" storeType="OMEX"/>
  </we:alternateReferences>
  <we:properties>
    <we:property name="claude.fileId" value="&quot;fac5c355-6686-45a7-9552-c1a3742be62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adatool-attribution xmlns="https://scholaccess.com/ns/adatool/attribution/v1" schema-version="1">
  <entry mutator="PptxInkMutator" verb="WrapInkClusterIntoGroup" pass="PptxDiyPictureGrouper" runId="01M0WJZ8YQY8QC7A8VBD4C03WW" action="INSERT" callsite="PptxDiyPictureGrouper.cs:315" timestamp="2026-08-25T13:50:18.5836475Z" buildInfo="2026-08-24T21:14:14Z@7de108e" target-kind="GroupShape" target-ref="groupId=42 name=a11y_grp_7 count=22"/>
  <entry mutator="PptxInkMutator" verb="WrapInkClusterIntoGroup" pass="PptxDiyPictureGrouper" runId="01M0WJZ8YQY8QC7A8VBD4C03WW" action="INSERT" callsite="PptxDiyPictureGrouper.cs:315" timestamp="2026-08-25T13:50:22.8359699Z" buildInfo="2026-08-24T21:14:14Z@7de108e" target-kind="GroupShape" target-ref="groupId=8 name=a11y_grp_15 count=4"/>
  <entry mutator="PptxInkMutator" verb="WrapInkClusterIntoGroup" pass="PptxDiyPictureGrouper" runId="01M0WJZ8YQY8QC7A8VBD4C03WW" action="INSERT" callsite="PptxDiyPictureGrouper.cs:315" timestamp="2026-08-25T13:50:26.4541163Z" buildInfo="2026-08-24T21:14:14Z@7de108e" target-kind="GroupShape" target-ref="groupId=8 name=a11y_grp_16 count=4"/>
  <entry mutator="PptxShapeInserter" verb="InsertOffCanvasShape" pass="LongDescriptionInserter" runId="01M0WJZ8YQY8QC7A8VBD4C03WW" action="INSERT" callsite="PptxShapeInserter.cs:319" timestamp="2026-08-25T13:50:34.1922456Z" buildInfo="2026-08-24T21:14:14Z@7de108e" target-kind="P.NonVisualDrawingProperties" target-ref="name=a11y_slide_longdesc_3"/>
  <entry mutator="PptxAltTextMutator" verb="SetAltText" pass="PptxSlideCompositionRemediator" runId="01M0WJZ8YQY8QC7A8VBD4C03WW" action="MODIFY" callsite="PptxAltTextMutator.cs:277" timestamp="2026-08-25T13:50:34.2005095Z" buildInfo="2026-08-24T21:14:14Z@7de108e" target-kind="P.NonVisualDrawingProperties" target-ref="cNvPrId=5"/>
  <entry mutator="PptxShapeInserter" verb="InsertOffCanvasShape" pass="LongDescriptionInserter" runId="01M0WJZ8YQY8QC7A8VBD4C03WW" action="INSERT" callsite="PptxShapeInserter.cs:319" timestamp="2026-08-25T13:50:34.2020645Z" buildInfo="2026-08-24T21:14:14Z@7de108e" target-kind="P.NonVisualDrawingProperties" target-ref="name=a11y_slide_longdesc_13"/>
  <entry mutator="PptxPresentationLanguageMutator" verb="SetDefaultLanguage" pass="PptxLanguageRemediator" runId="01M0WJZ8YQY8QC7A8VBD4C03WW" action="MODIFY" callsite="OoxmlEditorEditRunner.cs:282" timestamp="2026-08-25T13:50:34.7859279Z" buildInfo="2026-08-24T21:14:14Z@7de108e" target-kind="Presentation" target-ref="bcp47=en-US"/>
  <entry mutator="PptxShapeTreeReorderMutator" verb="ApplyOrder" pass="PptxShapeTreeReorderMutator" runId="01M0WJZ8YQY8QC7A8VBD4C03WW" action="MODIFY" callsite="PptxReadingOrderRemediator.cs:660" timestamp="2026-08-25T13:50:35.0048014Z" buildInfo="2026-08-24T21:14:14Z@7de108e" target-kind="ShapeTree" target-ref="slide=1 count=3"/>
  <entry mutator="PptxCNvPrIdRenumberer" verb="RenumberToDocumentOrder" pass="PptxReadingOrderRemediator" runId="01M0WJZ8YQY8QC7A8VBD4C03WW" action="MODIFY" callsite="PptxReadingOrderRemediator.cs:218" timestamp="2026-08-25T13:50:35.0254013Z" buildInfo="2026-08-24T21:14:14Z@7de108e" target-kind="Slide" target-ref="slide=/ppt/slides/slide1.xml shapes=2 refs=0"/>
  <entry mutator="PptxShapeTreeReorderMutator" verb="ApplyOrder" pass="PptxShapeTreeReorderMutator" runId="01M0WJZ8YQY8QC7A8VBD4C03WW" action="MODIFY" callsite="PptxReadingOrderRemediator.cs:660" timestamp="2026-08-25T13:50:35.0553709Z" buildInfo="2026-08-24T21:14:14Z@7de108e" target-kind="ShapeTree" target-ref="slide=3 count=5"/>
  <entry mutator="PptxCNvPrIdRenumberer" verb="RenumberToDocumentOrder" pass="PptxReadingOrderRemediator" runId="01M0WJZ8YQY8QC7A8VBD4C03WW" action="MODIFY" callsite="PptxReadingOrderRemediator.cs:218" timestamp="2026-08-25T13:50:35.0564153Z" buildInfo="2026-08-24T21:14:14Z@7de108e" target-kind="Slide" target-ref="slide=/ppt/slides/slide3.xml shapes=5 refs=2"/>
  <entry mutator="PptxShapeTreeReorderMutator" verb="ApplyOrder" pass="PptxShapeTreeReorderMutator" runId="01M0WJZ8YQY8QC7A8VBD4C03WW" action="MODIFY" callsite="PptxReadingOrderRemediator.cs:660" timestamp="2026-08-25T13:50:35.0571198Z" buildInfo="2026-08-24T21:14:14Z@7de108e" target-kind="ShapeTree" target-ref="slide=4 count=3"/>
  <entry mutator="PptxCNvPrIdRenumberer" verb="RenumberToDocumentOrder" pass="PptxReadingOrderRemediator" runId="01M0WJZ8YQY8QC7A8VBD4C03WW" action="MODIFY" callsite="PptxReadingOrderRemediator.cs:218" timestamp="2026-08-25T13:50:35.0573555Z" buildInfo="2026-08-24T21:14:14Z@7de108e" target-kind="Slide" target-ref="slide=/ppt/slides/slide4.xml shapes=2 refs=0"/>
  <entry mutator="PptxShapeTreeReorderMutator" verb="ApplyOrder" pass="PptxShapeTreeReorderMutator" runId="01M0WJZ8YQY8QC7A8VBD4C03WW" action="MODIFY" callsite="PptxReadingOrderRemediator.cs:660" timestamp="2026-08-25T13:50:35.0578553Z" buildInfo="2026-08-24T21:14:14Z@7de108e" target-kind="ShapeTree" target-ref="slide=5 count=3"/>
  <entry mutator="PptxCNvPrIdRenumberer" verb="RenumberToDocumentOrder" pass="PptxReadingOrderRemediator" runId="01M0WJZ8YQY8QC7A8VBD4C03WW" action="MODIFY" callsite="PptxReadingOrderRemediator.cs:218" timestamp="2026-08-25T13:50:35.0580428Z" buildInfo="2026-08-24T21:14:14Z@7de108e" target-kind="Slide" target-ref="slide=/ppt/slides/slide5.xml shapes=2 refs=0"/>
  <entry mutator="PptxShapeTreeReorderMutator" verb="ApplyOrder" pass="PptxShapeTreeReorderMutator" runId="01M0WJZ8YQY8QC7A8VBD4C03WW" action="MODIFY" callsite="PptxReadingOrderRemediator.cs:660" timestamp="2026-08-25T13:50:35.0594068Z" buildInfo="2026-08-24T21:14:14Z@7de108e" target-kind="ShapeTree" target-ref="slide=7 count=3"/>
  <entry mutator="PptxCNvPrIdRenumberer" verb="RenumberToDocumentOrder" pass="PptxReadingOrderRemediator" runId="01M0WJZ8YQY8QC7A8VBD4C03WW" action="MODIFY" callsite="PptxReadingOrderRemediator.cs:218" timestamp="2026-08-25T13:50:35.0597199Z" buildInfo="2026-08-24T21:14:14Z@7de108e" target-kind="Slide" target-ref="slide=/ppt/slides/slide7.xml shapes=2 refs=0"/>
  <entry mutator="PptxShapeTreeReorderMutator" verb="ApplyOrder" pass="PptxShapeTreeReorderMutator" runId="01M0WJZ8YQY8QC7A8VBD4C03WW" action="MODIFY" callsite="PptxReadingOrderRemediator.cs:660" timestamp="2026-08-25T13:50:35.0607521Z" buildInfo="2026-08-24T21:14:14Z@7de108e" target-kind="ShapeTree" target-ref="slide=8 count=3"/>
  <entry mutator="PptxCNvPrIdRenumberer" verb="RenumberToDocumentOrder" pass="PptxReadingOrderRemediator" runId="01M0WJZ8YQY8QC7A8VBD4C03WW" action="MODIFY" callsite="PptxReadingOrderRemediator.cs:218" timestamp="2026-08-25T13:50:35.0610140Z" buildInfo="2026-08-24T21:14:14Z@7de108e" target-kind="Slide" target-ref="slide=/ppt/slides/slide8.xml shapes=2 refs=0"/>
  <entry mutator="PptxShapeTreeReorderMutator" verb="ApplyOrder" pass="PptxShapeTreeReorderMutator" runId="01M0WJZ8YQY8QC7A8VBD4C03WW" action="MODIFY" callsite="PptxReadingOrderRemediator.cs:660" timestamp="2026-08-25T13:50:35.0616771Z" buildInfo="2026-08-24T21:14:14Z@7de108e" target-kind="ShapeTree" target-ref="slide=9 count=3"/>
  <entry mutator="PptxCNvPrIdRenumberer" verb="RenumberToDocumentOrder" pass="PptxReadingOrderRemediator" runId="01M0WJZ8YQY8QC7A8VBD4C03WW" action="MODIFY" callsite="PptxReadingOrderRemediator.cs:218" timestamp="2026-08-25T13:50:35.0619692Z" buildInfo="2026-08-24T21:14:14Z@7de108e" target-kind="Slide" target-ref="slide=/ppt/slides/slide9.xml shapes=2 refs=0"/>
  <entry mutator="PptxShapeTreeReorderMutator" verb="ApplyOrder" pass="PptxShapeTreeReorderMutator" runId="01M0WJZ8YQY8QC7A8VBD4C03WW" action="MODIFY" callsite="PptxReadingOrderRemediator.cs:660" timestamp="2026-08-25T13:50:35.0648273Z" buildInfo="2026-08-24T21:14:14Z@7de108e" target-kind="ShapeTree" target-ref="slide=10 count=3"/>
  <entry mutator="PptxCNvPrIdRenumberer" verb="RenumberToDocumentOrder" pass="PptxReadingOrderRemediator" runId="01M0WJZ8YQY8QC7A8VBD4C03WW" action="MODIFY" callsite="PptxReadingOrderRemediator.cs:218" timestamp="2026-08-25T13:50:35.0651049Z" buildInfo="2026-08-24T21:14:14Z@7de108e" target-kind="Slide" target-ref="slide=/ppt/slides/slide10.xml shapes=2 refs=0"/>
  <entry mutator="PptxShapeTreeReorderMutator" verb="ApplyOrder" pass="PptxShapeTreeReorderMutator" runId="01M0WJZ8YQY8QC7A8VBD4C03WW" action="MODIFY" callsite="PptxReadingOrderRemediator.cs:660" timestamp="2026-08-25T13:50:35.0656244Z" buildInfo="2026-08-24T21:14:14Z@7de108e" target-kind="ShapeTree" target-ref="slide=11 count=3"/>
  <entry mutator="PptxCNvPrIdRenumberer" verb="RenumberToDocumentOrder" pass="PptxReadingOrderRemediator" runId="01M0WJZ8YQY8QC7A8VBD4C03WW" action="MODIFY" callsite="PptxReadingOrderRemediator.cs:218" timestamp="2026-08-25T13:50:35.0658718Z" buildInfo="2026-08-24T21:14:14Z@7de108e" target-kind="Slide" target-ref="slide=/ppt/slides/slide11.xml shapes=2 refs=0"/>
  <entry mutator="PptxShapeTreeReorderMutator" verb="ApplyOrder" pass="PptxShapeTreeReorderMutator" runId="01M0WJZ8YQY8QC7A8VBD4C03WW" action="MODIFY" callsite="PptxReadingOrderRemediator.cs:660" timestamp="2026-08-25T13:50:35.0663497Z" buildInfo="2026-08-24T21:14:14Z@7de108e" target-kind="ShapeTree" target-ref="slide=12 count=3"/>
  <entry mutator="PptxCNvPrIdRenumberer" verb="RenumberToDocumentOrder" pass="PptxReadingOrderRemediator" runId="01M0WJZ8YQY8QC7A8VBD4C03WW" action="MODIFY" callsite="PptxReadingOrderRemediator.cs:218" timestamp="2026-08-25T13:50:35.0665956Z" buildInfo="2026-08-24T21:14:14Z@7de108e" target-kind="Slide" target-ref="slide=/ppt/slides/slide12.xml shapes=2 refs=0"/>
  <entry mutator="PptxShapeTreeReorderMutator" verb="ApplyOrder" pass="PptxShapeTreeReorderMutator" runId="01M0WJZ8YQY8QC7A8VBD4C03WW" action="MODIFY" callsite="PptxReadingOrderRemediator.cs:660" timestamp="2026-08-25T13:50:35.0680929Z" buildInfo="2026-08-24T21:14:14Z@7de108e" target-kind="ShapeTree" target-ref="slide=13 count=7"/>
  <entry mutator="PptxCNvPrIdRenumberer" verb="RenumberToDocumentOrder" pass="PptxReadingOrderRemediator" runId="01M0WJZ8YQY8QC7A8VBD4C03WW" action="MODIFY" callsite="PptxReadingOrderRemediator.cs:218" timestamp="2026-08-25T13:50:35.0684169Z" buildInfo="2026-08-24T21:14:14Z@7de108e" target-kind="Slide" target-ref="slide=/ppt/slides/slide13.xml shapes=6 refs=0"/>
  <entry mutator="PptxShapeTreeReorderMutator" verb="ApplyOrder" pass="PptxShapeTreeReorderMutator" runId="01M0WJZ8YQY8QC7A8VBD4C03WW" action="MODIFY" callsite="PptxReadingOrderRemediator.cs:660" timestamp="2026-08-25T13:50:35.0692067Z" buildInfo="2026-08-24T21:14:14Z@7de108e" target-kind="ShapeTree" target-ref="slide=15 count=3"/>
  <entry mutator="PptxCNvPrIdRenumberer" verb="RenumberToDocumentOrder" pass="PptxReadingOrderRemediator" runId="01M0WJZ8YQY8QC7A8VBD4C03WW" action="MODIFY" callsite="PptxReadingOrderRemediator.cs:218" timestamp="2026-08-25T13:50:35.0695064Z" buildInfo="2026-08-24T21:14:14Z@7de108e" target-kind="Slide" target-ref="slide=/ppt/slides/slide15.xml shapes=2 refs=0"/>
  <entry mutator="PptxShapeTreeReorderMutator" verb="ApplyOrder" pass="PptxShapeTreeReorderMutator" runId="01M0WJZ8YQY8QC7A8VBD4C03WW" action="MODIFY" callsite="PptxReadingOrderRemediator.cs:660" timestamp="2026-08-25T13:50:35.0700952Z" buildInfo="2026-08-24T21:14:14Z@7de108e" target-kind="ShapeTree" target-ref="slide=16 count=3"/>
  <entry mutator="PptxCNvPrIdRenumberer" verb="RenumberToDocumentOrder" pass="PptxReadingOrderRemediator" runId="01M0WJZ8YQY8QC7A8VBD4C03WW" action="MODIFY" callsite="PptxReadingOrderRemediator.cs:218" timestamp="2026-08-25T13:50:35.0704070Z" buildInfo="2026-08-24T21:14:14Z@7de108e" target-kind="Slide" target-ref="slide=/ppt/slides/slide16.xml shapes=2 refs=0"/>
  <entry mutator="PptxShapeTreeReorderMutator" verb="ApplyOrder" pass="PptxShapeTreeReorderMutator" runId="01M0WJZ8YQY8QC7A8VBD4C03WW" action="MODIFY" callsite="PptxReadingOrderRemediator.cs:660" timestamp="2026-08-25T13:50:35.0709643Z" buildInfo="2026-08-24T21:14:14Z@7de108e" target-kind="ShapeTree" target-ref="slide=17 count=3"/>
  <entry mutator="PptxCNvPrIdRenumberer" verb="RenumberToDocumentOrder" pass="PptxReadingOrderRemediator" runId="01M0WJZ8YQY8QC7A8VBD4C03WW" action="MODIFY" callsite="PptxReadingOrderRemediator.cs:218" timestamp="2026-08-25T13:50:35.0712326Z" buildInfo="2026-08-24T21:14:14Z@7de108e" target-kind="Slide" target-ref="slide=/ppt/slides/slide17.xml shapes=3 refs=0"/>
  <entry mutator="PptxInkMutator" verb="UnwrapGroupIntoShapeTree" pass="RunStripAttribution" runId="01M0WK0MEZ6A0SYQYWTB60KM88" action="TAG" callsite="RunStripAttribution.cs:235" timestamp="2026-08-25T13:51:03.1457798Z" buildInfo="2026-08-24T21:14:14Z@7de108e" target-kind="GroupShape" target-ref="dissolved count=22"/>
  <entry mutator="PptxInkMutator" verb="UnwrapGroupIntoShapeTree" pass="RunStripAttribution" runId="01M0WK0MEZ6A0SYQYWTB60KM88" action="TAG" callsite="RunStripAttribution.cs:235" timestamp="2026-08-25T13:51:03.1768134Z" buildInfo="2026-08-24T21:14:14Z@7de108e" target-kind="GroupShape" target-ref="dissolved count=4"/>
  <entry mutator="PptxInkMutator" verb="UnwrapGroupIntoShapeTree" pass="RunStripAttribution" runId="01M0WK0MEZ6A0SYQYWTB60KM88" action="TAG" callsite="RunStripAttribution.cs:235" timestamp="2026-08-25T13:51:03.1789792Z" buildInfo="2026-08-24T21:14:14Z@7de108e" target-kind="GroupShape" target-ref="dissolved count=4"/>
</adatool-attribution>
</file>

<file path=customXml/itemProps1.xml><?xml version="1.0" encoding="utf-8"?>
<ds:datastoreItem xmlns:ds="http://schemas.openxmlformats.org/officeDocument/2006/customXml" ds:itemID="{9B6EC69A-2563-124E-A9A2-627FA6E3C1F8}">
  <ds:schemaRefs>
    <ds:schemaRef ds:uri="https://scholaccess.com/ns/adatool/attribution/v1"/>
  </ds:schemaRefs>
</ds:datastoreItem>
</file>

<file path=docProps/app.xml><?xml version="1.0" encoding="utf-8"?>
<Properties xmlns="http://schemas.openxmlformats.org/officeDocument/2006/extended-properties" xmlns:vt="http://schemas.openxmlformats.org/officeDocument/2006/docPropsVTypes">
  <Template>PU-CoBrand_Template_Gold_Theme_Std_Screen_2</Template>
  <TotalTime>9221</TotalTime>
  <Words>1894</Words>
  <Application>Microsoft Macintosh PowerPoint</Application>
  <PresentationFormat>On-screen Show (4:3)</PresentationFormat>
  <Paragraphs>196</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Acumin Pro</vt:lpstr>
      <vt:lpstr>Arial</vt:lpstr>
      <vt:lpstr>Calibri</vt:lpstr>
      <vt:lpstr>Times</vt:lpstr>
      <vt:lpstr>Wingdings</vt:lpstr>
      <vt:lpstr>Purdue1</vt:lpstr>
      <vt:lpstr>Software Engineering  ECE 30861 / CSCI 45000</vt:lpstr>
      <vt:lpstr>Concept</vt:lpstr>
      <vt:lpstr>Project concept</vt:lpstr>
      <vt:lpstr>What you should walk away with</vt:lpstr>
      <vt:lpstr>Teams and pods</vt:lpstr>
      <vt:lpstr>Timeline</vt:lpstr>
      <vt:lpstr>The seven phases 0–2 specified · 3–5 self-defined · 6 is the final delivery</vt:lpstr>
      <vt:lpstr>Phase 0 — Team and regulation</vt:lpstr>
      <vt:lpstr>Phase 1 — Understand the problem</vt:lpstr>
      <vt:lpstr>Phase 2 — Scope and specification</vt:lpstr>
      <vt:lpstr>Phases 3–5 — Your milestones</vt:lpstr>
      <vt:lpstr>Phase 6 — Ship and demonstrate</vt:lpstr>
      <vt:lpstr>Deliverables and assessment</vt:lpstr>
      <vt:lpstr>Regulations</vt:lpstr>
      <vt:lpstr>Candidate regulations (ADA and AI)</vt:lpstr>
      <vt:lpstr>Candidate regulations (Cybersecurity)</vt:lpstr>
      <vt:lpstr>Regulatory compliance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EngineeringECE 30861 / CSCI 45000</dc:title>
  <dc:creator>Bowers, Anna K</dc:creator>
  <cp:lastModifiedBy>James C Davis</cp:lastModifiedBy>
  <cp:revision>134</cp:revision>
  <dcterms:created xsi:type="dcterms:W3CDTF">2020-02-21T23:00:33Z</dcterms:created>
  <dcterms:modified xsi:type="dcterms:W3CDTF">2026-08-25T13:59:06Z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daToolMarkerV1">
    <vt:lpwstr>2026-08-24T21:14:14Z@7de108e</vt:lpwstr>
  </property>
</Properties>
</file>