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notesMasterIdLst>
    <p:notesMasterId r:id="rId28"/>
  </p:notesMasterIdLst>
  <p:sldIdLst>
    <p:sldId id="263" r:id="rId2"/>
    <p:sldId id="279" r:id="rId3"/>
    <p:sldId id="295" r:id="rId4"/>
    <p:sldId id="335" r:id="rId5"/>
    <p:sldId id="340" r:id="rId6"/>
    <p:sldId id="280" r:id="rId7"/>
    <p:sldId id="266" r:id="rId8"/>
    <p:sldId id="323" r:id="rId9"/>
    <p:sldId id="344" r:id="rId10"/>
    <p:sldId id="348" r:id="rId11"/>
    <p:sldId id="332" r:id="rId12"/>
    <p:sldId id="326" r:id="rId13"/>
    <p:sldId id="347" r:id="rId14"/>
    <p:sldId id="286" r:id="rId15"/>
    <p:sldId id="291" r:id="rId16"/>
    <p:sldId id="349" r:id="rId17"/>
    <p:sldId id="325" r:id="rId18"/>
    <p:sldId id="343" r:id="rId19"/>
    <p:sldId id="331" r:id="rId20"/>
    <p:sldId id="293" r:id="rId21"/>
    <p:sldId id="333" r:id="rId22"/>
    <p:sldId id="334" r:id="rId23"/>
    <p:sldId id="336" r:id="rId24"/>
    <p:sldId id="345" r:id="rId25"/>
    <p:sldId id="341" r:id="rId26"/>
    <p:sldId id="35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53562"/>
  </p:normalViewPr>
  <p:slideViewPr>
    <p:cSldViewPr snapToGrid="0" snapToObjects="1">
      <p:cViewPr varScale="1">
        <p:scale>
          <a:sx n="65" d="100"/>
          <a:sy n="65" d="100"/>
        </p:scale>
        <p:origin x="1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France" userId="b43bac2f-065f-4dab-8869-567f51c0338e" providerId="ADAL" clId="{32976B86-9A01-5E05-BDB2-234D6247B540}"/>
    <pc:docChg chg="undo redo custSel addSld delSld modSld sldOrd">
      <pc:chgData name="Steve France" userId="b43bac2f-065f-4dab-8869-567f51c0338e" providerId="ADAL" clId="{32976B86-9A01-5E05-BDB2-234D6247B540}" dt="2026-08-25T16:40:32.418" v="5053"/>
      <pc:docMkLst>
        <pc:docMk/>
      </pc:docMkLst>
      <pc:sldChg chg="modSp mod modNotesTx">
        <pc:chgData name="Steve France" userId="b43bac2f-065f-4dab-8869-567f51c0338e" providerId="ADAL" clId="{32976B86-9A01-5E05-BDB2-234D6247B540}" dt="2026-08-25T01:31:36.617" v="2828" actId="20577"/>
        <pc:sldMkLst>
          <pc:docMk/>
          <pc:sldMk cId="681153070" sldId="263"/>
        </pc:sldMkLst>
        <pc:spChg chg="mod">
          <ac:chgData name="Steve France" userId="b43bac2f-065f-4dab-8869-567f51c0338e" providerId="ADAL" clId="{32976B86-9A01-5E05-BDB2-234D6247B540}" dt="2026-08-24T19:53:58.572" v="1475" actId="20577"/>
          <ac:spMkLst>
            <pc:docMk/>
            <pc:sldMk cId="681153070" sldId="263"/>
            <ac:spMk id="3" creationId="{089D1F61-B74F-FD46-9676-D29849AD2577}"/>
          </ac:spMkLst>
        </pc:spChg>
      </pc:sldChg>
      <pc:sldChg chg="addSp delSp modSp mod delAnim">
        <pc:chgData name="Steve France" userId="b43bac2f-065f-4dab-8869-567f51c0338e" providerId="ADAL" clId="{32976B86-9A01-5E05-BDB2-234D6247B540}" dt="2026-08-25T01:34:51.856" v="2948" actId="1076"/>
        <pc:sldMkLst>
          <pc:docMk/>
          <pc:sldMk cId="438814055" sldId="266"/>
        </pc:sldMkLst>
        <pc:spChg chg="del">
          <ac:chgData name="Steve France" userId="b43bac2f-065f-4dab-8869-567f51c0338e" providerId="ADAL" clId="{32976B86-9A01-5E05-BDB2-234D6247B540}" dt="2026-08-25T01:33:15.755" v="2868" actId="478"/>
          <ac:spMkLst>
            <pc:docMk/>
            <pc:sldMk cId="438814055" sldId="266"/>
            <ac:spMk id="2" creationId="{68770236-397A-E04F-86E3-BBA0BB9550AB}"/>
          </ac:spMkLst>
        </pc:spChg>
        <pc:spChg chg="mod">
          <ac:chgData name="Steve France" userId="b43bac2f-065f-4dab-8869-567f51c0338e" providerId="ADAL" clId="{32976B86-9A01-5E05-BDB2-234D6247B540}" dt="2026-08-25T01:34:08.785" v="2934" actId="13926"/>
          <ac:spMkLst>
            <pc:docMk/>
            <pc:sldMk cId="438814055" sldId="266"/>
            <ac:spMk id="3" creationId="{C9A584C7-FB3C-6D44-8B7E-26AB6FD58CB9}"/>
          </ac:spMkLst>
        </pc:spChg>
        <pc:spChg chg="add mod">
          <ac:chgData name="Steve France" userId="b43bac2f-065f-4dab-8869-567f51c0338e" providerId="ADAL" clId="{32976B86-9A01-5E05-BDB2-234D6247B540}" dt="2026-08-25T01:34:51.856" v="2948" actId="1076"/>
          <ac:spMkLst>
            <pc:docMk/>
            <pc:sldMk cId="438814055" sldId="266"/>
            <ac:spMk id="7" creationId="{7FAC486B-DE4C-2E47-B664-42790D06D857}"/>
          </ac:spMkLst>
        </pc:spChg>
        <pc:picChg chg="add del mod">
          <ac:chgData name="Steve France" userId="b43bac2f-065f-4dab-8869-567f51c0338e" providerId="ADAL" clId="{32976B86-9A01-5E05-BDB2-234D6247B540}" dt="2026-08-25T01:34:10.126" v="2936" actId="478"/>
          <ac:picMkLst>
            <pc:docMk/>
            <pc:sldMk cId="438814055" sldId="266"/>
            <ac:picMk id="4" creationId="{2DEF9F68-811B-FA7C-8D80-A6A1F5AB484A}"/>
          </ac:picMkLst>
        </pc:picChg>
      </pc:sldChg>
      <pc:sldChg chg="modNotesTx">
        <pc:chgData name="Steve France" userId="b43bac2f-065f-4dab-8869-567f51c0338e" providerId="ADAL" clId="{32976B86-9A01-5E05-BDB2-234D6247B540}" dt="2026-08-25T01:32:33.464" v="2866" actId="20577"/>
        <pc:sldMkLst>
          <pc:docMk/>
          <pc:sldMk cId="3403890134" sldId="280"/>
        </pc:sldMkLst>
      </pc:sldChg>
      <pc:sldChg chg="modNotesTx">
        <pc:chgData name="Steve France" userId="b43bac2f-065f-4dab-8869-567f51c0338e" providerId="ADAL" clId="{32976B86-9A01-5E05-BDB2-234D6247B540}" dt="2026-08-25T00:12:01.084" v="2731" actId="20577"/>
        <pc:sldMkLst>
          <pc:docMk/>
          <pc:sldMk cId="3334467728" sldId="286"/>
        </pc:sldMkLst>
      </pc:sldChg>
      <pc:sldChg chg="addSp delSp modSp mod modNotesTx">
        <pc:chgData name="Steve France" userId="b43bac2f-065f-4dab-8869-567f51c0338e" providerId="ADAL" clId="{32976B86-9A01-5E05-BDB2-234D6247B540}" dt="2026-08-25T02:09:45.931" v="4179" actId="20577"/>
        <pc:sldMkLst>
          <pc:docMk/>
          <pc:sldMk cId="617901063" sldId="291"/>
        </pc:sldMkLst>
        <pc:spChg chg="add del">
          <ac:chgData name="Steve France" userId="b43bac2f-065f-4dab-8869-567f51c0338e" providerId="ADAL" clId="{32976B86-9A01-5E05-BDB2-234D6247B540}" dt="2026-08-25T00:08:40.247" v="2671" actId="22"/>
          <ac:spMkLst>
            <pc:docMk/>
            <pc:sldMk cId="617901063" sldId="291"/>
            <ac:spMk id="4" creationId="{EE9BB2D1-AA96-8DED-43F0-8E745D5F2AE2}"/>
          </ac:spMkLst>
        </pc:spChg>
        <pc:spChg chg="add del">
          <ac:chgData name="Steve France" userId="b43bac2f-065f-4dab-8869-567f51c0338e" providerId="ADAL" clId="{32976B86-9A01-5E05-BDB2-234D6247B540}" dt="2026-08-25T00:08:39.700" v="2670" actId="22"/>
          <ac:spMkLst>
            <pc:docMk/>
            <pc:sldMk cId="617901063" sldId="291"/>
            <ac:spMk id="8" creationId="{966E8003-D3C7-8152-93C4-58B38A52CF20}"/>
          </ac:spMkLst>
        </pc:spChg>
        <pc:spChg chg="del">
          <ac:chgData name="Steve France" userId="b43bac2f-065f-4dab-8869-567f51c0338e" providerId="ADAL" clId="{32976B86-9A01-5E05-BDB2-234D6247B540}" dt="2026-08-25T00:09:04.906" v="2673" actId="478"/>
          <ac:spMkLst>
            <pc:docMk/>
            <pc:sldMk cId="617901063" sldId="291"/>
            <ac:spMk id="12" creationId="{9D7C3AA0-B5EE-B641-A2F5-FD40FC61E367}"/>
          </ac:spMkLst>
        </pc:spChg>
        <pc:spChg chg="add mod">
          <ac:chgData name="Steve France" userId="b43bac2f-065f-4dab-8869-567f51c0338e" providerId="ADAL" clId="{32976B86-9A01-5E05-BDB2-234D6247B540}" dt="2026-08-25T00:10:09.340" v="2692" actId="14100"/>
          <ac:spMkLst>
            <pc:docMk/>
            <pc:sldMk cId="617901063" sldId="291"/>
            <ac:spMk id="13" creationId="{DFFEC53B-A98B-0776-F0EB-DBBFF24FD929}"/>
          </ac:spMkLst>
        </pc:spChg>
        <pc:spChg chg="mod">
          <ac:chgData name="Steve France" userId="b43bac2f-065f-4dab-8869-567f51c0338e" providerId="ADAL" clId="{32976B86-9A01-5E05-BDB2-234D6247B540}" dt="2026-08-25T00:08:46.842" v="2672" actId="1076"/>
          <ac:spMkLst>
            <pc:docMk/>
            <pc:sldMk cId="617901063" sldId="291"/>
            <ac:spMk id="14" creationId="{3E5B9AB5-E0D2-2144-AE3D-E65781D45EE4}"/>
          </ac:spMkLst>
        </pc:spChg>
        <pc:spChg chg="add mod">
          <ac:chgData name="Steve France" userId="b43bac2f-065f-4dab-8869-567f51c0338e" providerId="ADAL" clId="{32976B86-9A01-5E05-BDB2-234D6247B540}" dt="2026-08-25T00:10:02.630" v="2689" actId="1076"/>
          <ac:spMkLst>
            <pc:docMk/>
            <pc:sldMk cId="617901063" sldId="291"/>
            <ac:spMk id="17" creationId="{ADECF6AF-653B-A6CC-E704-EAC76EC53903}"/>
          </ac:spMkLst>
        </pc:spChg>
        <pc:picChg chg="add del">
          <ac:chgData name="Steve France" userId="b43bac2f-065f-4dab-8869-567f51c0338e" providerId="ADAL" clId="{32976B86-9A01-5E05-BDB2-234D6247B540}" dt="2026-08-25T00:08:40.247" v="2671" actId="22"/>
          <ac:picMkLst>
            <pc:docMk/>
            <pc:sldMk cId="617901063" sldId="291"/>
            <ac:picMk id="5" creationId="{43FFBC6D-2946-DAA2-0EC9-267C745FF7E5}"/>
          </ac:picMkLst>
        </pc:picChg>
        <pc:picChg chg="add del">
          <ac:chgData name="Steve France" userId="b43bac2f-065f-4dab-8869-567f51c0338e" providerId="ADAL" clId="{32976B86-9A01-5E05-BDB2-234D6247B540}" dt="2026-08-25T00:08:39.700" v="2670" actId="22"/>
          <ac:picMkLst>
            <pc:docMk/>
            <pc:sldMk cId="617901063" sldId="291"/>
            <ac:picMk id="9" creationId="{09BF21D9-3564-70C2-021D-57CF5DCFFEBB}"/>
          </ac:picMkLst>
        </pc:picChg>
        <pc:picChg chg="mod">
          <ac:chgData name="Steve France" userId="b43bac2f-065f-4dab-8869-567f51c0338e" providerId="ADAL" clId="{32976B86-9A01-5E05-BDB2-234D6247B540}" dt="2026-08-25T00:08:46.842" v="2672" actId="1076"/>
          <ac:picMkLst>
            <pc:docMk/>
            <pc:sldMk cId="617901063" sldId="291"/>
            <ac:picMk id="11" creationId="{95BCD6C9-FE98-8646-A4A0-E85B7BB4EDF1}"/>
          </ac:picMkLst>
        </pc:picChg>
        <pc:picChg chg="add mod">
          <ac:chgData name="Steve France" userId="b43bac2f-065f-4dab-8869-567f51c0338e" providerId="ADAL" clId="{32976B86-9A01-5E05-BDB2-234D6247B540}" dt="2026-08-25T00:09:42.408" v="2683" actId="14100"/>
          <ac:picMkLst>
            <pc:docMk/>
            <pc:sldMk cId="617901063" sldId="291"/>
            <ac:picMk id="15" creationId="{8CCBBBF7-7907-12F5-9EA8-8EAD1256C726}"/>
          </ac:picMkLst>
        </pc:picChg>
      </pc:sldChg>
      <pc:sldChg chg="addSp delSp modSp mod">
        <pc:chgData name="Steve France" userId="b43bac2f-065f-4dab-8869-567f51c0338e" providerId="ADAL" clId="{32976B86-9A01-5E05-BDB2-234D6247B540}" dt="2026-08-25T00:27:38.385" v="2799" actId="14100"/>
        <pc:sldMkLst>
          <pc:docMk/>
          <pc:sldMk cId="2148200896" sldId="293"/>
        </pc:sldMkLst>
        <pc:picChg chg="del">
          <ac:chgData name="Steve France" userId="b43bac2f-065f-4dab-8869-567f51c0338e" providerId="ADAL" clId="{32976B86-9A01-5E05-BDB2-234D6247B540}" dt="2026-08-25T00:14:46.870" v="2763" actId="478"/>
          <ac:picMkLst>
            <pc:docMk/>
            <pc:sldMk cId="2148200896" sldId="293"/>
            <ac:picMk id="2" creationId="{D6128ED8-9F7F-E2BF-ACAB-1A86D70E8F8F}"/>
          </ac:picMkLst>
        </pc:picChg>
        <pc:picChg chg="add del mod">
          <ac:chgData name="Steve France" userId="b43bac2f-065f-4dab-8869-567f51c0338e" providerId="ADAL" clId="{32976B86-9A01-5E05-BDB2-234D6247B540}" dt="2026-08-25T00:27:33.171" v="2796" actId="478"/>
          <ac:picMkLst>
            <pc:docMk/>
            <pc:sldMk cId="2148200896" sldId="293"/>
            <ac:picMk id="4" creationId="{0120561C-520E-24C8-A56F-9C44E1BC8512}"/>
          </ac:picMkLst>
        </pc:picChg>
        <pc:picChg chg="add mod">
          <ac:chgData name="Steve France" userId="b43bac2f-065f-4dab-8869-567f51c0338e" providerId="ADAL" clId="{32976B86-9A01-5E05-BDB2-234D6247B540}" dt="2026-08-25T00:27:38.385" v="2799" actId="14100"/>
          <ac:picMkLst>
            <pc:docMk/>
            <pc:sldMk cId="2148200896" sldId="293"/>
            <ac:picMk id="5" creationId="{BC5DA606-50B3-0D94-DAA3-8E4B5DBF805E}"/>
          </ac:picMkLst>
        </pc:picChg>
      </pc:sldChg>
      <pc:sldChg chg="modSp">
        <pc:chgData name="Steve France" userId="b43bac2f-065f-4dab-8869-567f51c0338e" providerId="ADAL" clId="{32976B86-9A01-5E05-BDB2-234D6247B540}" dt="2026-08-25T14:21:53.746" v="5039" actId="18331"/>
        <pc:sldMkLst>
          <pc:docMk/>
          <pc:sldMk cId="3177299367" sldId="295"/>
        </pc:sldMkLst>
        <pc:picChg chg="mod">
          <ac:chgData name="Steve France" userId="b43bac2f-065f-4dab-8869-567f51c0338e" providerId="ADAL" clId="{32976B86-9A01-5E05-BDB2-234D6247B540}" dt="2026-08-25T14:21:53.746" v="5039" actId="18331"/>
          <ac:picMkLst>
            <pc:docMk/>
            <pc:sldMk cId="3177299367" sldId="295"/>
            <ac:picMk id="2050" creationId="{ED1B4857-4A31-9F8B-F9A5-B644ED152C72}"/>
          </ac:picMkLst>
        </pc:picChg>
      </pc:sldChg>
      <pc:sldChg chg="addSp delSp modSp mod modNotesTx">
        <pc:chgData name="Steve France" userId="b43bac2f-065f-4dab-8869-567f51c0338e" providerId="ADAL" clId="{32976B86-9A01-5E05-BDB2-234D6247B540}" dt="2026-08-25T16:08:15.216" v="5052" actId="20577"/>
        <pc:sldMkLst>
          <pc:docMk/>
          <pc:sldMk cId="196262459" sldId="323"/>
        </pc:sldMkLst>
        <pc:spChg chg="add mod">
          <ac:chgData name="Steve France" userId="b43bac2f-065f-4dab-8869-567f51c0338e" providerId="ADAL" clId="{32976B86-9A01-5E05-BDB2-234D6247B540}" dt="2026-08-24T23:51:29.854" v="1891" actId="14100"/>
          <ac:spMkLst>
            <pc:docMk/>
            <pc:sldMk cId="196262459" sldId="323"/>
            <ac:spMk id="6" creationId="{D90DD870-7919-9A75-7BE7-28AC085D817A}"/>
          </ac:spMkLst>
        </pc:spChg>
        <pc:picChg chg="del">
          <ac:chgData name="Steve France" userId="b43bac2f-065f-4dab-8869-567f51c0338e" providerId="ADAL" clId="{32976B86-9A01-5E05-BDB2-234D6247B540}" dt="2026-08-24T23:51:01.507" v="1882" actId="478"/>
          <ac:picMkLst>
            <pc:docMk/>
            <pc:sldMk cId="196262459" sldId="323"/>
            <ac:picMk id="2" creationId="{00CA3964-A08D-10B4-5A6C-352FBAC2CC5E}"/>
          </ac:picMkLst>
        </pc:picChg>
        <pc:picChg chg="mod">
          <ac:chgData name="Steve France" userId="b43bac2f-065f-4dab-8869-567f51c0338e" providerId="ADAL" clId="{32976B86-9A01-5E05-BDB2-234D6247B540}" dt="2026-08-24T23:51:47.391" v="1895" actId="1076"/>
          <ac:picMkLst>
            <pc:docMk/>
            <pc:sldMk cId="196262459" sldId="323"/>
            <ac:picMk id="7" creationId="{F950B5CA-4F41-9AF9-B6BD-DCFD748A0D37}"/>
          </ac:picMkLst>
        </pc:picChg>
      </pc:sldChg>
      <pc:sldChg chg="modSp mod modNotesTx">
        <pc:chgData name="Steve France" userId="b43bac2f-065f-4dab-8869-567f51c0338e" providerId="ADAL" clId="{32976B86-9A01-5E05-BDB2-234D6247B540}" dt="2026-08-25T13:00:22.575" v="4394" actId="1076"/>
        <pc:sldMkLst>
          <pc:docMk/>
          <pc:sldMk cId="1031863496" sldId="325"/>
        </pc:sldMkLst>
        <pc:spChg chg="mod">
          <ac:chgData name="Steve France" userId="b43bac2f-065f-4dab-8869-567f51c0338e" providerId="ADAL" clId="{32976B86-9A01-5E05-BDB2-234D6247B540}" dt="2026-08-25T13:00:22.575" v="4394" actId="1076"/>
          <ac:spMkLst>
            <pc:docMk/>
            <pc:sldMk cId="1031863496" sldId="325"/>
            <ac:spMk id="2" creationId="{1EBAB61F-537F-FC4D-BDFF-36A0819BCD5B}"/>
          </ac:spMkLst>
        </pc:spChg>
      </pc:sldChg>
      <pc:sldChg chg="addSp delSp modSp mod delAnim modAnim modShow modNotesTx">
        <pc:chgData name="Steve France" userId="b43bac2f-065f-4dab-8869-567f51c0338e" providerId="ADAL" clId="{32976B86-9A01-5E05-BDB2-234D6247B540}" dt="2026-08-25T12:56:14.284" v="4271" actId="1076"/>
        <pc:sldMkLst>
          <pc:docMk/>
          <pc:sldMk cId="2645162719" sldId="326"/>
        </pc:sldMkLst>
        <pc:spChg chg="mod">
          <ac:chgData name="Steve France" userId="b43bac2f-065f-4dab-8869-567f51c0338e" providerId="ADAL" clId="{32976B86-9A01-5E05-BDB2-234D6247B540}" dt="2026-08-25T01:57:49.495" v="3543" actId="20577"/>
          <ac:spMkLst>
            <pc:docMk/>
            <pc:sldMk cId="2645162719" sldId="326"/>
            <ac:spMk id="3" creationId="{CE16166D-1F26-CFA3-5ED5-BFE720622C20}"/>
          </ac:spMkLst>
        </pc:spChg>
        <pc:spChg chg="del">
          <ac:chgData name="Steve France" userId="b43bac2f-065f-4dab-8869-567f51c0338e" providerId="ADAL" clId="{32976B86-9A01-5E05-BDB2-234D6247B540}" dt="2026-08-25T00:03:26.504" v="2377" actId="478"/>
          <ac:spMkLst>
            <pc:docMk/>
            <pc:sldMk cId="2645162719" sldId="326"/>
            <ac:spMk id="6" creationId="{FB56A406-AB4A-30FC-4EE1-BAA124B82B6E}"/>
          </ac:spMkLst>
        </pc:spChg>
        <pc:spChg chg="del">
          <ac:chgData name="Steve France" userId="b43bac2f-065f-4dab-8869-567f51c0338e" providerId="ADAL" clId="{32976B86-9A01-5E05-BDB2-234D6247B540}" dt="2026-08-25T01:36:54.798" v="2959" actId="478"/>
          <ac:spMkLst>
            <pc:docMk/>
            <pc:sldMk cId="2645162719" sldId="326"/>
            <ac:spMk id="7" creationId="{35F6A7D3-1478-05A8-67B9-E427EFB4A814}"/>
          </ac:spMkLst>
        </pc:spChg>
        <pc:spChg chg="del">
          <ac:chgData name="Steve France" userId="b43bac2f-065f-4dab-8869-567f51c0338e" providerId="ADAL" clId="{32976B86-9A01-5E05-BDB2-234D6247B540}" dt="2026-08-25T01:36:46.840" v="2954" actId="478"/>
          <ac:spMkLst>
            <pc:docMk/>
            <pc:sldMk cId="2645162719" sldId="326"/>
            <ac:spMk id="8" creationId="{6E261912-43B7-F0E0-333A-828E0F3E39A3}"/>
          </ac:spMkLst>
        </pc:spChg>
        <pc:spChg chg="del">
          <ac:chgData name="Steve France" userId="b43bac2f-065f-4dab-8869-567f51c0338e" providerId="ADAL" clId="{32976B86-9A01-5E05-BDB2-234D6247B540}" dt="2026-08-25T01:36:50.422" v="2957" actId="478"/>
          <ac:spMkLst>
            <pc:docMk/>
            <pc:sldMk cId="2645162719" sldId="326"/>
            <ac:spMk id="9" creationId="{E2B1B38F-BEFE-C884-3ACD-6770E41486F0}"/>
          </ac:spMkLst>
        </pc:spChg>
        <pc:spChg chg="del">
          <ac:chgData name="Steve France" userId="b43bac2f-065f-4dab-8869-567f51c0338e" providerId="ADAL" clId="{32976B86-9A01-5E05-BDB2-234D6247B540}" dt="2026-08-25T01:36:52.202" v="2958" actId="478"/>
          <ac:spMkLst>
            <pc:docMk/>
            <pc:sldMk cId="2645162719" sldId="326"/>
            <ac:spMk id="10" creationId="{80B11C79-4B03-65FE-4422-C7A4664D82E9}"/>
          </ac:spMkLst>
        </pc:spChg>
        <pc:spChg chg="add del mod">
          <ac:chgData name="Steve France" userId="b43bac2f-065f-4dab-8869-567f51c0338e" providerId="ADAL" clId="{32976B86-9A01-5E05-BDB2-234D6247B540}" dt="2026-08-25T00:06:19.447" v="2400" actId="478"/>
          <ac:spMkLst>
            <pc:docMk/>
            <pc:sldMk cId="2645162719" sldId="326"/>
            <ac:spMk id="11" creationId="{5563B257-F748-CDD3-54F2-3C2B8D3B75F4}"/>
          </ac:spMkLst>
        </pc:spChg>
        <pc:spChg chg="add mod">
          <ac:chgData name="Steve France" userId="b43bac2f-065f-4dab-8869-567f51c0338e" providerId="ADAL" clId="{32976B86-9A01-5E05-BDB2-234D6247B540}" dt="2026-08-25T12:56:02.836" v="4270" actId="1076"/>
          <ac:spMkLst>
            <pc:docMk/>
            <pc:sldMk cId="2645162719" sldId="326"/>
            <ac:spMk id="12" creationId="{8244C505-7A82-7873-CB2A-E101DE12B58D}"/>
          </ac:spMkLst>
        </pc:spChg>
        <pc:spChg chg="add del mod">
          <ac:chgData name="Steve France" userId="b43bac2f-065f-4dab-8869-567f51c0338e" providerId="ADAL" clId="{32976B86-9A01-5E05-BDB2-234D6247B540}" dt="2026-08-25T01:51:36.906" v="3210" actId="478"/>
          <ac:spMkLst>
            <pc:docMk/>
            <pc:sldMk cId="2645162719" sldId="326"/>
            <ac:spMk id="14" creationId="{26806B4B-2113-EEDA-6E22-328A0C7DA5B6}"/>
          </ac:spMkLst>
        </pc:spChg>
        <pc:spChg chg="add mod">
          <ac:chgData name="Steve France" userId="b43bac2f-065f-4dab-8869-567f51c0338e" providerId="ADAL" clId="{32976B86-9A01-5E05-BDB2-234D6247B540}" dt="2026-08-25T12:56:14.284" v="4271" actId="1076"/>
          <ac:spMkLst>
            <pc:docMk/>
            <pc:sldMk cId="2645162719" sldId="326"/>
            <ac:spMk id="16" creationId="{F68AEB3C-B2D2-C7A6-BC26-C08D5F63C7E7}"/>
          </ac:spMkLst>
        </pc:spChg>
        <pc:graphicFrameChg chg="add del mod modGraphic">
          <ac:chgData name="Steve France" userId="b43bac2f-065f-4dab-8869-567f51c0338e" providerId="ADAL" clId="{32976B86-9A01-5E05-BDB2-234D6247B540}" dt="2026-08-25T01:51:38.434" v="3211" actId="478"/>
          <ac:graphicFrameMkLst>
            <pc:docMk/>
            <pc:sldMk cId="2645162719" sldId="326"/>
            <ac:graphicFrameMk id="6" creationId="{83B511F6-6B51-F415-B226-E99660C884CC}"/>
          </ac:graphicFrameMkLst>
        </pc:graphicFrameChg>
        <pc:picChg chg="del">
          <ac:chgData name="Steve France" userId="b43bac2f-065f-4dab-8869-567f51c0338e" providerId="ADAL" clId="{32976B86-9A01-5E05-BDB2-234D6247B540}" dt="2026-08-25T01:36:48.627" v="2956" actId="478"/>
          <ac:picMkLst>
            <pc:docMk/>
            <pc:sldMk cId="2645162719" sldId="326"/>
            <ac:picMk id="2" creationId="{C3410FE6-5BFA-2976-D8F2-6CE798CB3B08}"/>
          </ac:picMkLst>
        </pc:picChg>
        <pc:picChg chg="del">
          <ac:chgData name="Steve France" userId="b43bac2f-065f-4dab-8869-567f51c0338e" providerId="ADAL" clId="{32976B86-9A01-5E05-BDB2-234D6247B540}" dt="2026-08-25T01:36:47.849" v="2955" actId="478"/>
          <ac:picMkLst>
            <pc:docMk/>
            <pc:sldMk cId="2645162719" sldId="326"/>
            <ac:picMk id="5" creationId="{31E85B2D-8863-E434-0395-0B39EAC95086}"/>
          </ac:picMkLst>
        </pc:picChg>
        <pc:picChg chg="add mod">
          <ac:chgData name="Steve France" userId="b43bac2f-065f-4dab-8869-567f51c0338e" providerId="ADAL" clId="{32976B86-9A01-5E05-BDB2-234D6247B540}" dt="2026-08-25T12:55:49.833" v="4267" actId="1076"/>
          <ac:picMkLst>
            <pc:docMk/>
            <pc:sldMk cId="2645162719" sldId="326"/>
            <ac:picMk id="11" creationId="{A671B23E-C739-9FBE-289C-8144DF2055C1}"/>
          </ac:picMkLst>
        </pc:picChg>
      </pc:sldChg>
      <pc:sldChg chg="modSp mod">
        <pc:chgData name="Steve France" userId="b43bac2f-065f-4dab-8869-567f51c0338e" providerId="ADAL" clId="{32976B86-9A01-5E05-BDB2-234D6247B540}" dt="2026-08-25T13:00:51.360" v="4401" actId="1076"/>
        <pc:sldMkLst>
          <pc:docMk/>
          <pc:sldMk cId="2739933333" sldId="331"/>
        </pc:sldMkLst>
        <pc:spChg chg="mod">
          <ac:chgData name="Steve France" userId="b43bac2f-065f-4dab-8869-567f51c0338e" providerId="ADAL" clId="{32976B86-9A01-5E05-BDB2-234D6247B540}" dt="2026-08-25T13:00:51.360" v="4401" actId="1076"/>
          <ac:spMkLst>
            <pc:docMk/>
            <pc:sldMk cId="2739933333" sldId="331"/>
            <ac:spMk id="2" creationId="{0B1F8D29-0A42-1C5C-AD89-3FF489E2BDE9}"/>
          </ac:spMkLst>
        </pc:spChg>
      </pc:sldChg>
      <pc:sldChg chg="modSp mod">
        <pc:chgData name="Steve France" userId="b43bac2f-065f-4dab-8869-567f51c0338e" providerId="ADAL" clId="{32976B86-9A01-5E05-BDB2-234D6247B540}" dt="2026-08-25T12:55:27.634" v="4258" actId="1076"/>
        <pc:sldMkLst>
          <pc:docMk/>
          <pc:sldMk cId="1815275659" sldId="332"/>
        </pc:sldMkLst>
        <pc:spChg chg="mod">
          <ac:chgData name="Steve France" userId="b43bac2f-065f-4dab-8869-567f51c0338e" providerId="ADAL" clId="{32976B86-9A01-5E05-BDB2-234D6247B540}" dt="2026-08-25T12:55:27.634" v="4258" actId="1076"/>
          <ac:spMkLst>
            <pc:docMk/>
            <pc:sldMk cId="1815275659" sldId="332"/>
            <ac:spMk id="3" creationId="{50CF936D-A01D-41DA-454A-8D72AEB25C1A}"/>
          </ac:spMkLst>
        </pc:spChg>
      </pc:sldChg>
      <pc:sldChg chg="addSp delSp modSp mod">
        <pc:chgData name="Steve France" userId="b43bac2f-065f-4dab-8869-567f51c0338e" providerId="ADAL" clId="{32976B86-9A01-5E05-BDB2-234D6247B540}" dt="2026-08-25T00:28:01.731" v="2802" actId="14100"/>
        <pc:sldMkLst>
          <pc:docMk/>
          <pc:sldMk cId="2298942806" sldId="333"/>
        </pc:sldMkLst>
        <pc:picChg chg="add mod">
          <ac:chgData name="Steve France" userId="b43bac2f-065f-4dab-8869-567f51c0338e" providerId="ADAL" clId="{32976B86-9A01-5E05-BDB2-234D6247B540}" dt="2026-08-25T00:28:01.731" v="2802" actId="14100"/>
          <ac:picMkLst>
            <pc:docMk/>
            <pc:sldMk cId="2298942806" sldId="333"/>
            <ac:picMk id="2" creationId="{1F62B864-9032-ACED-ED36-5014209B40EA}"/>
          </ac:picMkLst>
        </pc:picChg>
        <pc:picChg chg="del">
          <ac:chgData name="Steve France" userId="b43bac2f-065f-4dab-8869-567f51c0338e" providerId="ADAL" clId="{32976B86-9A01-5E05-BDB2-234D6247B540}" dt="2026-08-25T00:14:48.960" v="2764" actId="478"/>
          <ac:picMkLst>
            <pc:docMk/>
            <pc:sldMk cId="2298942806" sldId="333"/>
            <ac:picMk id="4" creationId="{7F9BFD3A-C268-D783-0350-5BF7CA9DB5B0}"/>
          </ac:picMkLst>
        </pc:picChg>
      </pc:sldChg>
      <pc:sldChg chg="addSp delSp modSp mod">
        <pc:chgData name="Steve France" userId="b43bac2f-065f-4dab-8869-567f51c0338e" providerId="ADAL" clId="{32976B86-9A01-5E05-BDB2-234D6247B540}" dt="2026-08-25T00:28:21.823" v="2805" actId="14100"/>
        <pc:sldMkLst>
          <pc:docMk/>
          <pc:sldMk cId="355219523" sldId="334"/>
        </pc:sldMkLst>
        <pc:picChg chg="del">
          <ac:chgData name="Steve France" userId="b43bac2f-065f-4dab-8869-567f51c0338e" providerId="ADAL" clId="{32976B86-9A01-5E05-BDB2-234D6247B540}" dt="2026-08-25T00:14:50.476" v="2765" actId="478"/>
          <ac:picMkLst>
            <pc:docMk/>
            <pc:sldMk cId="355219523" sldId="334"/>
            <ac:picMk id="2" creationId="{8A7C498D-EB0D-1B00-CB52-648ABA7F4413}"/>
          </ac:picMkLst>
        </pc:picChg>
        <pc:picChg chg="add mod">
          <ac:chgData name="Steve France" userId="b43bac2f-065f-4dab-8869-567f51c0338e" providerId="ADAL" clId="{32976B86-9A01-5E05-BDB2-234D6247B540}" dt="2026-08-25T00:28:21.823" v="2805" actId="14100"/>
          <ac:picMkLst>
            <pc:docMk/>
            <pc:sldMk cId="355219523" sldId="334"/>
            <ac:picMk id="4" creationId="{B8F6B6EB-ECF5-6346-AEE8-C7699181586C}"/>
          </ac:picMkLst>
        </pc:picChg>
      </pc:sldChg>
      <pc:sldChg chg="addSp delSp modSp mod">
        <pc:chgData name="Steve France" userId="b43bac2f-065f-4dab-8869-567f51c0338e" providerId="ADAL" clId="{32976B86-9A01-5E05-BDB2-234D6247B540}" dt="2026-08-25T00:28:40.626" v="2808" actId="14100"/>
        <pc:sldMkLst>
          <pc:docMk/>
          <pc:sldMk cId="1255193247" sldId="336"/>
        </pc:sldMkLst>
        <pc:picChg chg="add mod">
          <ac:chgData name="Steve France" userId="b43bac2f-065f-4dab-8869-567f51c0338e" providerId="ADAL" clId="{32976B86-9A01-5E05-BDB2-234D6247B540}" dt="2026-08-25T00:28:40.626" v="2808" actId="14100"/>
          <ac:picMkLst>
            <pc:docMk/>
            <pc:sldMk cId="1255193247" sldId="336"/>
            <ac:picMk id="2" creationId="{C6DA75BD-FCC5-AFE5-FEDF-125B935AA6E5}"/>
          </ac:picMkLst>
        </pc:picChg>
        <pc:picChg chg="del">
          <ac:chgData name="Steve France" userId="b43bac2f-065f-4dab-8869-567f51c0338e" providerId="ADAL" clId="{32976B86-9A01-5E05-BDB2-234D6247B540}" dt="2026-08-25T00:14:52.793" v="2766" actId="478"/>
          <ac:picMkLst>
            <pc:docMk/>
            <pc:sldMk cId="1255193247" sldId="336"/>
            <ac:picMk id="4" creationId="{01321707-698A-8E6C-27EC-FA286E4EE424}"/>
          </ac:picMkLst>
        </pc:picChg>
      </pc:sldChg>
      <pc:sldChg chg="modSp del mod modShow">
        <pc:chgData name="Steve France" userId="b43bac2f-065f-4dab-8869-567f51c0338e" providerId="ADAL" clId="{32976B86-9A01-5E05-BDB2-234D6247B540}" dt="2026-08-25T02:02:17.691" v="3843" actId="2696"/>
        <pc:sldMkLst>
          <pc:docMk/>
          <pc:sldMk cId="3014433120" sldId="337"/>
        </pc:sldMkLst>
        <pc:spChg chg="mod">
          <ac:chgData name="Steve France" userId="b43bac2f-065f-4dab-8869-567f51c0338e" providerId="ADAL" clId="{32976B86-9A01-5E05-BDB2-234D6247B540}" dt="2026-08-25T00:06:44.092" v="2404" actId="13926"/>
          <ac:spMkLst>
            <pc:docMk/>
            <pc:sldMk cId="3014433120" sldId="337"/>
            <ac:spMk id="3" creationId="{02D6591E-A191-5D81-BC03-753F1708BCF0}"/>
          </ac:spMkLst>
        </pc:spChg>
      </pc:sldChg>
      <pc:sldChg chg="modSp del mod">
        <pc:chgData name="Steve France" userId="b43bac2f-065f-4dab-8869-567f51c0338e" providerId="ADAL" clId="{32976B86-9A01-5E05-BDB2-234D6247B540}" dt="2026-08-25T02:04:48.389" v="3984" actId="2696"/>
        <pc:sldMkLst>
          <pc:docMk/>
          <pc:sldMk cId="587693950" sldId="338"/>
        </pc:sldMkLst>
        <pc:spChg chg="mod">
          <ac:chgData name="Steve France" userId="b43bac2f-065f-4dab-8869-567f51c0338e" providerId="ADAL" clId="{32976B86-9A01-5E05-BDB2-234D6247B540}" dt="2026-08-25T00:29:13.894" v="2814" actId="13926"/>
          <ac:spMkLst>
            <pc:docMk/>
            <pc:sldMk cId="587693950" sldId="338"/>
            <ac:spMk id="2" creationId="{0A673A81-D992-6672-84D0-63D98B97BC0D}"/>
          </ac:spMkLst>
        </pc:spChg>
        <pc:spChg chg="mod">
          <ac:chgData name="Steve France" userId="b43bac2f-065f-4dab-8869-567f51c0338e" providerId="ADAL" clId="{32976B86-9A01-5E05-BDB2-234D6247B540}" dt="2026-08-25T00:15:01.709" v="2767" actId="13926"/>
          <ac:spMkLst>
            <pc:docMk/>
            <pc:sldMk cId="587693950" sldId="338"/>
            <ac:spMk id="3" creationId="{B8BB74A4-3284-C25F-1937-FEAAE86F271D}"/>
          </ac:spMkLst>
        </pc:spChg>
      </pc:sldChg>
      <pc:sldChg chg="modSp del mod">
        <pc:chgData name="Steve France" userId="b43bac2f-065f-4dab-8869-567f51c0338e" providerId="ADAL" clId="{32976B86-9A01-5E05-BDB2-234D6247B540}" dt="2026-08-25T02:05:02.584" v="3985" actId="2696"/>
        <pc:sldMkLst>
          <pc:docMk/>
          <pc:sldMk cId="3232899674" sldId="339"/>
        </pc:sldMkLst>
        <pc:spChg chg="mod">
          <ac:chgData name="Steve France" userId="b43bac2f-065f-4dab-8869-567f51c0338e" providerId="ADAL" clId="{32976B86-9A01-5E05-BDB2-234D6247B540}" dt="2026-08-25T00:15:39.243" v="2768" actId="13926"/>
          <ac:spMkLst>
            <pc:docMk/>
            <pc:sldMk cId="3232899674" sldId="339"/>
            <ac:spMk id="3" creationId="{8C42058D-C933-AA75-DDBA-6058C91F2C74}"/>
          </ac:spMkLst>
        </pc:spChg>
      </pc:sldChg>
      <pc:sldChg chg="addSp delSp modSp add mod addAnim delAnim modAnim">
        <pc:chgData name="Steve France" userId="b43bac2f-065f-4dab-8869-567f51c0338e" providerId="ADAL" clId="{32976B86-9A01-5E05-BDB2-234D6247B540}" dt="2026-08-25T16:40:32.418" v="5053"/>
        <pc:sldMkLst>
          <pc:docMk/>
          <pc:sldMk cId="1314356291" sldId="340"/>
        </pc:sldMkLst>
        <pc:spChg chg="add del">
          <ac:chgData name="Steve France" userId="b43bac2f-065f-4dab-8869-567f51c0338e" providerId="ADAL" clId="{32976B86-9A01-5E05-BDB2-234D6247B540}" dt="2026-08-24T19:54:48.194" v="1486" actId="478"/>
          <ac:spMkLst>
            <pc:docMk/>
            <pc:sldMk cId="1314356291" sldId="340"/>
            <ac:spMk id="2" creationId="{8CD91435-D9B0-90ED-2CC1-904235DF355C}"/>
          </ac:spMkLst>
        </pc:spChg>
        <pc:spChg chg="mod">
          <ac:chgData name="Steve France" userId="b43bac2f-065f-4dab-8869-567f51c0338e" providerId="ADAL" clId="{32976B86-9A01-5E05-BDB2-234D6247B540}" dt="2026-08-24T23:45:38.409" v="1873" actId="13926"/>
          <ac:spMkLst>
            <pc:docMk/>
            <pc:sldMk cId="1314356291" sldId="340"/>
            <ac:spMk id="3" creationId="{E8D55356-1631-5C72-6CAB-956C809B21EE}"/>
          </ac:spMkLst>
        </pc:spChg>
        <pc:spChg chg="add del">
          <ac:chgData name="Steve France" userId="b43bac2f-065f-4dab-8869-567f51c0338e" providerId="ADAL" clId="{32976B86-9A01-5E05-BDB2-234D6247B540}" dt="2026-08-24T21:47:25.783" v="1712" actId="22"/>
          <ac:spMkLst>
            <pc:docMk/>
            <pc:sldMk cId="1314356291" sldId="340"/>
            <ac:spMk id="7" creationId="{EA8E5B57-CF95-F38D-A216-70C27E217EFA}"/>
          </ac:spMkLst>
        </pc:spChg>
        <pc:spChg chg="add mod">
          <ac:chgData name="Steve France" userId="b43bac2f-065f-4dab-8869-567f51c0338e" providerId="ADAL" clId="{32976B86-9A01-5E05-BDB2-234D6247B540}" dt="2026-08-25T12:52:09.673" v="4180" actId="1076"/>
          <ac:spMkLst>
            <pc:docMk/>
            <pc:sldMk cId="1314356291" sldId="340"/>
            <ac:spMk id="8" creationId="{FB741767-30E9-937A-E4DD-E673580C75D6}"/>
          </ac:spMkLst>
        </pc:spChg>
        <pc:spChg chg="add del">
          <ac:chgData name="Steve France" userId="b43bac2f-065f-4dab-8869-567f51c0338e" providerId="ADAL" clId="{32976B86-9A01-5E05-BDB2-234D6247B540}" dt="2026-08-24T19:54:48.194" v="1486" actId="478"/>
          <ac:spMkLst>
            <pc:docMk/>
            <pc:sldMk cId="1314356291" sldId="340"/>
            <ac:spMk id="12" creationId="{F38585AD-91DF-3C7F-799F-1B47A77E5850}"/>
          </ac:spMkLst>
        </pc:spChg>
        <pc:spChg chg="mod">
          <ac:chgData name="Steve France" userId="b43bac2f-065f-4dab-8869-567f51c0338e" providerId="ADAL" clId="{32976B86-9A01-5E05-BDB2-234D6247B540}" dt="2026-08-24T21:48:31.393" v="1734" actId="1076"/>
          <ac:spMkLst>
            <pc:docMk/>
            <pc:sldMk cId="1314356291" sldId="340"/>
            <ac:spMk id="14" creationId="{EDC660D3-36BE-7FD8-518A-98DC6AF2CBDB}"/>
          </ac:spMkLst>
        </pc:spChg>
        <pc:spChg chg="mod">
          <ac:chgData name="Steve France" userId="b43bac2f-065f-4dab-8869-567f51c0338e" providerId="ADAL" clId="{32976B86-9A01-5E05-BDB2-234D6247B540}" dt="2026-08-24T23:45:28.702" v="1869" actId="20577"/>
          <ac:spMkLst>
            <pc:docMk/>
            <pc:sldMk cId="1314356291" sldId="340"/>
            <ac:spMk id="17" creationId="{BCB69B29-DAA6-037C-7DE7-881CFA376B1B}"/>
          </ac:spMkLst>
        </pc:spChg>
        <pc:picChg chg="add mod">
          <ac:chgData name="Steve France" userId="b43bac2f-065f-4dab-8869-567f51c0338e" providerId="ADAL" clId="{32976B86-9A01-5E05-BDB2-234D6247B540}" dt="2026-08-24T22:54:59.045" v="1784" actId="1076"/>
          <ac:picMkLst>
            <pc:docMk/>
            <pc:sldMk cId="1314356291" sldId="340"/>
            <ac:picMk id="2" creationId="{303B200F-2C69-7814-61E3-D4B4D983F453}"/>
          </ac:picMkLst>
        </pc:picChg>
        <pc:picChg chg="add mod">
          <ac:chgData name="Steve France" userId="b43bac2f-065f-4dab-8869-567f51c0338e" providerId="ADAL" clId="{32976B86-9A01-5E05-BDB2-234D6247B540}" dt="2026-08-24T23:45:36.048" v="1871" actId="1076"/>
          <ac:picMkLst>
            <pc:docMk/>
            <pc:sldMk cId="1314356291" sldId="340"/>
            <ac:picMk id="4" creationId="{A5267FBA-578E-A9D4-BCEF-9A3C0A01A01A}"/>
          </ac:picMkLst>
        </pc:picChg>
        <pc:picChg chg="add mod">
          <ac:chgData name="Steve France" userId="b43bac2f-065f-4dab-8869-567f51c0338e" providerId="ADAL" clId="{32976B86-9A01-5E05-BDB2-234D6247B540}" dt="2026-08-24T21:48:25.698" v="1732" actId="1076"/>
          <ac:picMkLst>
            <pc:docMk/>
            <pc:sldMk cId="1314356291" sldId="340"/>
            <ac:picMk id="5" creationId="{29F2D6B8-B3C5-C8E2-7248-49209B27A236}"/>
          </ac:picMkLst>
        </pc:picChg>
        <pc:picChg chg="del">
          <ac:chgData name="Steve France" userId="b43bac2f-065f-4dab-8869-567f51c0338e" providerId="ADAL" clId="{32976B86-9A01-5E05-BDB2-234D6247B540}" dt="2026-08-24T19:56:07.849" v="1531" actId="478"/>
          <ac:picMkLst>
            <pc:docMk/>
            <pc:sldMk cId="1314356291" sldId="340"/>
            <ac:picMk id="7" creationId="{81F6A6DC-1618-91D6-96FB-1E22E86FCD0D}"/>
          </ac:picMkLst>
        </pc:picChg>
        <pc:picChg chg="add del mod">
          <ac:chgData name="Steve France" userId="b43bac2f-065f-4dab-8869-567f51c0338e" providerId="ADAL" clId="{32976B86-9A01-5E05-BDB2-234D6247B540}" dt="2026-08-25T12:52:10.718" v="4181" actId="478"/>
          <ac:picMkLst>
            <pc:docMk/>
            <pc:sldMk cId="1314356291" sldId="340"/>
            <ac:picMk id="7" creationId="{B4B9A80B-6990-B96C-822A-72C228403177}"/>
          </ac:picMkLst>
        </pc:picChg>
        <pc:picChg chg="add mod">
          <ac:chgData name="Steve France" userId="b43bac2f-065f-4dab-8869-567f51c0338e" providerId="ADAL" clId="{32976B86-9A01-5E05-BDB2-234D6247B540}" dt="2026-08-24T21:47:54.300" v="1722" actId="1076"/>
          <ac:picMkLst>
            <pc:docMk/>
            <pc:sldMk cId="1314356291" sldId="340"/>
            <ac:picMk id="9" creationId="{D5C7EF17-44D3-89E6-05B5-6CF833DE8D6C}"/>
          </ac:picMkLst>
        </pc:picChg>
        <pc:picChg chg="add mod">
          <ac:chgData name="Steve France" userId="b43bac2f-065f-4dab-8869-567f51c0338e" providerId="ADAL" clId="{32976B86-9A01-5E05-BDB2-234D6247B540}" dt="2026-08-24T21:48:33.569" v="1735" actId="1076"/>
          <ac:picMkLst>
            <pc:docMk/>
            <pc:sldMk cId="1314356291" sldId="340"/>
            <ac:picMk id="10" creationId="{64EFD83A-C2FF-CCBA-41B0-B3471E977161}"/>
          </ac:picMkLst>
        </pc:picChg>
        <pc:picChg chg="add mod">
          <ac:chgData name="Steve France" userId="b43bac2f-065f-4dab-8869-567f51c0338e" providerId="ADAL" clId="{32976B86-9A01-5E05-BDB2-234D6247B540}" dt="2026-08-24T22:54:55.579" v="1783" actId="1076"/>
          <ac:picMkLst>
            <pc:docMk/>
            <pc:sldMk cId="1314356291" sldId="340"/>
            <ac:picMk id="11" creationId="{416290BA-5D41-AD0D-A151-C316FC6294C9}"/>
          </ac:picMkLst>
        </pc:picChg>
        <pc:picChg chg="add mod">
          <ac:chgData name="Steve France" userId="b43bac2f-065f-4dab-8869-567f51c0338e" providerId="ADAL" clId="{32976B86-9A01-5E05-BDB2-234D6247B540}" dt="2026-08-24T23:44:40.279" v="1795" actId="1076"/>
          <ac:picMkLst>
            <pc:docMk/>
            <pc:sldMk cId="1314356291" sldId="340"/>
            <ac:picMk id="12" creationId="{3D82BEEF-5FBC-7548-D355-4B97E60EBCED}"/>
          </ac:picMkLst>
        </pc:picChg>
        <pc:picChg chg="add mod">
          <ac:chgData name="Steve France" userId="b43bac2f-065f-4dab-8869-567f51c0338e" providerId="ADAL" clId="{32976B86-9A01-5E05-BDB2-234D6247B540}" dt="2026-08-24T21:50:15.735" v="1767" actId="14100"/>
          <ac:picMkLst>
            <pc:docMk/>
            <pc:sldMk cId="1314356291" sldId="340"/>
            <ac:picMk id="13" creationId="{41EA6DBB-6C5E-BBAE-2DA0-6765D80FD372}"/>
          </ac:picMkLst>
        </pc:picChg>
        <pc:picChg chg="del">
          <ac:chgData name="Steve France" userId="b43bac2f-065f-4dab-8869-567f51c0338e" providerId="ADAL" clId="{32976B86-9A01-5E05-BDB2-234D6247B540}" dt="2026-08-24T19:56:08.328" v="1532" actId="478"/>
          <ac:picMkLst>
            <pc:docMk/>
            <pc:sldMk cId="1314356291" sldId="340"/>
            <ac:picMk id="13" creationId="{E2821379-4E55-33D0-93F1-AC1663AB7A10}"/>
          </ac:picMkLst>
        </pc:picChg>
        <pc:picChg chg="add mod">
          <ac:chgData name="Steve France" userId="b43bac2f-065f-4dab-8869-567f51c0338e" providerId="ADAL" clId="{32976B86-9A01-5E05-BDB2-234D6247B540}" dt="2026-08-25T12:52:19.135" v="4187" actId="14100"/>
          <ac:picMkLst>
            <pc:docMk/>
            <pc:sldMk cId="1314356291" sldId="340"/>
            <ac:picMk id="15" creationId="{982769F7-DAFF-78D3-DB53-FE4E11E1215C}"/>
          </ac:picMkLst>
        </pc:picChg>
        <pc:picChg chg="add del">
          <ac:chgData name="Steve France" userId="b43bac2f-065f-4dab-8869-567f51c0338e" providerId="ADAL" clId="{32976B86-9A01-5E05-BDB2-234D6247B540}" dt="2026-08-24T19:54:48.194" v="1486" actId="478"/>
          <ac:picMkLst>
            <pc:docMk/>
            <pc:sldMk cId="1314356291" sldId="340"/>
            <ac:picMk id="1026" creationId="{E9CF5B79-C3D8-28C8-21C6-AEA7D4FDA89C}"/>
          </ac:picMkLst>
        </pc:picChg>
        <pc:picChg chg="add del">
          <ac:chgData name="Steve France" userId="b43bac2f-065f-4dab-8869-567f51c0338e" providerId="ADAL" clId="{32976B86-9A01-5E05-BDB2-234D6247B540}" dt="2026-08-24T19:55:01.005" v="1490" actId="478"/>
          <ac:picMkLst>
            <pc:docMk/>
            <pc:sldMk cId="1314356291" sldId="340"/>
            <ac:picMk id="1028" creationId="{CC6CDB0E-483A-48C9-143F-F5D641AC0188}"/>
          </ac:picMkLst>
        </pc:picChg>
        <pc:picChg chg="add del">
          <ac:chgData name="Steve France" userId="b43bac2f-065f-4dab-8869-567f51c0338e" providerId="ADAL" clId="{32976B86-9A01-5E05-BDB2-234D6247B540}" dt="2026-08-24T19:54:48.194" v="1486" actId="478"/>
          <ac:picMkLst>
            <pc:docMk/>
            <pc:sldMk cId="1314356291" sldId="340"/>
            <ac:picMk id="1030" creationId="{21B43B0D-3B3F-9852-20D0-0E3A36E6A5B5}"/>
          </ac:picMkLst>
        </pc:picChg>
        <pc:picChg chg="del">
          <ac:chgData name="Steve France" userId="b43bac2f-065f-4dab-8869-567f51c0338e" providerId="ADAL" clId="{32976B86-9A01-5E05-BDB2-234D6247B540}" dt="2026-08-24T19:56:09.048" v="1533" actId="478"/>
          <ac:picMkLst>
            <pc:docMk/>
            <pc:sldMk cId="1314356291" sldId="340"/>
            <ac:picMk id="1032" creationId="{BB137B53-BE0B-E659-C34E-1A714E3FD0D5}"/>
          </ac:picMkLst>
        </pc:picChg>
        <pc:picChg chg="del">
          <ac:chgData name="Steve France" userId="b43bac2f-065f-4dab-8869-567f51c0338e" providerId="ADAL" clId="{32976B86-9A01-5E05-BDB2-234D6247B540}" dt="2026-08-24T19:55:42.424" v="1521" actId="478"/>
          <ac:picMkLst>
            <pc:docMk/>
            <pc:sldMk cId="1314356291" sldId="340"/>
            <ac:picMk id="1034" creationId="{C0D0B143-8DE7-7F12-BA0F-B5B190A5CE29}"/>
          </ac:picMkLst>
        </pc:picChg>
      </pc:sldChg>
      <pc:sldChg chg="addSp delSp modSp mod">
        <pc:chgData name="Steve France" userId="b43bac2f-065f-4dab-8869-567f51c0338e" providerId="ADAL" clId="{32976B86-9A01-5E05-BDB2-234D6247B540}" dt="2026-08-25T13:01:42.437" v="4419" actId="1076"/>
        <pc:sldMkLst>
          <pc:docMk/>
          <pc:sldMk cId="3512840207" sldId="341"/>
        </pc:sldMkLst>
        <pc:spChg chg="mod">
          <ac:chgData name="Steve France" userId="b43bac2f-065f-4dab-8869-567f51c0338e" providerId="ADAL" clId="{32976B86-9A01-5E05-BDB2-234D6247B540}" dt="2026-08-25T13:01:24.325" v="4410" actId="14100"/>
          <ac:spMkLst>
            <pc:docMk/>
            <pc:sldMk cId="3512840207" sldId="341"/>
            <ac:spMk id="2" creationId="{AE284174-AFB0-75F6-534E-B5BDBC70827F}"/>
          </ac:spMkLst>
        </pc:spChg>
        <pc:spChg chg="add mod">
          <ac:chgData name="Steve France" userId="b43bac2f-065f-4dab-8869-567f51c0338e" providerId="ADAL" clId="{32976B86-9A01-5E05-BDB2-234D6247B540}" dt="2026-08-25T13:01:34.879" v="4418" actId="20577"/>
          <ac:spMkLst>
            <pc:docMk/>
            <pc:sldMk cId="3512840207" sldId="341"/>
            <ac:spMk id="7" creationId="{53D8740F-2F9F-DDB8-A3F4-DCCD5C24344E}"/>
          </ac:spMkLst>
        </pc:spChg>
        <pc:picChg chg="del">
          <ac:chgData name="Steve France" userId="b43bac2f-065f-4dab-8869-567f51c0338e" providerId="ADAL" clId="{32976B86-9A01-5E05-BDB2-234D6247B540}" dt="2026-08-25T00:18:27.007" v="2774" actId="478"/>
          <ac:picMkLst>
            <pc:docMk/>
            <pc:sldMk cId="3512840207" sldId="341"/>
            <ac:picMk id="5" creationId="{A64FE66D-83D4-DF13-B54A-187AC28F46BB}"/>
          </ac:picMkLst>
        </pc:picChg>
        <pc:picChg chg="add mod">
          <ac:chgData name="Steve France" userId="b43bac2f-065f-4dab-8869-567f51c0338e" providerId="ADAL" clId="{32976B86-9A01-5E05-BDB2-234D6247B540}" dt="2026-08-25T13:01:42.437" v="4419" actId="1076"/>
          <ac:picMkLst>
            <pc:docMk/>
            <pc:sldMk cId="3512840207" sldId="341"/>
            <ac:picMk id="6" creationId="{56616CD3-DB54-C147-2E73-C6F9145FF862}"/>
          </ac:picMkLst>
        </pc:picChg>
      </pc:sldChg>
      <pc:sldChg chg="del">
        <pc:chgData name="Steve France" userId="b43bac2f-065f-4dab-8869-567f51c0338e" providerId="ADAL" clId="{32976B86-9A01-5E05-BDB2-234D6247B540}" dt="2026-08-25T01:35:08.712" v="2949" actId="2696"/>
        <pc:sldMkLst>
          <pc:docMk/>
          <pc:sldMk cId="3324810984" sldId="342"/>
        </pc:sldMkLst>
      </pc:sldChg>
      <pc:sldChg chg="addSp delSp modSp mod delAnim">
        <pc:chgData name="Steve France" userId="b43bac2f-065f-4dab-8869-567f51c0338e" providerId="ADAL" clId="{32976B86-9A01-5E05-BDB2-234D6247B540}" dt="2026-08-25T13:00:39.638" v="4398" actId="404"/>
        <pc:sldMkLst>
          <pc:docMk/>
          <pc:sldMk cId="3403720410" sldId="343"/>
        </pc:sldMkLst>
        <pc:spChg chg="del">
          <ac:chgData name="Steve France" userId="b43bac2f-065f-4dab-8869-567f51c0338e" providerId="ADAL" clId="{32976B86-9A01-5E05-BDB2-234D6247B540}" dt="2026-08-25T02:05:28.479" v="3986" actId="478"/>
          <ac:spMkLst>
            <pc:docMk/>
            <pc:sldMk cId="3403720410" sldId="343"/>
            <ac:spMk id="2" creationId="{FA229D5F-08AB-E213-7509-BA5381E38655}"/>
          </ac:spMkLst>
        </pc:spChg>
        <pc:spChg chg="mod">
          <ac:chgData name="Steve France" userId="b43bac2f-065f-4dab-8869-567f51c0338e" providerId="ADAL" clId="{32976B86-9A01-5E05-BDB2-234D6247B540}" dt="2026-08-25T02:05:33.587" v="3987" actId="13926"/>
          <ac:spMkLst>
            <pc:docMk/>
            <pc:sldMk cId="3403720410" sldId="343"/>
            <ac:spMk id="3" creationId="{5D950E5B-0C3E-E790-B546-56BF1055FD1A}"/>
          </ac:spMkLst>
        </pc:spChg>
        <pc:spChg chg="add mod">
          <ac:chgData name="Steve France" userId="b43bac2f-065f-4dab-8869-567f51c0338e" providerId="ADAL" clId="{32976B86-9A01-5E05-BDB2-234D6247B540}" dt="2026-08-25T13:00:39.638" v="4398" actId="404"/>
          <ac:spMkLst>
            <pc:docMk/>
            <pc:sldMk cId="3403720410" sldId="343"/>
            <ac:spMk id="4" creationId="{FF9D324B-511E-921C-420D-D41947EB6193}"/>
          </ac:spMkLst>
        </pc:spChg>
      </pc:sldChg>
      <pc:sldChg chg="addSp delSp modSp add mod delAnim modAnim modNotesTx">
        <pc:chgData name="Steve France" userId="b43bac2f-065f-4dab-8869-567f51c0338e" providerId="ADAL" clId="{32976B86-9A01-5E05-BDB2-234D6247B540}" dt="2026-08-25T12:55:02.333" v="4255" actId="20577"/>
        <pc:sldMkLst>
          <pc:docMk/>
          <pc:sldMk cId="640503334" sldId="344"/>
        </pc:sldMkLst>
        <pc:spChg chg="mod">
          <ac:chgData name="Steve France" userId="b43bac2f-065f-4dab-8869-567f51c0338e" providerId="ADAL" clId="{32976B86-9A01-5E05-BDB2-234D6247B540}" dt="2026-08-25T12:53:36.050" v="4201" actId="20577"/>
          <ac:spMkLst>
            <pc:docMk/>
            <pc:sldMk cId="640503334" sldId="344"/>
            <ac:spMk id="3" creationId="{8C729636-5CB8-CD95-9570-5967B3AB05CD}"/>
          </ac:spMkLst>
        </pc:spChg>
        <pc:spChg chg="add del mod">
          <ac:chgData name="Steve France" userId="b43bac2f-065f-4dab-8869-567f51c0338e" providerId="ADAL" clId="{32976B86-9A01-5E05-BDB2-234D6247B540}" dt="2026-08-25T12:54:25.270" v="4246" actId="478"/>
          <ac:spMkLst>
            <pc:docMk/>
            <pc:sldMk cId="640503334" sldId="344"/>
            <ac:spMk id="4" creationId="{14BE04A2-6548-6575-4C1B-E60CCCD40093}"/>
          </ac:spMkLst>
        </pc:spChg>
        <pc:spChg chg="del">
          <ac:chgData name="Steve France" userId="b43bac2f-065f-4dab-8869-567f51c0338e" providerId="ADAL" clId="{32976B86-9A01-5E05-BDB2-234D6247B540}" dt="2026-08-24T23:56:46.498" v="2011" actId="478"/>
          <ac:spMkLst>
            <pc:docMk/>
            <pc:sldMk cId="640503334" sldId="344"/>
            <ac:spMk id="6" creationId="{A93A6581-5B0A-8908-D87C-BB576D32D86A}"/>
          </ac:spMkLst>
        </pc:spChg>
        <pc:spChg chg="add del mod">
          <ac:chgData name="Steve France" userId="b43bac2f-065f-4dab-8869-567f51c0338e" providerId="ADAL" clId="{32976B86-9A01-5E05-BDB2-234D6247B540}" dt="2026-08-24T23:58:39.699" v="2081" actId="478"/>
          <ac:spMkLst>
            <pc:docMk/>
            <pc:sldMk cId="640503334" sldId="344"/>
            <ac:spMk id="8" creationId="{EF53297A-1A68-5F55-4927-014CB8066ED6}"/>
          </ac:spMkLst>
        </pc:spChg>
        <pc:spChg chg="add mod">
          <ac:chgData name="Steve France" userId="b43bac2f-065f-4dab-8869-567f51c0338e" providerId="ADAL" clId="{32976B86-9A01-5E05-BDB2-234D6247B540}" dt="2026-08-25T12:55:02.333" v="4255" actId="20577"/>
          <ac:spMkLst>
            <pc:docMk/>
            <pc:sldMk cId="640503334" sldId="344"/>
            <ac:spMk id="10" creationId="{180DC15F-263F-C27C-662F-19D339FC68E2}"/>
          </ac:spMkLst>
        </pc:spChg>
        <pc:picChg chg="del">
          <ac:chgData name="Steve France" userId="b43bac2f-065f-4dab-8869-567f51c0338e" providerId="ADAL" clId="{32976B86-9A01-5E05-BDB2-234D6247B540}" dt="2026-08-24T23:56:47.947" v="2012" actId="478"/>
          <ac:picMkLst>
            <pc:docMk/>
            <pc:sldMk cId="640503334" sldId="344"/>
            <ac:picMk id="7" creationId="{3A492D1A-38C2-2875-3DF3-0025C908A08E}"/>
          </ac:picMkLst>
        </pc:picChg>
      </pc:sldChg>
      <pc:sldChg chg="addSp delSp modSp add mod">
        <pc:chgData name="Steve France" userId="b43bac2f-065f-4dab-8869-567f51c0338e" providerId="ADAL" clId="{32976B86-9A01-5E05-BDB2-234D6247B540}" dt="2026-08-25T00:29:01.657" v="2813" actId="14100"/>
        <pc:sldMkLst>
          <pc:docMk/>
          <pc:sldMk cId="3579455210" sldId="345"/>
        </pc:sldMkLst>
        <pc:picChg chg="del">
          <ac:chgData name="Steve France" userId="b43bac2f-065f-4dab-8869-567f51c0338e" providerId="ADAL" clId="{32976B86-9A01-5E05-BDB2-234D6247B540}" dt="2026-08-25T00:28:45.153" v="2810" actId="478"/>
          <ac:picMkLst>
            <pc:docMk/>
            <pc:sldMk cId="3579455210" sldId="345"/>
            <ac:picMk id="2" creationId="{C2146FC8-0D19-1AB1-21E3-2A868775B33A}"/>
          </ac:picMkLst>
        </pc:picChg>
        <pc:picChg chg="add mod">
          <ac:chgData name="Steve France" userId="b43bac2f-065f-4dab-8869-567f51c0338e" providerId="ADAL" clId="{32976B86-9A01-5E05-BDB2-234D6247B540}" dt="2026-08-25T00:29:01.657" v="2813" actId="14100"/>
          <ac:picMkLst>
            <pc:docMk/>
            <pc:sldMk cId="3579455210" sldId="345"/>
            <ac:picMk id="4" creationId="{E66D40E5-711B-8093-21AE-AE9092B836FB}"/>
          </ac:picMkLst>
        </pc:picChg>
      </pc:sldChg>
      <pc:sldChg chg="add del">
        <pc:chgData name="Steve France" userId="b43bac2f-065f-4dab-8869-567f51c0338e" providerId="ADAL" clId="{32976B86-9A01-5E05-BDB2-234D6247B540}" dt="2026-08-25T02:02:16.046" v="3842" actId="2696"/>
        <pc:sldMkLst>
          <pc:docMk/>
          <pc:sldMk cId="1190133461" sldId="346"/>
        </pc:sldMkLst>
      </pc:sldChg>
      <pc:sldChg chg="addSp delSp modSp add mod delAnim modAnim modNotesTx">
        <pc:chgData name="Steve France" userId="b43bac2f-065f-4dab-8869-567f51c0338e" providerId="ADAL" clId="{32976B86-9A01-5E05-BDB2-234D6247B540}" dt="2026-08-25T12:57:43.107" v="4296"/>
        <pc:sldMkLst>
          <pc:docMk/>
          <pc:sldMk cId="2852443125" sldId="347"/>
        </pc:sldMkLst>
        <pc:spChg chg="add del mod">
          <ac:chgData name="Steve France" userId="b43bac2f-065f-4dab-8869-567f51c0338e" providerId="ADAL" clId="{32976B86-9A01-5E05-BDB2-234D6247B540}" dt="2026-08-25T01:57:06.510" v="3514"/>
          <ac:spMkLst>
            <pc:docMk/>
            <pc:sldMk cId="2852443125" sldId="347"/>
            <ac:spMk id="2" creationId="{33B5F695-0534-A651-DB55-EB47C676EEDB}"/>
          </ac:spMkLst>
        </pc:spChg>
        <pc:spChg chg="mod">
          <ac:chgData name="Steve France" userId="b43bac2f-065f-4dab-8869-567f51c0338e" providerId="ADAL" clId="{32976B86-9A01-5E05-BDB2-234D6247B540}" dt="2026-08-25T01:57:58.785" v="3556" actId="20577"/>
          <ac:spMkLst>
            <pc:docMk/>
            <pc:sldMk cId="2852443125" sldId="347"/>
            <ac:spMk id="3" creationId="{1F51508D-65BB-EDFF-C36F-B2D7E8D2A7F2}"/>
          </ac:spMkLst>
        </pc:spChg>
        <pc:spChg chg="add mod">
          <ac:chgData name="Steve France" userId="b43bac2f-065f-4dab-8869-567f51c0338e" providerId="ADAL" clId="{32976B86-9A01-5E05-BDB2-234D6247B540}" dt="2026-08-25T12:56:46.636" v="4281" actId="1076"/>
          <ac:spMkLst>
            <pc:docMk/>
            <pc:sldMk cId="2852443125" sldId="347"/>
            <ac:spMk id="7" creationId="{EDAA0F6A-6E10-BED8-B9CD-9E7DA94EB472}"/>
          </ac:spMkLst>
        </pc:spChg>
        <pc:spChg chg="del">
          <ac:chgData name="Steve France" userId="b43bac2f-065f-4dab-8869-567f51c0338e" providerId="ADAL" clId="{32976B86-9A01-5E05-BDB2-234D6247B540}" dt="2026-08-25T01:54:04.271" v="3423" actId="478"/>
          <ac:spMkLst>
            <pc:docMk/>
            <pc:sldMk cId="2852443125" sldId="347"/>
            <ac:spMk id="12" creationId="{F0D9227D-FC0E-7ECC-00A5-1C48125125B8}"/>
          </ac:spMkLst>
        </pc:spChg>
        <pc:spChg chg="mod">
          <ac:chgData name="Steve France" userId="b43bac2f-065f-4dab-8869-567f51c0338e" providerId="ADAL" clId="{32976B86-9A01-5E05-BDB2-234D6247B540}" dt="2026-08-25T12:56:35.373" v="4276" actId="1076"/>
          <ac:spMkLst>
            <pc:docMk/>
            <pc:sldMk cId="2852443125" sldId="347"/>
            <ac:spMk id="14" creationId="{0F4993C9-8B3C-DF3B-BD2D-45C44DA16D89}"/>
          </ac:spMkLst>
        </pc:spChg>
        <pc:graphicFrameChg chg="mod">
          <ac:chgData name="Steve France" userId="b43bac2f-065f-4dab-8869-567f51c0338e" providerId="ADAL" clId="{32976B86-9A01-5E05-BDB2-234D6247B540}" dt="2026-08-25T12:57:37.003" v="4294" actId="1076"/>
          <ac:graphicFrameMkLst>
            <pc:docMk/>
            <pc:sldMk cId="2852443125" sldId="347"/>
            <ac:graphicFrameMk id="6" creationId="{7F3769AE-71CE-21B6-554E-EAAED48C02D3}"/>
          </ac:graphicFrameMkLst>
        </pc:graphicFrameChg>
        <pc:picChg chg="del">
          <ac:chgData name="Steve France" userId="b43bac2f-065f-4dab-8869-567f51c0338e" providerId="ADAL" clId="{32976B86-9A01-5E05-BDB2-234D6247B540}" dt="2026-08-25T01:54:05.681" v="3424" actId="478"/>
          <ac:picMkLst>
            <pc:docMk/>
            <pc:sldMk cId="2852443125" sldId="347"/>
            <ac:picMk id="11" creationId="{790D0AA1-184A-9ADF-0914-91CAF77826AF}"/>
          </ac:picMkLst>
        </pc:picChg>
        <pc:inkChg chg="add mod">
          <ac:chgData name="Steve France" userId="b43bac2f-065f-4dab-8869-567f51c0338e" providerId="ADAL" clId="{32976B86-9A01-5E05-BDB2-234D6247B540}" dt="2026-08-25T12:57:36.415" v="4293" actId="1076"/>
          <ac:inkMkLst>
            <pc:docMk/>
            <pc:sldMk cId="2852443125" sldId="347"/>
            <ac:inkMk id="2" creationId="{55EDAF7E-074E-B049-D8B8-4CAE07EF5DA4}"/>
          </ac:inkMkLst>
        </pc:inkChg>
        <pc:inkChg chg="add del mod">
          <ac:chgData name="Steve France" userId="b43bac2f-065f-4dab-8869-567f51c0338e" providerId="ADAL" clId="{32976B86-9A01-5E05-BDB2-234D6247B540}" dt="2026-08-25T12:56:52.476" v="4284" actId="478"/>
          <ac:inkMkLst>
            <pc:docMk/>
            <pc:sldMk cId="2852443125" sldId="347"/>
            <ac:inkMk id="5" creationId="{585683B3-7212-D388-B923-660267DF5B07}"/>
          </ac:inkMkLst>
        </pc:inkChg>
        <pc:inkChg chg="add mod">
          <ac:chgData name="Steve France" userId="b43bac2f-065f-4dab-8869-567f51c0338e" providerId="ADAL" clId="{32976B86-9A01-5E05-BDB2-234D6247B540}" dt="2026-08-25T12:57:36.011" v="4292" actId="1076"/>
          <ac:inkMkLst>
            <pc:docMk/>
            <pc:sldMk cId="2852443125" sldId="347"/>
            <ac:inkMk id="8" creationId="{3FE80739-37C1-F4CE-FF08-9F6F4AD5DD91}"/>
          </ac:inkMkLst>
        </pc:inkChg>
      </pc:sldChg>
      <pc:sldChg chg="delSp modSp add mod modAnim">
        <pc:chgData name="Steve France" userId="b43bac2f-065f-4dab-8869-567f51c0338e" providerId="ADAL" clId="{32976B86-9A01-5E05-BDB2-234D6247B540}" dt="2026-08-25T12:54:22.257" v="4245"/>
        <pc:sldMkLst>
          <pc:docMk/>
          <pc:sldMk cId="1813139099" sldId="348"/>
        </pc:sldMkLst>
        <pc:spChg chg="mod">
          <ac:chgData name="Steve France" userId="b43bac2f-065f-4dab-8869-567f51c0338e" providerId="ADAL" clId="{32976B86-9A01-5E05-BDB2-234D6247B540}" dt="2026-08-25T12:54:13.060" v="4244" actId="113"/>
          <ac:spMkLst>
            <pc:docMk/>
            <pc:sldMk cId="1813139099" sldId="348"/>
            <ac:spMk id="4" creationId="{3FA7AA0B-138A-5900-29DD-046211EC0D65}"/>
          </ac:spMkLst>
        </pc:spChg>
        <pc:spChg chg="del">
          <ac:chgData name="Steve France" userId="b43bac2f-065f-4dab-8869-567f51c0338e" providerId="ADAL" clId="{32976B86-9A01-5E05-BDB2-234D6247B540}" dt="2026-08-25T12:53:46.579" v="4202" actId="478"/>
          <ac:spMkLst>
            <pc:docMk/>
            <pc:sldMk cId="1813139099" sldId="348"/>
            <ac:spMk id="10" creationId="{B769DD05-8BCF-86F9-1D10-5911DDFCD460}"/>
          </ac:spMkLst>
        </pc:spChg>
      </pc:sldChg>
      <pc:sldChg chg="addSp delSp modSp add del mod modNotesTx">
        <pc:chgData name="Steve France" userId="b43bac2f-065f-4dab-8869-567f51c0338e" providerId="ADAL" clId="{32976B86-9A01-5E05-BDB2-234D6247B540}" dt="2026-08-25T12:59:04.377" v="4346" actId="20577"/>
        <pc:sldMkLst>
          <pc:docMk/>
          <pc:sldMk cId="1226100977" sldId="349"/>
        </pc:sldMkLst>
        <pc:spChg chg="mod">
          <ac:chgData name="Steve France" userId="b43bac2f-065f-4dab-8869-567f51c0338e" providerId="ADAL" clId="{32976B86-9A01-5E05-BDB2-234D6247B540}" dt="2026-08-25T12:58:34.397" v="4336" actId="20577"/>
          <ac:spMkLst>
            <pc:docMk/>
            <pc:sldMk cId="1226100977" sldId="349"/>
            <ac:spMk id="3" creationId="{CB904396-4EA6-E2B1-7734-6489164F8AAC}"/>
          </ac:spMkLst>
        </pc:spChg>
        <pc:spChg chg="add mod">
          <ac:chgData name="Steve France" userId="b43bac2f-065f-4dab-8869-567f51c0338e" providerId="ADAL" clId="{32976B86-9A01-5E05-BDB2-234D6247B540}" dt="2026-08-25T12:59:04.377" v="4346" actId="20577"/>
          <ac:spMkLst>
            <pc:docMk/>
            <pc:sldMk cId="1226100977" sldId="349"/>
            <ac:spMk id="4" creationId="{67A6AFB6-F806-A32E-2C0D-06357F841FBB}"/>
          </ac:spMkLst>
        </pc:spChg>
        <pc:spChg chg="del">
          <ac:chgData name="Steve France" userId="b43bac2f-065f-4dab-8869-567f51c0338e" providerId="ADAL" clId="{32976B86-9A01-5E05-BDB2-234D6247B540}" dt="2026-08-25T12:58:22.917" v="4319" actId="478"/>
          <ac:spMkLst>
            <pc:docMk/>
            <pc:sldMk cId="1226100977" sldId="349"/>
            <ac:spMk id="13" creationId="{318AD268-07DC-8822-99EF-6EBEA9EB633E}"/>
          </ac:spMkLst>
        </pc:spChg>
        <pc:spChg chg="del">
          <ac:chgData name="Steve France" userId="b43bac2f-065f-4dab-8869-567f51c0338e" providerId="ADAL" clId="{32976B86-9A01-5E05-BDB2-234D6247B540}" dt="2026-08-25T12:58:22.917" v="4319" actId="478"/>
          <ac:spMkLst>
            <pc:docMk/>
            <pc:sldMk cId="1226100977" sldId="349"/>
            <ac:spMk id="14" creationId="{283FF64E-C7E7-217B-A9A9-FF1603A6640A}"/>
          </ac:spMkLst>
        </pc:spChg>
        <pc:spChg chg="del">
          <ac:chgData name="Steve France" userId="b43bac2f-065f-4dab-8869-567f51c0338e" providerId="ADAL" clId="{32976B86-9A01-5E05-BDB2-234D6247B540}" dt="2026-08-25T12:58:22.917" v="4319" actId="478"/>
          <ac:spMkLst>
            <pc:docMk/>
            <pc:sldMk cId="1226100977" sldId="349"/>
            <ac:spMk id="17" creationId="{C382770C-EF3F-61F8-202A-32C5964EB8B4}"/>
          </ac:spMkLst>
        </pc:spChg>
        <pc:picChg chg="del">
          <ac:chgData name="Steve France" userId="b43bac2f-065f-4dab-8869-567f51c0338e" providerId="ADAL" clId="{32976B86-9A01-5E05-BDB2-234D6247B540}" dt="2026-08-25T12:58:22.917" v="4319" actId="478"/>
          <ac:picMkLst>
            <pc:docMk/>
            <pc:sldMk cId="1226100977" sldId="349"/>
            <ac:picMk id="11" creationId="{A3557ED2-6B61-8648-0680-0568EBB7F131}"/>
          </ac:picMkLst>
        </pc:picChg>
        <pc:picChg chg="del mod">
          <ac:chgData name="Steve France" userId="b43bac2f-065f-4dab-8869-567f51c0338e" providerId="ADAL" clId="{32976B86-9A01-5E05-BDB2-234D6247B540}" dt="2026-08-25T12:58:22.917" v="4319" actId="478"/>
          <ac:picMkLst>
            <pc:docMk/>
            <pc:sldMk cId="1226100977" sldId="349"/>
            <ac:picMk id="15" creationId="{5FDBBE49-55E2-7DB7-31B0-48747FD7F495}"/>
          </ac:picMkLst>
        </pc:picChg>
      </pc:sldChg>
      <pc:sldChg chg="addSp delSp modSp add mod modNotesTx">
        <pc:chgData name="Steve France" userId="b43bac2f-065f-4dab-8869-567f51c0338e" providerId="ADAL" clId="{32976B86-9A01-5E05-BDB2-234D6247B540}" dt="2026-08-25T14:08:56.774" v="5038" actId="20577"/>
        <pc:sldMkLst>
          <pc:docMk/>
          <pc:sldMk cId="3893848325" sldId="350"/>
        </pc:sldMkLst>
        <pc:spChg chg="del">
          <ac:chgData name="Steve France" userId="b43bac2f-065f-4dab-8869-567f51c0338e" providerId="ADAL" clId="{32976B86-9A01-5E05-BDB2-234D6247B540}" dt="2026-08-25T14:04:18.157" v="4446" actId="478"/>
          <ac:spMkLst>
            <pc:docMk/>
            <pc:sldMk cId="3893848325" sldId="350"/>
            <ac:spMk id="2" creationId="{DC02304D-2731-59EA-EB43-9AD0161EE4BD}"/>
          </ac:spMkLst>
        </pc:spChg>
        <pc:spChg chg="mod">
          <ac:chgData name="Steve France" userId="b43bac2f-065f-4dab-8869-567f51c0338e" providerId="ADAL" clId="{32976B86-9A01-5E05-BDB2-234D6247B540}" dt="2026-08-25T14:08:05.744" v="4861"/>
          <ac:spMkLst>
            <pc:docMk/>
            <pc:sldMk cId="3893848325" sldId="350"/>
            <ac:spMk id="3" creationId="{DDB63E03-917D-49E1-8870-F24FD63AA1E0}"/>
          </ac:spMkLst>
        </pc:spChg>
        <pc:spChg chg="del">
          <ac:chgData name="Steve France" userId="b43bac2f-065f-4dab-8869-567f51c0338e" providerId="ADAL" clId="{32976B86-9A01-5E05-BDB2-234D6247B540}" dt="2026-08-25T14:04:22.502" v="4449" actId="478"/>
          <ac:spMkLst>
            <pc:docMk/>
            <pc:sldMk cId="3893848325" sldId="350"/>
            <ac:spMk id="7" creationId="{81B9F355-0780-0C86-776B-DDD10A58BD0A}"/>
          </ac:spMkLst>
        </pc:spChg>
        <pc:spChg chg="add del mod">
          <ac:chgData name="Steve France" userId="b43bac2f-065f-4dab-8869-567f51c0338e" providerId="ADAL" clId="{32976B86-9A01-5E05-BDB2-234D6247B540}" dt="2026-08-25T14:04:20.457" v="4447" actId="478"/>
          <ac:spMkLst>
            <pc:docMk/>
            <pc:sldMk cId="3893848325" sldId="350"/>
            <ac:spMk id="8" creationId="{CADA84A3-A682-55F2-8756-7E19877D427C}"/>
          </ac:spMkLst>
        </pc:spChg>
        <pc:spChg chg="add mod">
          <ac:chgData name="Steve France" userId="b43bac2f-065f-4dab-8869-567f51c0338e" providerId="ADAL" clId="{32976B86-9A01-5E05-BDB2-234D6247B540}" dt="2026-08-25T14:08:08.327" v="4862" actId="6549"/>
          <ac:spMkLst>
            <pc:docMk/>
            <pc:sldMk cId="3893848325" sldId="350"/>
            <ac:spMk id="9" creationId="{5238B2DC-B970-FFEB-6CE7-4ADAA3DA771E}"/>
          </ac:spMkLst>
        </pc:spChg>
        <pc:picChg chg="del">
          <ac:chgData name="Steve France" userId="b43bac2f-065f-4dab-8869-567f51c0338e" providerId="ADAL" clId="{32976B86-9A01-5E05-BDB2-234D6247B540}" dt="2026-08-25T14:04:21.331" v="4448" actId="478"/>
          <ac:picMkLst>
            <pc:docMk/>
            <pc:sldMk cId="3893848325" sldId="350"/>
            <ac:picMk id="6" creationId="{390AF6CA-F3D4-0C7F-AB94-0F0AFD178899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5T12:57:03.06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0,'78'4,"0"-1,-18-1,1 0,29 1,-3-1,4-1,-21 1,12-1,-10 1,-20-1,0 0,22 1,9 0,-10 1,26 0,-8 0,-6 0,-27-1,7 0,0 0,-9-1,5 1,0 0,-9 0,1 0,0 0,-9 0,51 5,-51-4,8 1,1-1,4-2,9 1,-1-2,-10 0,8 0,0 0,-7 0,2 0,-1 0,-11 0,37 1,-56 0,35 1,-36-2,23 1,-31-1,20 0,-22 0,23 0,-18-1,31-1,-25 1,41-1,-32 1,47-1,-44 1,33 0,-50 1,21 0,-28 0,22 0,-21 1,29 0,-24 0,36-1,-29 0,50 2,-35 0,12 0,1 0,-5-1,7 0,0 0,-6-1,10 0,1 0,-3 0,11 0,0 0,-7 0,10 0,1-1,-9 0,-1 0,-4 0,-12 0,46 0,-57 1,26 1,-37 0,32 0,-30-2,45 0,-33 0,11 0,2 0,12 1,9 0,0 0,-10 0,5 0,-2-1,-13 0,40-1,-64 0,12-1,-33 2,6-1,5-1,10 3,-2-3,20 2,-23-1,36-1,-31 2,33-1,-41 2,26 0,-30 0,20 0,-23 0,27 0,-22 0,45-2,-34 1,65-1,-54 1,56-1,-56 1,55-3,-57 2,42 0,-62 2,21 0,-29 0,15 0,-15 0,22 0,-16 0,26 0,-24 0,32 0,-30 0,39 0,-36 1,24 0,-32-1,18 2,-23-2,15 2,-18-1,14 1,-6-2,26 2,-19 0,39 2,-34-1,35 2,-39-3,29 1,-34-2,24 0,-26 0,38 4,-28-2,55 3,-48-4,44 3,-45-2,41 2,-42-4,39 3,-49-3,24 2,-33-2,23 2,-21-2,27 2,-24-1,10 0,-17-1,18 0,-14-1,27 0,-25 0,27 0,-24 0,26 0,-28 1,32 1,-26 0,33 1,-32-2,26 2,-32-2,19 1,-23-1,5-1,-11 2,8-1,-1 1,-1-1,3 1,-10-1,9 1,-7-1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5T12:57:06.33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66,'54'-2,"1"1,13-1,6 2,16 1,1 1,-22-1,5 0,2 0,13-1,1 0,-12 0,-1-1,1-1,6 0,13 0,1 0,-13 0,0 0,-2-1,-6 1,10 0,-1 0,-16 0,-13 1,-4 0,18-1,8 0,-12 1,17-1,-6 0,-3 1,-17 0,9 0,-1-1,-8 1,13 0,1-1,-6 1,9 0,0 0,-8 0,10-1,-3 1,-21 1,5 0,0 1,-10-1,5 1,-1 0,-10 0,31 1,-52-2,21 0,-24 0,12 0,-17 0,21 0,-18 0,34 0,-19 0,48 2,-30 0,5-1,1 0,3-1,12-1,1 1,-1-1,6 0,-2-1,-16 0,8 0,-1 1,-9 0,5 0,-1 0,-7 0,10 0,0 0,-7 1,12 0,-1-1,-7 1,17-1,1 0,-6-1,14 1,-2 0,-25 0,-1 0,-4 0,-21 1,41-2,-44 2,35 0,-37 0,46 0,-35 0,38 0,-46 0,49 2,-42-1,37 2,-43-1,27-1,-35-1,37 2,-33-1,43 3,-33-2,43 2,-48-3,50 3,-43-3,57 2,-52-2,9-1,2 1,-6-1,2 0,0 0,-5 0,6 0,0 0,-4 0,10 0,-2 0,-21 0,30 0,-56 0,5 0,2 0,14 1,3 0,0 1,-20-2,56 0,-47 0,47 0,-42 3,-12-3,39 2,-30-2,25 0,-30 0,7 1,-18 0,8 0,1 1,2-1,16 2,-11-2,28 0,-28-1,16 0,-33 0,3 0,13 5,11-2,2 3,11-3,-32-3,18 1,-23-1,-3 18,-17 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8B4C4-0720-F64E-9EEE-9472CF165DC6}" type="datetimeFigureOut"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09F92-05EE-6F4A-AD9C-ED35F0F7692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56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Happy syllabus day!</a:t>
            </a:r>
          </a:p>
          <a:p>
            <a:endParaRPr lang="en-US" dirty="0"/>
          </a:p>
          <a:p>
            <a:r>
              <a:rPr lang="en-US" dirty="0"/>
              <a:t>This is a Power Hour course so strap in.</a:t>
            </a:r>
          </a:p>
          <a:p>
            <a:endParaRPr lang="en-US" dirty="0"/>
          </a:p>
          <a:p>
            <a:r>
              <a:rPr lang="en-US" dirty="0"/>
              <a:t>This slide deck covers syllabus, then we’ll take a little break, and then we’ll talk about the course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57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81FB-A85A-5C93-708A-088CBD8C3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0EDA88-BBCC-4203-83F9-7B3FE9F13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E0B942-8C01-1028-F5A2-3566889BF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effectLst/>
              </a:rPr>
              <a:t>No Final </a:t>
            </a:r>
            <a:r>
              <a:rPr lang="en-US" dirty="0">
                <a:solidFill>
                  <a:schemeClr val="tx1"/>
                </a:solidFill>
                <a:effectLst/>
              </a:rPr>
              <a:t>this semester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effectLst/>
              </a:rPr>
              <a:t>The intent of this approach is to provide instructors a simple and effective means of assessing student learning. 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marL="0" indent="0">
              <a:buFontTx/>
              <a:buNone/>
            </a:pPr>
            <a:r>
              <a:rPr lang="en-US" b="1" dirty="0">
                <a:solidFill>
                  <a:schemeClr val="tx1"/>
                </a:solidFill>
                <a:effectLst/>
              </a:rPr>
              <a:t>ANIMATE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effectLst/>
              </a:rPr>
              <a:t>Describe details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effectLst/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17CAC-1687-BC3B-0414-E8050F017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7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88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 cheating policy is “be reasonable”. This is a senior-level course. By now I hope you understand that if you cheat, it has consequences – you won’t get a job, or you’ll be fired from it for incompetence.   So, let’s talk through the course elements and what would constitute cheating.</a:t>
            </a:r>
          </a:p>
          <a:p>
            <a:endParaRPr lang="en-US" dirty="0"/>
          </a:p>
          <a:p>
            <a:r>
              <a:rPr lang="en-US" b="1" dirty="0"/>
              <a:t>ANIMATE</a:t>
            </a:r>
          </a:p>
          <a:p>
            <a:r>
              <a:rPr lang="en-US" dirty="0"/>
              <a:t>Kick off the think-pair-share</a:t>
            </a:r>
          </a:p>
          <a:p>
            <a:endParaRPr lang="en-US" dirty="0"/>
          </a:p>
          <a:p>
            <a:r>
              <a:rPr lang="en-US" b="1" dirty="0"/>
              <a:t>ANIMATE</a:t>
            </a:r>
          </a:p>
          <a:p>
            <a:r>
              <a:rPr lang="en-US" dirty="0"/>
              <a:t>ASK – how does this statement in the syllabus change your answer?</a:t>
            </a:r>
          </a:p>
          <a:p>
            <a:endParaRPr lang="en-US" dirty="0"/>
          </a:p>
          <a:p>
            <a:r>
              <a:rPr lang="en-US" b="1" dirty="0"/>
              <a:t>TRANSITION to next slide</a:t>
            </a:r>
          </a:p>
          <a:p>
            <a:r>
              <a:rPr lang="en-US" dirty="0"/>
              <a:t>Is there precedent for this kind of statement in our discipline?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15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0BAF1-8793-26A5-181A-8873A7544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B7CE52-83C2-2278-C0E1-6C1E3162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01815-8477-287B-3603-3939F1650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</a:t>
            </a:r>
          </a:p>
          <a:p>
            <a:endParaRPr lang="en-US" dirty="0"/>
          </a:p>
          <a:p>
            <a:r>
              <a:rPr lang="en-US" b="1" dirty="0"/>
              <a:t>ANIMATE</a:t>
            </a:r>
          </a:p>
          <a:p>
            <a:r>
              <a:rPr lang="en-US" dirty="0"/>
              <a:t>Briefly walk through table to show progression</a:t>
            </a:r>
          </a:p>
          <a:p>
            <a:endParaRPr lang="en-US" dirty="0"/>
          </a:p>
          <a:p>
            <a:r>
              <a:rPr lang="en-US" b="1" dirty="0"/>
              <a:t>ANIMATE</a:t>
            </a:r>
          </a:p>
          <a:p>
            <a:r>
              <a:rPr lang="en-US" dirty="0"/>
              <a:t>There is still plenty of engineering work to do!</a:t>
            </a:r>
          </a:p>
          <a:p>
            <a:endParaRPr lang="en-US" dirty="0"/>
          </a:p>
          <a:p>
            <a:r>
              <a:rPr lang="en-US" b="1" dirty="0"/>
              <a:t>TRANSITION</a:t>
            </a:r>
          </a:p>
          <a:p>
            <a:r>
              <a:rPr lang="en-US" dirty="0"/>
              <a:t>But each student must still do the requisite work, and contribute fairly to their team.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27045-FE0A-1B5C-05C5-5C807B10AA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98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honesty pledge you will be required to sign for every team assignment.</a:t>
            </a:r>
          </a:p>
          <a:p>
            <a:endParaRPr lang="en-US" dirty="0"/>
          </a:p>
          <a:p>
            <a:r>
              <a:rPr lang="en-US" dirty="0"/>
              <a:t>If you sign it, that means you are stating that you contributed substantially to the submission.</a:t>
            </a:r>
          </a:p>
          <a:p>
            <a:r>
              <a:rPr lang="en-US" dirty="0"/>
              <a:t>If you do not sign it, you will receive a zero for the assignment.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team members might perform notably worse on oral examinations than their teammates do.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might do so in a way that indicates a lack of involvement with the project.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such a case, the active members of a team may have their project grade increased by up to two letter grades,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inactive members may have their project grade decreased by up to two letter grades, at the discretion of the instructor.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38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did I choose these texts?</a:t>
            </a:r>
          </a:p>
          <a:p>
            <a:endParaRPr lang="en-US" dirty="0"/>
          </a:p>
          <a:p>
            <a:r>
              <a:rPr lang="en-US" dirty="0"/>
              <a:t>Other texts: Will post PDFs of readings.</a:t>
            </a:r>
          </a:p>
          <a:p>
            <a:pPr marL="171450" indent="-171450">
              <a:buFontTx/>
              <a:buChar char="-"/>
            </a:pPr>
            <a:r>
              <a:rPr lang="en-US" dirty="0"/>
              <a:t>Some readings will be provided as a resource to help you with homework.</a:t>
            </a:r>
          </a:p>
          <a:p>
            <a:pPr marL="171450" indent="-171450">
              <a:buFontTx/>
              <a:buChar char="-"/>
            </a:pPr>
            <a:r>
              <a:rPr lang="en-US" dirty="0"/>
              <a:t>Others may be posted for you to review before class, to facilitate discussion.</a:t>
            </a:r>
          </a:p>
          <a:p>
            <a:endParaRPr lang="en-US" dirty="0"/>
          </a:p>
          <a:p>
            <a:r>
              <a:rPr lang="en-US" dirty="0"/>
              <a:t>For any assignments, we will post the questions themselves, not the question numbers, in case you are working without a 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62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C818-9E10-5BE5-E307-B8F048962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685828-7543-D8DB-BC9E-A054F7376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1F138-0E64-26D7-1120-F13110835E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11B5A-E2F3-A7E5-1A6C-2BE21CAC9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77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Attendance: </a:t>
            </a: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course does not have a formal attendance policy, except insofar as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will be several in-class activities that are graded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If you do not attend class and have not contacted the instructor in advance to explain your absence, you will receive a 0 on those activities.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assignments in this course have deadlines. However, I am not so naïve as to believe you have no other demands on your time. This is a senior-level course, and I will treat you as professionals.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need an extension or accommodation,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 me and request 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professional can manage their time and does not procrastinate on assignments. However, surprises and emergencies of many kinds – including health, finances, and family matters – are all excellent reasons to retroactively request an accommodation</a:t>
            </a:r>
            <a:r>
              <a:rPr lang="en-US" dirty="0">
                <a:effectLst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/>
              <a:t>We may have a few guest speakers over the course of the semester on various aspects of 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Prepare appropriately, by studying their LinkedIn, company, job role, etc.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Treat them with respect. Learn as much as you can from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After a speaker there will be a homework reflection on what you heard and learned.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97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1ED3D-FB95-017C-BDC6-64E6B7776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BCDF1-5BCE-F266-44E0-3C789576A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DBF64C-51D2-CE5E-9222-0E0F8E0AE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60068-3063-40E2-4AA8-FA432E91F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09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36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72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61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37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06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5F106-7E24-84B3-00EA-1B824E212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B0D28-46EF-679C-DFD0-9DA17815A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AB38C0-C105-2F83-564E-DDB9ED7F3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7F678-9C11-CE78-3B35-45196F6A2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67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33A4-B251-A0D2-26A7-80D034250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9D4252-9081-F2E1-8543-328DDF404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C8E0ED-A6B7-F7B9-FC92-881A7A7A6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75E4A-2945-6B36-5F0F-ED5CE6866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07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841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7B899-E8B0-CA34-0620-CC5FBEB3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6E34E-B273-75BD-C71F-74A91F0E4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2A94A4-898A-D11B-391F-FA0C260EA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help kick start the process and give you an opportunity to meet your fellow students…</a:t>
            </a:r>
          </a:p>
          <a:p>
            <a:endParaRPr lang="en-US" dirty="0"/>
          </a:p>
          <a:p>
            <a:r>
              <a:rPr lang="en-US" dirty="0"/>
              <a:t>Continue for 5 – 10 minutes, depending on vibe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CAADD-0C97-879C-53A3-E434E81F50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91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Experience in 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Why I am running this 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What I do for fun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09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5B73-F5F8-37F4-4A7D-98EE06B0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89E112-521F-3FAE-10C9-C136C03F9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03A79-759F-D82E-FAF4-ACA464588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13D13-38A4-E29C-8487-73025A3B0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79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561FB-5320-4514-2295-3C201318E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A62B01-0AB9-0E47-94D5-D4EE331A0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7C714-AF48-180C-2363-E07C91252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u="none" strike="noStrike" dirty="0">
              <a:solidFill>
                <a:srgbClr val="202122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3BEB-5333-DC08-0879-EB537F1B72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72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TL;DR: You should learn certain things from the course. I will need to measure that learning. </a:t>
            </a:r>
          </a:p>
          <a:p>
            <a:r>
              <a:rPr lang="en-US" dirty="0"/>
              <a:t>If you cheat and I find out, we will have uncomfortable conversations, and I will likely fail you and pursue further punishments.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63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will teach you as much as I can </a:t>
            </a:r>
          </a:p>
          <a:p>
            <a:r>
              <a:rPr lang="en-US" dirty="0"/>
              <a:t>Think.</a:t>
            </a:r>
          </a:p>
          <a:p>
            <a:r>
              <a:rPr lang="en-US" dirty="0"/>
              <a:t>Engage.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02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We will try hard to give you “3 hours outside of class for every hour in class”. If we go overboard, please let us know!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1 team project divided into 6 major phases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These will take up much of your time.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2 oral exams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Discussed on next slide</a:t>
            </a:r>
          </a:p>
          <a:p>
            <a:pPr marL="171450" indent="-171450">
              <a:buFontTx/>
              <a:buChar char="-"/>
            </a:pPr>
            <a:r>
              <a:rPr lang="en-US" dirty="0"/>
              <a:t>Reading quizzes + a variety of in-class activities (including some pre- and post- speaker documents)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These should take you 1-3 hours.</a:t>
            </a:r>
          </a:p>
          <a:p>
            <a:pPr marL="628650" lvl="1" indent="-1714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15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86BF8-1FD2-7846-F48F-809ACA3BC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046346-7497-4F74-038B-5B7C72776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4FB79-38B9-FE5B-18F8-EB09C574B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effectLst/>
              </a:rPr>
              <a:t>No Final </a:t>
            </a:r>
            <a:r>
              <a:rPr lang="en-US" dirty="0">
                <a:solidFill>
                  <a:schemeClr val="tx1"/>
                </a:solidFill>
                <a:effectLst/>
              </a:rPr>
              <a:t>this semester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effectLst/>
              </a:rPr>
              <a:t>The intent of this approach is to provide instructors a simple and effective means of assessing student learning. 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C9370-F2F7-FF3E-9614-AE1089446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09F92-05EE-6F4A-AD9C-ED35F0F76927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00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18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308100" y="3235325"/>
            <a:ext cx="6400800" cy="1881188"/>
          </a:xfrm>
        </p:spPr>
        <p:txBody>
          <a:bodyPr/>
          <a:lstStyle>
            <a:lvl1pPr marL="0" indent="0" algn="ctr">
              <a:buFont typeface="Times" pitchFamily="18" charset="0"/>
              <a:buNone/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Click to edit Master subtitle style</a:t>
            </a:r>
          </a:p>
        </p:txBody>
      </p:sp>
      <p:sp>
        <p:nvSpPr>
          <p:cNvPr id="251914" name="Rectangle 10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27125" y="2078038"/>
            <a:ext cx="7031038" cy="874712"/>
          </a:xfrm>
          <a:ln>
            <a:noFill/>
          </a:ln>
        </p:spPr>
        <p:txBody>
          <a:bodyPr/>
          <a:lstStyle>
            <a:lvl1pPr algn="ctr">
              <a:defRPr sz="3600" cap="none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</a:p>
        </p:txBody>
      </p:sp>
      <p:sp>
        <p:nvSpPr>
          <p:cNvPr id="8" name="Line 66">
            <a:extLst>
              <a:ext uri="{FF2B5EF4-FFF2-40B4-BE49-F238E27FC236}">
                <a16:creationId xmlns:a16="http://schemas.microsoft.com/office/drawing/2014/main" id="{9629C0A1-FA46-974B-8B59-DAFA34D587F5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16760" y="0"/>
            <a:ext cx="9144000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11" name="Line 66">
            <a:extLst>
              <a:ext uri="{FF2B5EF4-FFF2-40B4-BE49-F238E27FC236}">
                <a16:creationId xmlns:a16="http://schemas.microsoft.com/office/drawing/2014/main" id="{F21F285B-3B58-4149-B959-9010CE636448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858000"/>
            <a:ext cx="9144000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pic>
        <p:nvPicPr>
          <p:cNvPr id="12" name="Purdue CoBrand">
            <a:extLst>
              <a:ext uri="{FF2B5EF4-FFF2-40B4-BE49-F238E27FC236}">
                <a16:creationId xmlns:a16="http://schemas.microsoft.com/office/drawing/2014/main" id="{BCBD89D8-43BD-5D41-99C6-91B0B6A519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7131" y="5715964"/>
            <a:ext cx="5091026" cy="542584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3C42A2-A875-7F49-9930-886B64F26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0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ility 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PT Accessibility">
            <a:extLst>
              <a:ext uri="{FF2B5EF4-FFF2-40B4-BE49-F238E27FC236}">
                <a16:creationId xmlns:a16="http://schemas.microsoft.com/office/drawing/2014/main" id="{7218C6A0-FE47-3C49-9974-F3CABE12FB6E}"/>
              </a:ext>
            </a:extLst>
          </p:cNvPr>
          <p:cNvSpPr txBox="1"/>
          <p:nvPr userDrawn="1"/>
        </p:nvSpPr>
        <p:spPr>
          <a:xfrm>
            <a:off x="1110838" y="1877220"/>
            <a:ext cx="6128758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Support the Purdue University brand in your presentations by using a brand-friendly template. This template uses an accessible master layout. Please note that some changes </a:t>
            </a:r>
            <a:b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the PowerPoint template could impact accessibility by those with disabilities. Follow the instructions provided by Microsoft Office to ensure that your PowerPoint presentations are accessible to all users: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PT Accessibility URL" descr="PPT Accessibility URL">
            <a:extLst>
              <a:ext uri="{FF2B5EF4-FFF2-40B4-BE49-F238E27FC236}">
                <a16:creationId xmlns:a16="http://schemas.microsoft.com/office/drawing/2014/main" id="{BA1A708E-CC6F-5046-B62E-67EF72C83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0837" y="4133385"/>
            <a:ext cx="5765747" cy="754822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0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https://</a:t>
            </a:r>
            <a:r>
              <a:rPr lang="en-US" dirty="0" err="1">
                <a:solidFill>
                  <a:schemeClr val="accent1"/>
                </a:solidFill>
              </a:rPr>
              <a:t>support.office.com</a:t>
            </a:r>
            <a:r>
              <a:rPr lang="en-US" dirty="0">
                <a:solidFill>
                  <a:schemeClr val="accent1"/>
                </a:solidFill>
              </a:rPr>
              <a:t>/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-us/article/Make-your-PowerPoint-presentations-accessible-6f7772b2-2f33-4bd2-8ca7-dae3b2b3ef25</a:t>
            </a:r>
          </a:p>
        </p:txBody>
      </p:sp>
      <p:pic>
        <p:nvPicPr>
          <p:cNvPr id="31" name="Purdue Logo" descr="Purdue Logo">
            <a:extLst>
              <a:ext uri="{FF2B5EF4-FFF2-40B4-BE49-F238E27FC236}">
                <a16:creationId xmlns:a16="http://schemas.microsoft.com/office/drawing/2014/main" id="{5776162E-C11B-0945-A3D0-13135D39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8" y="6059042"/>
            <a:ext cx="1908400" cy="341599"/>
          </a:xfrm>
          <a:prstGeom prst="rect">
            <a:avLst/>
          </a:prstGeom>
        </p:spPr>
      </p:pic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6B6E011-40BE-8046-8468-0882C252F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B9D6C85B-3217-C348-9016-4234B3838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8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69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fu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ld Background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6116" y="1626244"/>
            <a:ext cx="7451413" cy="75713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0000"/>
              </a:lnSpc>
              <a:defRPr sz="6000" b="1" i="1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121760" y="3990084"/>
            <a:ext cx="5322202" cy="336015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25" name="Black Triangle">
            <a:extLst>
              <a:ext uri="{FF2B5EF4-FFF2-40B4-BE49-F238E27FC236}">
                <a16:creationId xmlns:a16="http://schemas.microsoft.com/office/drawing/2014/main" id="{B39FD579-3334-AA49-8C7F-768033BE0C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cxnSp>
        <p:nvCxnSpPr>
          <p:cNvPr id="33" name="Line">
            <a:extLst>
              <a:ext uri="{FF2B5EF4-FFF2-40B4-BE49-F238E27FC236}">
                <a16:creationId xmlns:a16="http://schemas.microsoft.com/office/drawing/2014/main" id="{E61121D3-034C-A148-89AD-C240C1E7F6F7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502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8" pos="6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49859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213" y="1345166"/>
            <a:ext cx="5491495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1465" y="1962540"/>
            <a:ext cx="55245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26B2E09-9A81-1042-9C6F-C9616B2F54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4A82EC6-E211-BD41-BE03-BC086B828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5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984">
          <p15:clr>
            <a:srgbClr val="FBAE40"/>
          </p15:clr>
        </p15:guide>
        <p15:guide id="8" pos="696">
          <p15:clr>
            <a:srgbClr val="FBAE40"/>
          </p15:clr>
        </p15:guide>
        <p15:guide id="9" pos="11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 &amp; Pic/Char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lack Bar">
            <a:extLst>
              <a:ext uri="{FF2B5EF4-FFF2-40B4-BE49-F238E27FC236}">
                <a16:creationId xmlns:a16="http://schemas.microsoft.com/office/drawing/2014/main" id="{87C91AFD-CCD5-AA40-82FE-4B69C6151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73768DE6-FB80-874D-8DE0-986B46F1FD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49859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679" y="1345166"/>
            <a:ext cx="5466371" cy="338554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4B5CCD19-DE21-294C-8B0B-3103725AE0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8501" y="1917388"/>
            <a:ext cx="3443499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Picture or Chart" descr="Picture or Chart">
            <a:extLst>
              <a:ext uri="{FF2B5EF4-FFF2-40B4-BE49-F238E27FC236}">
                <a16:creationId xmlns:a16="http://schemas.microsoft.com/office/drawing/2014/main" id="{699BD747-48B6-2547-8F7C-25A44594F6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65675" y="1920875"/>
            <a:ext cx="3965575" cy="2982913"/>
          </a:xfrm>
        </p:spPr>
        <p:txBody>
          <a:bodyPr lIns="0" tIns="0" rIns="0" bIns="0" anchor="ctr" anchorCtr="0"/>
          <a:lstStyle>
            <a:lvl1pPr algn="ctr"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Insert picture or chart here</a:t>
            </a:r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BCC405A1-23C8-8E4E-940E-49CA3B709385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604E88AE-4DDB-7848-8BFC-689AB0895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A80B4ADB-F607-2245-8FB1-ECFA5F928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6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" descr="Description of Picture">
            <a:extLst>
              <a:ext uri="{FF2B5EF4-FFF2-40B4-BE49-F238E27FC236}">
                <a16:creationId xmlns:a16="http://schemas.microsoft.com/office/drawing/2014/main" id="{B6A7C9B5-3617-0144-A4ED-16186741E8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0D6DAF39-EE35-6843-807B-FF770BE212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381000" y="304800"/>
            <a:ext cx="2879168" cy="125342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1" i="0" cap="none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Brief photo caption. Place in top left or right corner. </a:t>
            </a:r>
            <a:r>
              <a:rPr lang="en-US" dirty="0" err="1"/>
              <a:t>Acumin</a:t>
            </a:r>
            <a:r>
              <a:rPr lang="en-US" dirty="0"/>
              <a:t> Pro Bold 18 pt. Make text black or white for legibility.</a:t>
            </a:r>
          </a:p>
        </p:txBody>
      </p:sp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A56429C-6FAE-3948-90B5-12153EA6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E2E1FAD-26E8-1347-8D53-549E835DE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5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2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Fact/High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ld Background">
            <a:extLst>
              <a:ext uri="{FF2B5EF4-FFF2-40B4-BE49-F238E27FC236}">
                <a16:creationId xmlns:a16="http://schemas.microsoft.com/office/drawing/2014/main" id="{5CCAEC11-865D-CB4B-88E8-5AF51FB37FBE}"/>
              </a:ext>
            </a:extLst>
          </p:cNvPr>
          <p:cNvSpPr/>
          <p:nvPr/>
        </p:nvSpPr>
        <p:spPr>
          <a:xfrm>
            <a:off x="0" y="0"/>
            <a:ext cx="9143999" cy="68522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eading">
            <a:extLst>
              <a:ext uri="{FF2B5EF4-FFF2-40B4-BE49-F238E27FC236}">
                <a16:creationId xmlns:a16="http://schemas.microsoft.com/office/drawing/2014/main" id="{4D7D7E43-151C-6148-8D70-1135C4C4B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2170159" y="1466566"/>
            <a:ext cx="4814498" cy="1210973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ctr">
              <a:defRPr sz="8600" b="0" i="0" cap="none" spc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123</a:t>
            </a:r>
          </a:p>
        </p:txBody>
      </p:sp>
      <p:sp>
        <p:nvSpPr>
          <p:cNvPr id="20" name="Black Bar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1986208" y="2744421"/>
            <a:ext cx="5179092" cy="440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0B79470A-88E7-9241-9D11-9A69D7623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6207" y="2706475"/>
            <a:ext cx="5171597" cy="553998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3600" b="1" i="0" spc="3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TOPIC OR TITLE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BD416322-CF1A-F143-B2A9-844B608C5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6451" y="3540352"/>
            <a:ext cx="5008850" cy="1122744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normalizeH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Fact or highlight. </a:t>
            </a:r>
            <a:r>
              <a:rPr lang="en-US" dirty="0" err="1"/>
              <a:t>Acumin</a:t>
            </a:r>
            <a:r>
              <a:rPr lang="en-US" dirty="0"/>
              <a:t> Pro Medium 24 pt. Keep it short with bite-size chunks of information.</a:t>
            </a:r>
          </a:p>
        </p:txBody>
      </p:sp>
      <p:pic>
        <p:nvPicPr>
          <p:cNvPr id="24" name="Gold Triangle">
            <a:extLst>
              <a:ext uri="{FF2B5EF4-FFF2-40B4-BE49-F238E27FC236}">
                <a16:creationId xmlns:a16="http://schemas.microsoft.com/office/drawing/2014/main" id="{4DC803D7-BDE8-2740-B36D-EB98236E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cxnSp>
        <p:nvCxnSpPr>
          <p:cNvPr id="27" name="Line">
            <a:extLst>
              <a:ext uri="{FF2B5EF4-FFF2-40B4-BE49-F238E27FC236}">
                <a16:creationId xmlns:a16="http://schemas.microsoft.com/office/drawing/2014/main" id="{8F96F97C-D2D6-7949-BDC5-C0B91FB918BD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D069DDFF-7A5A-2F4E-B4E3-860E92D12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14B5E51-5508-B040-A7DB-BEB27306C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148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ld Background">
            <a:extLst>
              <a:ext uri="{FF2B5EF4-FFF2-40B4-BE49-F238E27FC236}">
                <a16:creationId xmlns:a16="http://schemas.microsoft.com/office/drawing/2014/main" id="{F59025A6-822F-2D44-9F31-61A4A63F5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89144" y="1557666"/>
            <a:ext cx="5500897" cy="85408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6000" b="1" i="1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00775FC-E9E4-FF46-A522-92CC39196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7311" y="2578489"/>
            <a:ext cx="5500891" cy="880790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normalizeH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Conclusion, call to action or contact information.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</p:txBody>
      </p:sp>
      <p:pic>
        <p:nvPicPr>
          <p:cNvPr id="21" name="Black Triangle">
            <a:extLst>
              <a:ext uri="{FF2B5EF4-FFF2-40B4-BE49-F238E27FC236}">
                <a16:creationId xmlns:a16="http://schemas.microsoft.com/office/drawing/2014/main" id="{237F821D-D4B4-C442-814B-E1605BD7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cxnSp>
        <p:nvCxnSpPr>
          <p:cNvPr id="25" name="Line">
            <a:extLst>
              <a:ext uri="{FF2B5EF4-FFF2-40B4-BE49-F238E27FC236}">
                <a16:creationId xmlns:a16="http://schemas.microsoft.com/office/drawing/2014/main" id="{A45DD0F1-B8FD-0047-817A-E2982F127A6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9A77649-773F-A440-9DB2-280E1D970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D0EF5FB-C2A8-AC4E-A6D4-F04BB1C8D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277148" y="1305004"/>
            <a:ext cx="8557768" cy="5166916"/>
          </a:xfrm>
        </p:spPr>
        <p:txBody>
          <a:bodyPr/>
          <a:lstStyle>
            <a:lvl2pPr>
              <a:defRPr/>
            </a:lvl2pPr>
            <a:lvl3pPr>
              <a:defRPr/>
            </a:lvl3pPr>
          </a:lstStyle>
          <a:p>
            <a:pPr lvl="0"/>
            <a:r>
              <a:rPr lang="en-US" altLang="ko-KR" dirty="0"/>
              <a:t>Words</a:t>
            </a:r>
            <a:endParaRPr lang="ko-KR" altLang="en-US" dirty="0"/>
          </a:p>
          <a:p>
            <a:pPr lvl="1"/>
            <a:r>
              <a:rPr lang="en-US" altLang="ko-KR" dirty="0"/>
              <a:t>Words</a:t>
            </a:r>
            <a:endParaRPr lang="ko-KR" altLang="en-US" dirty="0"/>
          </a:p>
          <a:p>
            <a:pPr lvl="2"/>
            <a:r>
              <a:rPr lang="en-US" altLang="ko-KR" dirty="0"/>
              <a:t>Words</a:t>
            </a:r>
          </a:p>
          <a:p>
            <a:pPr lvl="3"/>
            <a:r>
              <a:rPr lang="en-US" altLang="ko-KR" dirty="0"/>
              <a:t>Words</a:t>
            </a:r>
          </a:p>
          <a:p>
            <a:pPr lvl="4"/>
            <a:r>
              <a:rPr lang="en-US" altLang="ko-KR" dirty="0"/>
              <a:t>Words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277148" y="118428"/>
            <a:ext cx="8043862" cy="638175"/>
          </a:xfrm>
          <a:noFill/>
          <a:ln>
            <a:noFill/>
          </a:ln>
        </p:spPr>
        <p:txBody>
          <a:bodyPr/>
          <a:lstStyle>
            <a:lvl1pPr algn="l">
              <a:defRPr b="0"/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4" name="Line 66">
            <a:extLst>
              <a:ext uri="{FF2B5EF4-FFF2-40B4-BE49-F238E27FC236}">
                <a16:creationId xmlns:a16="http://schemas.microsoft.com/office/drawing/2014/main" id="{67B3E873-1394-3543-8BD2-2C910090ECBD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77148" y="756603"/>
            <a:ext cx="8557769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10635A2-0953-8C4C-807B-9F1EE80A1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1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484369" y="1250205"/>
            <a:ext cx="4038600" cy="4525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/>
              <a:t>Words</a:t>
            </a:r>
          </a:p>
          <a:p>
            <a:pPr lvl="1"/>
            <a:r>
              <a:rPr lang="en-US" altLang="ko-KR" dirty="0"/>
              <a:t>Words</a:t>
            </a:r>
          </a:p>
          <a:p>
            <a:pPr lvl="2"/>
            <a:r>
              <a:rPr lang="en-US" altLang="ko-KR" dirty="0"/>
              <a:t>Words</a:t>
            </a:r>
          </a:p>
          <a:p>
            <a:pPr lvl="3"/>
            <a:r>
              <a:rPr lang="en-US" altLang="ko-KR" dirty="0"/>
              <a:t>Words</a:t>
            </a:r>
          </a:p>
          <a:p>
            <a:pPr lvl="4"/>
            <a:r>
              <a:rPr lang="en-US" altLang="ko-KR" dirty="0"/>
              <a:t>Words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75369" y="1250205"/>
            <a:ext cx="4038600" cy="4525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/>
              <a:t>Words</a:t>
            </a:r>
          </a:p>
          <a:p>
            <a:pPr lvl="1"/>
            <a:r>
              <a:rPr lang="en-US" altLang="ko-KR" dirty="0"/>
              <a:t>Words</a:t>
            </a:r>
          </a:p>
          <a:p>
            <a:pPr lvl="2"/>
            <a:r>
              <a:rPr lang="en-US" altLang="ko-KR" dirty="0"/>
              <a:t>Words</a:t>
            </a:r>
          </a:p>
          <a:p>
            <a:pPr lvl="3"/>
            <a:r>
              <a:rPr lang="en-US" altLang="ko-KR" dirty="0"/>
              <a:t>Words</a:t>
            </a:r>
          </a:p>
          <a:p>
            <a:pPr lvl="4"/>
            <a:r>
              <a:rPr lang="en-US" altLang="ko-KR" dirty="0"/>
              <a:t>Words</a:t>
            </a:r>
            <a:endParaRPr lang="ko-KR" altLang="en-US" dirty="0"/>
          </a:p>
        </p:txBody>
      </p:sp>
      <p:sp>
        <p:nvSpPr>
          <p:cNvPr id="7" name="Line 66">
            <a:extLst>
              <a:ext uri="{FF2B5EF4-FFF2-40B4-BE49-F238E27FC236}">
                <a16:creationId xmlns:a16="http://schemas.microsoft.com/office/drawing/2014/main" id="{43238AEC-E676-EF48-A1EE-CE1856C5DB86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77148" y="756603"/>
            <a:ext cx="8577217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4EEA1B3E-FF6B-734D-830E-C9FC203C0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148" y="118428"/>
            <a:ext cx="8043862" cy="638175"/>
          </a:xfrm>
          <a:noFill/>
          <a:ln>
            <a:noFill/>
          </a:ln>
        </p:spPr>
        <p:txBody>
          <a:bodyPr/>
          <a:lstStyle>
            <a:lvl1pPr algn="l">
              <a:defRPr b="0"/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596EAF3-2266-1C40-896A-50BCE8F3A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9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85800" y="2747963"/>
            <a:ext cx="7772400" cy="1362075"/>
          </a:xfrm>
          <a:ln>
            <a:noFill/>
          </a:ln>
        </p:spPr>
        <p:txBody>
          <a:bodyPr anchor="t"/>
          <a:lstStyle>
            <a:lvl1pPr algn="ctr">
              <a:defRPr sz="4000" b="0" cap="none"/>
            </a:lvl1pPr>
          </a:lstStyle>
          <a:p>
            <a:r>
              <a:rPr lang="en-US" altLang="ko-KR" dirty="0"/>
              <a:t>Section heading</a:t>
            </a:r>
            <a:endParaRPr lang="ko-KR" altLang="en-US" dirty="0"/>
          </a:p>
        </p:txBody>
      </p:sp>
      <p:sp>
        <p:nvSpPr>
          <p:cNvPr id="5" name="Line 66">
            <a:extLst>
              <a:ext uri="{FF2B5EF4-FFF2-40B4-BE49-F238E27FC236}">
                <a16:creationId xmlns:a16="http://schemas.microsoft.com/office/drawing/2014/main" id="{5A7CBECB-F891-1E49-A038-D12E9EBD544E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57794" y="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6" name="Line 66">
            <a:extLst>
              <a:ext uri="{FF2B5EF4-FFF2-40B4-BE49-F238E27FC236}">
                <a16:creationId xmlns:a16="http://schemas.microsoft.com/office/drawing/2014/main" id="{A0F4931F-670B-5345-A445-E4A05AED83C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78517" y="685800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B85C08C-FD8D-C643-B13D-155D9A63D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5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 - tit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258655"/>
            <a:ext cx="4040188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dirty="0"/>
              <a:t>Left title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1898417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dirty="0"/>
              <a:t>Words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258655"/>
            <a:ext cx="4041775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dirty="0"/>
              <a:t>Right title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1898417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dirty="0"/>
              <a:t>Words</a:t>
            </a:r>
            <a:endParaRPr lang="ko-KR" altLang="en-US" dirty="0"/>
          </a:p>
        </p:txBody>
      </p:sp>
      <p:sp>
        <p:nvSpPr>
          <p:cNvPr id="9" name="Line 66">
            <a:extLst>
              <a:ext uri="{FF2B5EF4-FFF2-40B4-BE49-F238E27FC236}">
                <a16:creationId xmlns:a16="http://schemas.microsoft.com/office/drawing/2014/main" id="{2473502F-33E0-294C-B0A7-D634CB781736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77148" y="756603"/>
            <a:ext cx="8577217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AA231EA3-1A2F-1844-B410-74339C343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148" y="118428"/>
            <a:ext cx="8043862" cy="638175"/>
          </a:xfrm>
          <a:noFill/>
          <a:ln>
            <a:noFill/>
          </a:ln>
        </p:spPr>
        <p:txBody>
          <a:bodyPr/>
          <a:lstStyle>
            <a:lvl1pPr algn="l">
              <a:defRPr b="0"/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B355AFC-141A-4E45-A581-13630ADD3A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 bor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66">
            <a:extLst>
              <a:ext uri="{FF2B5EF4-FFF2-40B4-BE49-F238E27FC236}">
                <a16:creationId xmlns:a16="http://schemas.microsoft.com/office/drawing/2014/main" id="{5FBB5167-3962-F644-A1B0-164B4853346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37071" y="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4" name="Line 66">
            <a:extLst>
              <a:ext uri="{FF2B5EF4-FFF2-40B4-BE49-F238E27FC236}">
                <a16:creationId xmlns:a16="http://schemas.microsoft.com/office/drawing/2014/main" id="{E355375E-B5F3-774A-87F7-3A95BA8BDF7B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57794" y="685800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ABDBE64-F9E8-B742-A7A4-414B9EF73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9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66">
            <a:extLst>
              <a:ext uri="{FF2B5EF4-FFF2-40B4-BE49-F238E27FC236}">
                <a16:creationId xmlns:a16="http://schemas.microsoft.com/office/drawing/2014/main" id="{5FBB5167-3962-F644-A1B0-164B4853346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37071" y="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4" name="Line 66">
            <a:extLst>
              <a:ext uri="{FF2B5EF4-FFF2-40B4-BE49-F238E27FC236}">
                <a16:creationId xmlns:a16="http://schemas.microsoft.com/office/drawing/2014/main" id="{E355375E-B5F3-774A-87F7-3A95BA8BDF7B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57794" y="685800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72F7B82-6823-A344-B297-9A5CC48E1F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7888" y="765140"/>
            <a:ext cx="3137521" cy="24683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7CA502D-41E1-4240-B817-57AFD70BC6F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04723" y="765140"/>
            <a:ext cx="3137521" cy="24683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1C72364-3DC9-604F-9514-883DF7EEBE1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7887" y="3596647"/>
            <a:ext cx="3137521" cy="24683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4193784B-AAFC-0447-AC84-915471C69183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204723" y="3616525"/>
            <a:ext cx="3137521" cy="24683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036BF46-3CC3-FB43-A785-15DF5595B7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7819" y="213987"/>
            <a:ext cx="3136900" cy="550603"/>
          </a:xfr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8484378F-A4EB-7845-937E-05F9671789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5344" y="213987"/>
            <a:ext cx="3136900" cy="550603"/>
          </a:xfr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1EB6C479-EE50-B041-BED8-613EFA5D95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819" y="6093410"/>
            <a:ext cx="3136900" cy="550603"/>
          </a:xfr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Text Placeholder 31">
            <a:extLst>
              <a:ext uri="{FF2B5EF4-FFF2-40B4-BE49-F238E27FC236}">
                <a16:creationId xmlns:a16="http://schemas.microsoft.com/office/drawing/2014/main" id="{7D0CA80B-F16F-FF48-80A3-27652129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5344" y="6093410"/>
            <a:ext cx="3136900" cy="550603"/>
          </a:xfr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66D64DC-EDD3-FD46-B93B-F8B818A43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9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dirty="0"/>
              <a:t>Remarks</a:t>
            </a:r>
            <a:endParaRPr lang="ko-KR" altLang="en-US" dirty="0"/>
          </a:p>
        </p:txBody>
      </p:sp>
      <p:sp>
        <p:nvSpPr>
          <p:cNvPr id="7" name="Line 66">
            <a:extLst>
              <a:ext uri="{FF2B5EF4-FFF2-40B4-BE49-F238E27FC236}">
                <a16:creationId xmlns:a16="http://schemas.microsoft.com/office/drawing/2014/main" id="{00379C94-9660-514E-8573-54286DE89411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37071" y="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8" name="Line 66">
            <a:extLst>
              <a:ext uri="{FF2B5EF4-FFF2-40B4-BE49-F238E27FC236}">
                <a16:creationId xmlns:a16="http://schemas.microsoft.com/office/drawing/2014/main" id="{D15DDF22-1F41-F644-A1F1-7ADD56BDE3A3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-57794" y="6858000"/>
            <a:ext cx="9259587" cy="0"/>
          </a:xfrm>
          <a:prstGeom prst="lin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68A78BD7-835C-4B42-B0A0-24D4E1AA3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61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ib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3A8F23-A2CA-264E-8907-B0144A7D91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200" y="1060230"/>
            <a:ext cx="6064017" cy="1838037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20000"/>
              <a:buFont typeface="+mj-lt"/>
              <a:buNone/>
              <a:tabLst/>
              <a:defRPr sz="2600" b="0" u="sng">
                <a:effectLst/>
              </a:defRPr>
            </a:lvl1pPr>
          </a:lstStyle>
          <a:p>
            <a:pPr lvl="0"/>
            <a:r>
              <a:rPr lang="en-US" dirty="0"/>
              <a:t>Contribution 1</a:t>
            </a:r>
            <a:r>
              <a:rPr lang="en-US" b="1" u="none" dirty="0"/>
              <a:t>		Details</a:t>
            </a:r>
          </a:p>
          <a:p>
            <a:pPr lvl="0"/>
            <a:endParaRPr lang="en-US" b="1" u="none" dirty="0"/>
          </a:p>
          <a:p>
            <a:pPr lvl="0"/>
            <a:endParaRPr lang="en-US" b="1" u="none" dirty="0"/>
          </a:p>
          <a:p>
            <a:pPr lvl="0"/>
            <a:endParaRPr lang="en-US" b="1" u="none" dirty="0"/>
          </a:p>
          <a:p>
            <a:pPr lvl="0"/>
            <a:endParaRPr lang="en-US" dirty="0"/>
          </a:p>
        </p:txBody>
      </p:sp>
      <p:sp>
        <p:nvSpPr>
          <p:cNvPr id="5" name="Line 66">
            <a:extLst>
              <a:ext uri="{FF2B5EF4-FFF2-40B4-BE49-F238E27FC236}">
                <a16:creationId xmlns:a16="http://schemas.microsoft.com/office/drawing/2014/main" id="{86516E46-FEB4-8747-ABDB-067B42ABF68D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77148" y="756603"/>
            <a:ext cx="8577217" cy="0"/>
          </a:xfrm>
          <a:prstGeom prst="lin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ko-KR" alt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1898EFD-2916-7E45-875E-EDC4A17C40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61066" y="1749288"/>
            <a:ext cx="1456267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F72ABDE-5179-AD48-8D9D-B12289E15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3866" y="1749288"/>
            <a:ext cx="1456267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B91A572F-A890-4245-9D69-1E7986ADF7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200" y="3129880"/>
            <a:ext cx="6064017" cy="1838037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20000"/>
              <a:buFont typeface="+mj-lt"/>
              <a:buNone/>
              <a:tabLst/>
              <a:defRPr sz="2600" b="0" u="sng">
                <a:effectLst/>
              </a:defRPr>
            </a:lvl1pPr>
          </a:lstStyle>
          <a:p>
            <a:pPr lvl="0"/>
            <a:r>
              <a:rPr lang="en-US" dirty="0"/>
              <a:t>Contribution 2</a:t>
            </a:r>
            <a:r>
              <a:rPr lang="en-US" b="1" u="none" dirty="0"/>
              <a:t>		Details</a:t>
            </a:r>
          </a:p>
          <a:p>
            <a:pPr lvl="0"/>
            <a:endParaRPr lang="en-US" b="1" u="none" dirty="0"/>
          </a:p>
          <a:p>
            <a:pPr lvl="0"/>
            <a:endParaRPr lang="en-US" b="1" u="none" dirty="0"/>
          </a:p>
          <a:p>
            <a:pPr lvl="0"/>
            <a:endParaRPr lang="en-US" b="1" u="none" dirty="0"/>
          </a:p>
          <a:p>
            <a:pPr lvl="0"/>
            <a:endParaRPr lang="en-US" dirty="0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15D737B2-4D4D-4242-8E23-8DE607338B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61066" y="3818938"/>
            <a:ext cx="1456267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6C1B088-3A02-5945-975E-54F1F9D0E5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43866" y="3818938"/>
            <a:ext cx="1456267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763F7E14-41AB-9449-929A-4F43668AF0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148" y="118428"/>
            <a:ext cx="8043862" cy="638175"/>
          </a:xfrm>
          <a:noFill/>
          <a:ln>
            <a:noFill/>
          </a:ln>
        </p:spPr>
        <p:txBody>
          <a:bodyPr/>
          <a:lstStyle>
            <a:lvl1pPr algn="l">
              <a:defRPr b="0"/>
            </a:lvl1pPr>
          </a:lstStyle>
          <a:p>
            <a:r>
              <a:rPr lang="en-US" altLang="ko-KR" dirty="0"/>
              <a:t>Summary of contributions</a:t>
            </a:r>
            <a:endParaRPr lang="ko-KR" alt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DD7C59FB-79EF-424C-94A9-B665EDD1C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ECE 461 – Fall’21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218A7F7C-A154-3640-88AE-9E855B94C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5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C6965342-B6F4-4E4D-AE27-465DB42B2B5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6670" y="6562249"/>
            <a:ext cx="292555" cy="1562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BD288-7B20-F443-BAE8-CBAAD13A4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45DA-9A0D-DC49-8E02-F30A5DDC2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3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25" r:id="rId10"/>
    <p:sldLayoutId id="214748370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none" spc="200" baseline="0">
          <a:solidFill>
            <a:srgbClr val="262626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customXml" Target="../ink/ink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visjam.github.io/model-based-agentic-software-engineering/book/mage-book.pdf" TargetMode="External"/><Relationship Id="rId5" Type="http://schemas.openxmlformats.org/officeDocument/2006/relationships/image" Target="../media/image30.png"/><Relationship Id="rId4" Type="http://schemas.openxmlformats.org/officeDocument/2006/relationships/hyperlink" Target="https://abseil.io/resources/swe-book/html/toc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xZ5HZNXP2QW7ndaoFL9PdE4Avq8sWbXxNu8AoyRWjtM/edit?gid=1339879320#gid=1339879320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A610390-B9F9-1640-9974-0C21350E0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2743198"/>
            <a:ext cx="6400800" cy="2388359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Course Introduction aka “Syllabus slides”</a:t>
            </a:r>
          </a:p>
          <a:p>
            <a:endParaRPr lang="en-US" dirty="0"/>
          </a:p>
          <a:p>
            <a:r>
              <a:rPr lang="en-US" i="1" dirty="0"/>
              <a:t>Prof. James Davis</a:t>
            </a:r>
          </a:p>
          <a:p>
            <a:r>
              <a:rPr lang="en-US" i="1" dirty="0"/>
              <a:t>Prof. Steve France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9D1F61-B74F-FD46-9676-D29849AD2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339" y="565149"/>
            <a:ext cx="8265319" cy="1195411"/>
          </a:xfrm>
        </p:spPr>
        <p:txBody>
          <a:bodyPr>
            <a:normAutofit/>
          </a:bodyPr>
          <a:lstStyle/>
          <a:p>
            <a:r>
              <a:rPr lang="en-US" sz="2000" i="1" dirty="0"/>
              <a:t>Software Engineering</a:t>
            </a:r>
            <a:br>
              <a:rPr lang="en-US" sz="2000" i="1" dirty="0"/>
            </a:br>
            <a:br>
              <a:rPr lang="en-US" sz="2000" i="1" dirty="0"/>
            </a:br>
            <a:r>
              <a:rPr lang="en-US" sz="1600" i="1" dirty="0"/>
              <a:t>ECE 30861 / CSCI 45000</a:t>
            </a:r>
            <a:endParaRPr lang="en-US" sz="2000" i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2D48-A395-DA43-BD56-73B6F8BCB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5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78725-E096-54A5-995E-0ACDA048C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CA8163-55FD-D6A3-D570-D6DD6F05E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Oral Exams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3285EF-A1A7-F492-0C88-ABFC2ABC8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7AA0B-138A-5900-29DD-046211EC0D65}"/>
              </a:ext>
            </a:extLst>
          </p:cNvPr>
          <p:cNvSpPr txBox="1"/>
          <p:nvPr/>
        </p:nvSpPr>
        <p:spPr>
          <a:xfrm>
            <a:off x="471488" y="1097499"/>
            <a:ext cx="8043862" cy="4290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800" dirty="0">
                <a:solidFill>
                  <a:schemeClr val="tx1"/>
                </a:solidFill>
                <a:effectLst/>
              </a:rPr>
              <a:t>Logistics:</a:t>
            </a:r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/>
              </a:rPr>
              <a:t>Administered by either Prof. Davis or Prof. France.</a:t>
            </a:r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</a:t>
            </a:r>
            <a:r>
              <a:rPr lang="en-US" sz="2800" dirty="0">
                <a:solidFill>
                  <a:schemeClr val="tx1"/>
                </a:solidFill>
                <a:effectLst/>
              </a:rPr>
              <a:t>eld in person, during normal class time or office hours.</a:t>
            </a:r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/>
              </a:rPr>
              <a:t>Exam audio will be recorded, both questions and answers.</a:t>
            </a:r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/>
              </a:rPr>
              <a:t>Exam time per student ~5 minutes.</a:t>
            </a:r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marR="0" lvl="0" indent="-342900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D1C1D"/>
                </a:solidFill>
                <a:effectLst/>
              </a:rPr>
              <a:t>No class week 9 or week 16 for exams</a:t>
            </a:r>
          </a:p>
        </p:txBody>
      </p:sp>
    </p:spTree>
    <p:extLst>
      <p:ext uri="{BB962C8B-B14F-4D97-AF65-F5344CB8AC3E}">
        <p14:creationId xmlns:p14="http://schemas.microsoft.com/office/powerpoint/2010/main" val="1813139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50C2-24AA-9E43-A463-B984D7666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91735"/>
            <a:ext cx="7772400" cy="1362075"/>
          </a:xfrm>
        </p:spPr>
        <p:txBody>
          <a:bodyPr/>
          <a:lstStyle/>
          <a:p>
            <a:r>
              <a:rPr lang="en-US"/>
              <a:t>Extra credit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7EDA2-7704-7743-A883-46C2D3394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CF936D-A01D-41DA-454A-8D72AEB25C1A}"/>
              </a:ext>
            </a:extLst>
          </p:cNvPr>
          <p:cNvSpPr txBox="1"/>
          <p:nvPr/>
        </p:nvSpPr>
        <p:spPr>
          <a:xfrm>
            <a:off x="1242262" y="2353810"/>
            <a:ext cx="72730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Contribute meaningfully to at least 10 answers on Piazza</a:t>
            </a:r>
          </a:p>
          <a:p>
            <a:r>
              <a:rPr lang="en-US" sz="2800" dirty="0">
                <a:sym typeface="Wingdings" pitchFamily="2" charset="2"/>
              </a:rPr>
              <a:t>	 +2 to final grade</a:t>
            </a:r>
          </a:p>
          <a:p>
            <a:endParaRPr lang="en-US" sz="2800" dirty="0">
              <a:sym typeface="Wingdings" pitchFamily="2" charset="2"/>
            </a:endParaRPr>
          </a:p>
          <a:p>
            <a:endParaRPr lang="en-US" sz="2800" b="1" dirty="0">
              <a:sym typeface="Wingdings" pitchFamily="2" charset="2"/>
            </a:endParaRPr>
          </a:p>
          <a:p>
            <a:r>
              <a:rPr lang="en-US" sz="2800" b="1" dirty="0">
                <a:sym typeface="Wingdings" pitchFamily="2" charset="2"/>
              </a:rPr>
              <a:t>Assessment</a:t>
            </a:r>
            <a:r>
              <a:rPr lang="en-US" sz="2800" dirty="0">
                <a:sym typeface="Wingdings" pitchFamily="2" charset="2"/>
              </a:rPr>
              <a:t>: Send Ricardo Mendez screenshots of your posts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5275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16166D-1F26-CFA3-5ED5-BFE720622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Cheating 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DC4F9-232B-9DE7-FD7E-F46B45198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71B23E-C739-9FBE-289C-8144DF205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668" y="1630366"/>
            <a:ext cx="6145332" cy="19324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44C505-7A82-7873-CB2A-E101DE12B58D}"/>
              </a:ext>
            </a:extLst>
          </p:cNvPr>
          <p:cNvSpPr txBox="1"/>
          <p:nvPr/>
        </p:nvSpPr>
        <p:spPr>
          <a:xfrm>
            <a:off x="428825" y="1113062"/>
            <a:ext cx="5139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behaviors do you think constitute cheating in this course?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8AEB3C-B2D2-C7A6-BC26-C08D5F63C7E7}"/>
              </a:ext>
            </a:extLst>
          </p:cNvPr>
          <p:cNvSpPr txBox="1"/>
          <p:nvPr/>
        </p:nvSpPr>
        <p:spPr>
          <a:xfrm>
            <a:off x="528117" y="3836220"/>
            <a:ext cx="75419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chemeClr val="tx1"/>
                </a:solidFill>
                <a:effectLst/>
              </a:rPr>
              <a:t>From the Syllabus</a:t>
            </a:r>
          </a:p>
          <a:p>
            <a:r>
              <a:rPr lang="en-US" sz="2800" b="0" i="0" dirty="0">
                <a:solidFill>
                  <a:schemeClr val="tx1"/>
                </a:solidFill>
                <a:effectLst/>
              </a:rPr>
              <a:t>This course mandates the use of Generative AI across the software engineering lifecycle. Students are responsible for oversight, judgment, and being able to explain the full stack of decisions.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516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22CA1-B910-ED88-86C4-6E921DA8F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51508D-65BB-EDFF-C36F-B2D7E8D2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0" y="136525"/>
            <a:ext cx="8043862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Use of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D1A6E-9A33-FC2A-96E7-AF4159B6C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3769AE-71CE-21B6-554E-EAAED48C0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422700"/>
              </p:ext>
            </p:extLst>
          </p:nvPr>
        </p:nvGraphicFramePr>
        <p:xfrm>
          <a:off x="551286" y="2185479"/>
          <a:ext cx="7998515" cy="3751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2776">
                  <a:extLst>
                    <a:ext uri="{9D8B030D-6E8A-4147-A177-3AD203B41FA5}">
                      <a16:colId xmlns:a16="http://schemas.microsoft.com/office/drawing/2014/main" val="3521982880"/>
                    </a:ext>
                  </a:extLst>
                </a:gridCol>
                <a:gridCol w="2336076">
                  <a:extLst>
                    <a:ext uri="{9D8B030D-6E8A-4147-A177-3AD203B41FA5}">
                      <a16:colId xmlns:a16="http://schemas.microsoft.com/office/drawing/2014/main" val="894342290"/>
                    </a:ext>
                  </a:extLst>
                </a:gridCol>
                <a:gridCol w="3939663">
                  <a:extLst>
                    <a:ext uri="{9D8B030D-6E8A-4147-A177-3AD203B41FA5}">
                      <a16:colId xmlns:a16="http://schemas.microsoft.com/office/drawing/2014/main" val="1288754751"/>
                    </a:ext>
                  </a:extLst>
                </a:gridCol>
              </a:tblGrid>
              <a:tr h="38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Era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Tool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The worry at the time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2546310949"/>
                  </a:ext>
                </a:extLst>
              </a:tr>
              <a:tr h="7126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Early 2000s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SourceForge / forums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"Copying open-source code isn't real programming"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281987440"/>
                  </a:ext>
                </a:extLst>
              </a:tr>
              <a:tr h="5478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Mid 2000s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Google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"If you can look it up, are you actually learning?"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934521404"/>
                  </a:ext>
                </a:extLst>
              </a:tr>
              <a:tr h="5478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2010s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GitHub + Stack Overflow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"Copy-pasting answers isn't problem-solving"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2831828684"/>
                  </a:ext>
                </a:extLst>
              </a:tr>
              <a:tr h="38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Early 2020s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LLMs (ChatGPT, Copilot)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"If the AI writes it, did you write it?"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1111788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Now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Autonomous agents</a:t>
                      </a:r>
                    </a:p>
                  </a:txBody>
                  <a:tcPr marL="54421" marR="54421" marT="27210" marB="2721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"If the agent plans, codes, and tests — what's left for the engineer?"</a:t>
                      </a:r>
                    </a:p>
                  </a:txBody>
                  <a:tcPr marL="54421" marR="54421" marT="27210" marB="27210" anchor="ctr"/>
                </a:tc>
                <a:extLst>
                  <a:ext uri="{0D108BD9-81ED-4DB2-BD59-A6C34878D82A}">
                    <a16:rowId xmlns:a16="http://schemas.microsoft.com/office/drawing/2014/main" val="153006735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F4993C9-8B3C-DF3B-BD2D-45C44DA16D89}"/>
              </a:ext>
            </a:extLst>
          </p:cNvPr>
          <p:cNvSpPr txBox="1"/>
          <p:nvPr/>
        </p:nvSpPr>
        <p:spPr>
          <a:xfrm>
            <a:off x="572741" y="920754"/>
            <a:ext cx="7342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Historical Perspective</a:t>
            </a:r>
          </a:p>
          <a:p>
            <a:r>
              <a:rPr lang="en-US" sz="2400" dirty="0"/>
              <a:t>Every generation of engineers has had a tool that felt like "cheating" — until it became the job.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AA0F6A-6E10-BED8-B9CD-9E7DA94EB472}"/>
              </a:ext>
            </a:extLst>
          </p:cNvPr>
          <p:cNvSpPr txBox="1"/>
          <p:nvPr/>
        </p:nvSpPr>
        <p:spPr>
          <a:xfrm>
            <a:off x="1008199" y="6077247"/>
            <a:ext cx="71276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Hopefully, this course will help answer that question!</a:t>
            </a:r>
            <a:endParaRPr lang="en-US" sz="2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5EDAF7E-074E-B049-D8B8-4CAE07EF5DA4}"/>
                  </a:ext>
                </a:extLst>
              </p14:cNvPr>
              <p14:cNvContentPartPr/>
              <p14:nvPr/>
            </p14:nvContentPartPr>
            <p14:xfrm>
              <a:off x="4738521" y="5440656"/>
              <a:ext cx="3531960" cy="53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5EDAF7E-074E-B049-D8B8-4CAE07EF5DA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84881" y="5332656"/>
                <a:ext cx="363960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FE80739-37C1-F4CE-FF08-9F6F4AD5DD91}"/>
                  </a:ext>
                </a:extLst>
              </p14:cNvPr>
              <p14:cNvContentPartPr/>
              <p14:nvPr/>
            </p14:nvContentPartPr>
            <p14:xfrm>
              <a:off x="4803321" y="5738376"/>
              <a:ext cx="3258720" cy="40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FE80739-37C1-F4CE-FF08-9F6F4AD5DD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49321" y="5630376"/>
                <a:ext cx="3366360" cy="25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244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3D359B-896B-2541-A1EA-C31B4FDAD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/>
              <a:t>As a Boilermaker pursuing academic excellence, I pledge to be honest and true in all that I do. Accountable together – We are Purdue.</a:t>
            </a:r>
          </a:p>
          <a:p>
            <a:pPr marL="0" indent="0">
              <a:buNone/>
            </a:pPr>
            <a:endParaRPr lang="en-US" i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Academic honesty pledge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A8CA57-5109-BAF3-D1F1-079311571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294" y="2968283"/>
            <a:ext cx="7623056" cy="25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6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Required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18092"/>
            <a:ext cx="2057400" cy="365125"/>
          </a:xfrm>
        </p:spPr>
        <p:txBody>
          <a:bodyPr/>
          <a:lstStyle/>
          <a:p>
            <a:fld id="{B7EB45DA-9A0D-DC49-8E02-F30A5DDC21C3}" type="slidenum">
              <a:rPr/>
              <a:t>15</a:t>
            </a:fld>
            <a:endParaRPr lang="en-US"/>
          </a:p>
        </p:txBody>
      </p:sp>
      <p:pic>
        <p:nvPicPr>
          <p:cNvPr id="11" name="Picture 2" descr="Software Engineering at Google">
            <a:extLst>
              <a:ext uri="{FF2B5EF4-FFF2-40B4-BE49-F238E27FC236}">
                <a16:creationId xmlns:a16="http://schemas.microsoft.com/office/drawing/2014/main" id="{95BCD6C9-FE98-8646-A4A0-E85B7BB4E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5903" y="1616400"/>
            <a:ext cx="2755107" cy="36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5B9AB5-E0D2-2144-AE3D-E65781D45EE4}"/>
              </a:ext>
            </a:extLst>
          </p:cNvPr>
          <p:cNvSpPr txBox="1"/>
          <p:nvPr/>
        </p:nvSpPr>
        <p:spPr>
          <a:xfrm>
            <a:off x="5166310" y="5409097"/>
            <a:ext cx="4324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Like all O’Reilly books, an e-edition is available through Purdue’s library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FEC53B-A98B-0776-F0EB-DBBFF24FD929}"/>
              </a:ext>
            </a:extLst>
          </p:cNvPr>
          <p:cNvSpPr txBox="1"/>
          <p:nvPr/>
        </p:nvSpPr>
        <p:spPr>
          <a:xfrm>
            <a:off x="4934607" y="1076255"/>
            <a:ext cx="4067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dirty="0">
                <a:solidFill>
                  <a:schemeClr val="tx1"/>
                </a:solidFill>
                <a:effectLst/>
                <a:latin typeface="+mn-lt"/>
                <a:hlinkClick r:id="rId4"/>
              </a:rPr>
              <a:t>https://abseil.io/resources/swe-book/html/toc.html</a:t>
            </a:r>
            <a:endParaRPr lang="en-US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CBBBF7-7907-12F5-9EA8-8EAD1256C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241" y="1616400"/>
            <a:ext cx="2682652" cy="36193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ECF6AF-653B-A6CC-E704-EAC76EC53903}"/>
              </a:ext>
            </a:extLst>
          </p:cNvPr>
          <p:cNvSpPr txBox="1"/>
          <p:nvPr/>
        </p:nvSpPr>
        <p:spPr>
          <a:xfrm>
            <a:off x="655526" y="992125"/>
            <a:ext cx="42790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dirty="0">
                <a:solidFill>
                  <a:schemeClr val="tx1"/>
                </a:solidFill>
                <a:effectLst/>
                <a:latin typeface="+mn-lt"/>
                <a:hlinkClick r:id="rId6"/>
              </a:rPr>
              <a:t>https://davisjam.github.io/model-based-agentic-software-engineering/book/mage-book.pdf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17901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4707F-583A-24E6-2B49-931B77A6F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904396-4EA6-E2B1-7734-6489164F8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Required equipment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3004F-F7EE-D3F3-6698-F23E575CD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18092"/>
            <a:ext cx="2057400" cy="365125"/>
          </a:xfrm>
        </p:spPr>
        <p:txBody>
          <a:bodyPr/>
          <a:lstStyle/>
          <a:p>
            <a:fld id="{B7EB45DA-9A0D-DC49-8E02-F30A5DDC21C3}" type="slidenum">
              <a:rPr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A6AFB6-F806-A32E-2C0D-06357F841FBB}"/>
              </a:ext>
            </a:extLst>
          </p:cNvPr>
          <p:cNvSpPr txBox="1"/>
          <p:nvPr/>
        </p:nvSpPr>
        <p:spPr>
          <a:xfrm>
            <a:off x="488196" y="1040034"/>
            <a:ext cx="80271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You are expected to have at least a $20/mo. subscription to OpenAI or Anthropic or Google or etc., or access to comparable open-model capabilities. </a:t>
            </a:r>
          </a:p>
          <a:p>
            <a:endParaRPr lang="en-US" sz="2800" dirty="0"/>
          </a:p>
          <a:p>
            <a:r>
              <a:rPr lang="en-US" sz="2800" dirty="0"/>
              <a:t>This course will teach you how to do software engineering with those capabilities. Their effective use is a differentiator for anyone working in the field.</a:t>
            </a:r>
          </a:p>
        </p:txBody>
      </p:sp>
    </p:spTree>
    <p:extLst>
      <p:ext uri="{BB962C8B-B14F-4D97-AF65-F5344CB8AC3E}">
        <p14:creationId xmlns:p14="http://schemas.microsoft.com/office/powerpoint/2010/main" val="1226100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BAB61F-537F-FC4D-BDFF-36A0819BC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74" y="973018"/>
            <a:ext cx="8866852" cy="5166916"/>
          </a:xfrm>
        </p:spPr>
        <p:txBody>
          <a:bodyPr>
            <a:noAutofit/>
          </a:bodyPr>
          <a:lstStyle/>
          <a:p>
            <a:r>
              <a:rPr lang="en-US" sz="2400" dirty="0"/>
              <a:t>Attendance policy</a:t>
            </a:r>
          </a:p>
          <a:p>
            <a:r>
              <a:rPr lang="en-US" sz="2400" dirty="0"/>
              <a:t>Guest speakers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i="1" dirty="0"/>
              <a:t>Brightspace</a:t>
            </a:r>
            <a:r>
              <a:rPr lang="en-US" sz="2400" dirty="0"/>
              <a:t> 	</a:t>
            </a:r>
            <a:r>
              <a:rPr lang="en-US" sz="2400" dirty="0">
                <a:sym typeface="Wingdings" pitchFamily="2" charset="2"/>
              </a:rPr>
              <a:t> S</a:t>
            </a:r>
            <a:r>
              <a:rPr lang="en-US" sz="2400" dirty="0"/>
              <a:t>lides, lecture recordings, gradebook</a:t>
            </a:r>
          </a:p>
          <a:p>
            <a:r>
              <a:rPr lang="en-US" sz="2400" i="1" dirty="0">
                <a:sym typeface="Wingdings" pitchFamily="2" charset="2"/>
              </a:rPr>
              <a:t>Piazza</a:t>
            </a:r>
            <a:r>
              <a:rPr lang="en-US" sz="2400" dirty="0">
                <a:sym typeface="Wingdings" pitchFamily="2" charset="2"/>
              </a:rPr>
              <a:t>	 </a:t>
            </a:r>
            <a:r>
              <a:rPr lang="en-US" sz="2400" dirty="0"/>
              <a:t>Q&amp;A, e.g., clarifying assignments and debugging</a:t>
            </a:r>
          </a:p>
          <a:p>
            <a:r>
              <a:rPr lang="en-US" sz="2400" i="1" dirty="0"/>
              <a:t>Gradescope</a:t>
            </a:r>
            <a:r>
              <a:rPr lang="en-US" sz="2400" dirty="0"/>
              <a:t>	</a:t>
            </a:r>
            <a:r>
              <a:rPr lang="en-US" sz="2400" dirty="0">
                <a:sym typeface="Wingdings" pitchFamily="2" charset="2"/>
              </a:rPr>
              <a:t> Assignments</a:t>
            </a:r>
          </a:p>
          <a:p>
            <a:r>
              <a:rPr lang="en-US" sz="2400" i="1" dirty="0">
                <a:sym typeface="Wingdings" pitchFamily="2" charset="2"/>
              </a:rPr>
              <a:t>GitHub</a:t>
            </a:r>
            <a:r>
              <a:rPr lang="en-US" sz="2400" dirty="0">
                <a:sym typeface="Wingdings" pitchFamily="2" charset="2"/>
              </a:rPr>
              <a:t>	 Software</a:t>
            </a:r>
          </a:p>
          <a:p>
            <a:r>
              <a:rPr lang="en-US" sz="2400" i="1" dirty="0">
                <a:sym typeface="Wingdings" pitchFamily="2" charset="2"/>
              </a:rPr>
              <a:t>AWS		</a:t>
            </a:r>
            <a:r>
              <a:rPr lang="en-US" sz="2400" dirty="0">
                <a:sym typeface="Wingdings" pitchFamily="2" charset="2"/>
              </a:rPr>
              <a:t> Service</a:t>
            </a:r>
          </a:p>
          <a:p>
            <a:r>
              <a:rPr lang="en-US" sz="2400" i="1" dirty="0">
                <a:sym typeface="Wingdings" pitchFamily="2" charset="2"/>
              </a:rPr>
              <a:t>Office hours  </a:t>
            </a:r>
            <a:r>
              <a:rPr lang="en-US" sz="2400" dirty="0">
                <a:sym typeface="Wingdings" pitchFamily="2" charset="2"/>
              </a:rPr>
              <a:t> Grading, debugging, project advice, etc. etc.</a:t>
            </a:r>
            <a:endParaRPr lang="en-US" sz="2400" i="1" dirty="0">
              <a:sym typeface="Wingdings" pitchFamily="2" charset="2"/>
            </a:endParaRPr>
          </a:p>
          <a:p>
            <a:r>
              <a:rPr lang="en-US" sz="2400" i="1" dirty="0">
                <a:sym typeface="Wingdings" pitchFamily="2" charset="2"/>
              </a:rPr>
              <a:t>Email Prof.	</a:t>
            </a:r>
            <a:r>
              <a:rPr lang="en-US" sz="2400" dirty="0">
                <a:sym typeface="Wingdings" pitchFamily="2" charset="2"/>
              </a:rPr>
              <a:t> TA disputes; personal matters (subject “ECE 30861”)</a:t>
            </a: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Miscellany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19D53-A254-A06C-BA48-A370105B8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950E5B-0C3E-E790-B546-56BF1055F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note about readings and reading quizzes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9C4E-210E-4C9C-2AC4-52CC94C63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9D324B-511E-921C-420D-D41947EB6193}"/>
              </a:ext>
            </a:extLst>
          </p:cNvPr>
          <p:cNvSpPr txBox="1"/>
          <p:nvPr/>
        </p:nvSpPr>
        <p:spPr>
          <a:xfrm>
            <a:off x="457200" y="1192695"/>
            <a:ext cx="73074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 will assign readings periodically.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‘Quizzes’ will be lightweight.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Along the lines of “I read X and here is what I learned”, with an honesty pledge.</a:t>
            </a:r>
          </a:p>
        </p:txBody>
      </p:sp>
    </p:spTree>
    <p:extLst>
      <p:ext uri="{BB962C8B-B14F-4D97-AF65-F5344CB8AC3E}">
        <p14:creationId xmlns:p14="http://schemas.microsoft.com/office/powerpoint/2010/main" val="3403720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1F8D29-0A42-1C5C-AD89-3FF489E2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48" y="1189434"/>
            <a:ext cx="8557768" cy="5166916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r>
              <a:rPr lang="en-US" sz="24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Medical emergency</a:t>
            </a:r>
            <a:r>
              <a:rPr lang="en-US" sz="24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: Call 911.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endParaRPr lang="en-US" sz="2400" b="1" dirty="0">
              <a:effectLst/>
              <a:latin typeface="Calibri" panose="020F050202020403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r>
              <a:rPr lang="en-US" sz="24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Fire / fire alarm</a:t>
            </a:r>
            <a:r>
              <a:rPr lang="en-US" sz="24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: Go outside.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endParaRPr lang="en-US" sz="2400" b="1" dirty="0">
              <a:effectLst/>
              <a:latin typeface="Calibri" panose="020F050202020403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r>
              <a:rPr lang="en-US" sz="24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Tornado</a:t>
            </a:r>
            <a:r>
              <a:rPr lang="en-US" sz="24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: Go to basement or restrooms.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endParaRPr lang="en-US" sz="2400" b="1" dirty="0">
              <a:effectLst/>
              <a:latin typeface="Calibri" panose="020F050202020403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42444C"/>
              </a:buClr>
              <a:buFont typeface="ArialMT"/>
              <a:buChar char="-"/>
            </a:pPr>
            <a:r>
              <a:rPr lang="en-US" sz="24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Active shooter</a:t>
            </a:r>
            <a:r>
              <a:rPr lang="en-US" sz="24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: Based on situational awareness:</a:t>
            </a:r>
          </a:p>
          <a:p>
            <a:pPr marL="571500" lvl="1" indent="-342900">
              <a:spcBef>
                <a:spcPts val="0"/>
              </a:spcBef>
              <a:buClr>
                <a:srgbClr val="42444C"/>
              </a:buClr>
              <a:buFont typeface="ArialMT"/>
              <a:buChar char="-"/>
            </a:pPr>
            <a:r>
              <a:rPr lang="en-US" sz="2200" dirty="0"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1) Flee; or</a:t>
            </a:r>
          </a:p>
          <a:p>
            <a:pPr marL="571500" lvl="1" indent="-342900">
              <a:spcBef>
                <a:spcPts val="0"/>
              </a:spcBef>
              <a:buClr>
                <a:srgbClr val="42444C"/>
              </a:buClr>
              <a:buFont typeface="ArialMT"/>
              <a:buChar char="-"/>
            </a:pPr>
            <a:r>
              <a:rPr lang="en-US" sz="2200" dirty="0"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2) Lock the doors and arm yourselves.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1593AE-B84A-F880-C16C-A3D00D58B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Emergency preparedness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9355D-7B59-F720-9E8B-9700A507A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3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BAB61F-537F-FC4D-BDFF-36A0819BC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Course staff</a:t>
            </a:r>
          </a:p>
          <a:p>
            <a:r>
              <a:rPr lang="en-US" dirty="0"/>
              <a:t>Course structure &amp; policies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Slides outline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6982B-AA78-BF4B-AC26-840CE5483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30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48" y="118428"/>
            <a:ext cx="8430754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calendar (no plan survives)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5DA606-50B3-0D94-DAA3-8E4B5DBF8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10" y="832652"/>
            <a:ext cx="8598838" cy="574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00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48" y="118428"/>
            <a:ext cx="8430754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calendar (no plan survives)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62B864-9032-ACED-ED36-5014209B4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78" y="868555"/>
            <a:ext cx="8567307" cy="592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42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48" y="118428"/>
            <a:ext cx="8430754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calendar (no plan survives)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F6B6EB-ECF5-6346-AEE8-C76991815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48" y="756603"/>
            <a:ext cx="8430754" cy="562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9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D856-E675-2583-1DDF-467042BFA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BDAB3C-6798-0D61-C424-68E46C5F1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48" y="118428"/>
            <a:ext cx="8430754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calendar (no plan survives)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3C5F7-61CF-9881-E207-6D68CB9D0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DA75BD-FCC5-AFE5-FEDF-125B935AA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47" y="825863"/>
            <a:ext cx="8430753" cy="564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93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54E37-95C4-8128-D0F9-3C36C7D3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822B66-0828-312E-6670-DC5FCE16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48" y="118428"/>
            <a:ext cx="8430754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calendar (no plan survives)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C7902-B8DB-30A9-8B43-856CF42E4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24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6D40E5-711B-8093-21AE-AE9092B8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47" y="1014033"/>
            <a:ext cx="8660355" cy="26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55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284174-AFB0-75F6-534E-B5BDBC708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48" y="973018"/>
            <a:ext cx="8557768" cy="1792954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3"/>
              </a:rPr>
              <a:t>https://docs.google.com/spreadsheets/d/1xZ5HZNXP2QW7ndaoFL9PdE4Avq8sWbXxNu8AoyRWjtM/edit?gid=1339879320#gid=1339879320</a:t>
            </a:r>
            <a:endParaRPr lang="en-US" sz="2400" dirty="0"/>
          </a:p>
          <a:p>
            <a:r>
              <a:rPr lang="en-US" sz="2400" dirty="0"/>
              <a:t>Use Piazza, in-person, email, etc. to coordinate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F16399-7993-F9C1-E8CC-695784FF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Team Sign-up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D2C52-76C2-D3D2-6411-DA7F5A198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616CD3-DB54-C147-2E73-C6F9145FF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032" y="2765972"/>
            <a:ext cx="4092028" cy="4092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D8740F-2F9F-DDB8-A3F4-DCCD5C24344E}"/>
              </a:ext>
            </a:extLst>
          </p:cNvPr>
          <p:cNvSpPr txBox="1"/>
          <p:nvPr/>
        </p:nvSpPr>
        <p:spPr>
          <a:xfrm>
            <a:off x="396410" y="3871881"/>
            <a:ext cx="37834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You may put partial teams up (e.g., you and a friend) to facilitate matchmaking</a:t>
            </a:r>
          </a:p>
        </p:txBody>
      </p:sp>
    </p:spTree>
    <p:extLst>
      <p:ext uri="{BB962C8B-B14F-4D97-AF65-F5344CB8AC3E}">
        <p14:creationId xmlns:p14="http://schemas.microsoft.com/office/powerpoint/2010/main" val="3512840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1B58E-5A49-073F-0A48-8B8F42EE0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B63E03-917D-49E1-8870-F24FD63AA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Skill / Gap “Speed Dating”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75E6E-2101-8802-B70A-DB11F637F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 smtClean="0"/>
              <a:t>26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38B2DC-B970-FFEB-6CE7-4ADAA3DA771E}"/>
              </a:ext>
            </a:extLst>
          </p:cNvPr>
          <p:cNvSpPr txBox="1"/>
          <p:nvPr/>
        </p:nvSpPr>
        <p:spPr>
          <a:xfrm>
            <a:off x="465222" y="1093371"/>
            <a:ext cx="78557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Pair up with another person – introduce.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Each of you share: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/>
              <a:t>1 main skill / 1 gap you bring to the course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/>
              <a:t>1 way you would help your team succeed</a:t>
            </a:r>
          </a:p>
          <a:p>
            <a:pPr lvl="1"/>
            <a:endParaRPr lang="en-US" sz="2800" dirty="0"/>
          </a:p>
          <a:p>
            <a:pPr marL="514350" indent="-514350">
              <a:buAutoNum type="arabicPeriod"/>
            </a:pPr>
            <a:r>
              <a:rPr lang="en-US" sz="2800" b="1" dirty="0"/>
              <a:t>You have 90 seconds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Rotate &amp; Repeat</a:t>
            </a:r>
          </a:p>
        </p:txBody>
      </p:sp>
    </p:spTree>
    <p:extLst>
      <p:ext uri="{BB962C8B-B14F-4D97-AF65-F5344CB8AC3E}">
        <p14:creationId xmlns:p14="http://schemas.microsoft.com/office/powerpoint/2010/main" val="3893848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staff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63769F-81AC-D246-83BB-18080B988114}"/>
              </a:ext>
            </a:extLst>
          </p:cNvPr>
          <p:cNvSpPr txBox="1"/>
          <p:nvPr/>
        </p:nvSpPr>
        <p:spPr>
          <a:xfrm>
            <a:off x="437745" y="1060315"/>
            <a:ext cx="4187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PWL Instructor: Assistant Prof. James Davis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9D0368-1CCD-F142-8104-531884C40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979" y="2942992"/>
            <a:ext cx="2936129" cy="3015016"/>
          </a:xfrm>
          <a:prstGeom prst="rect">
            <a:avLst/>
          </a:prstGeom>
        </p:spPr>
      </p:pic>
      <p:pic>
        <p:nvPicPr>
          <p:cNvPr id="20" name="Picture 2" descr="Logo guidelines | The Virginia Tech Brand | Virginia Tech">
            <a:extLst>
              <a:ext uri="{FF2B5EF4-FFF2-40B4-BE49-F238E27FC236}">
                <a16:creationId xmlns:a16="http://schemas.microsoft.com/office/drawing/2014/main" id="{0BEF2A6A-A251-2440-9167-0C6151ABE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68" y="2419097"/>
            <a:ext cx="1224736" cy="64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1F036D6-E986-BA46-BBCB-75401CA68071}"/>
              </a:ext>
            </a:extLst>
          </p:cNvPr>
          <p:cNvSpPr txBox="1"/>
          <p:nvPr/>
        </p:nvSpPr>
        <p:spPr>
          <a:xfrm>
            <a:off x="1960549" y="2531419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PhD 2020</a:t>
            </a:r>
          </a:p>
        </p:txBody>
      </p:sp>
      <p:pic>
        <p:nvPicPr>
          <p:cNvPr id="2050" name="Picture 2" descr="James Davis, PhD">
            <a:extLst>
              <a:ext uri="{FF2B5EF4-FFF2-40B4-BE49-F238E27FC236}">
                <a16:creationId xmlns:a16="http://schemas.microsoft.com/office/drawing/2014/main" id="{ED1B4857-4A31-9F8B-F9A5-B644ED15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3519" y="1435484"/>
            <a:ext cx="2702348" cy="30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29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E1DC-C21E-5797-CB61-B518D1996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A27561-BEF8-B31D-24D0-B819B22ED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staff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385AC-18E5-E62D-8A25-AD24C1757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604500-FF34-3632-0873-27E651F29DA3}"/>
              </a:ext>
            </a:extLst>
          </p:cNvPr>
          <p:cNvSpPr txBox="1"/>
          <p:nvPr/>
        </p:nvSpPr>
        <p:spPr>
          <a:xfrm>
            <a:off x="437745" y="1060315"/>
            <a:ext cx="4159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PIN Instructor: Assistant Prof. Steve France</a:t>
            </a: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DF21E832-F6EB-9878-70C8-6047CE2D23CF}"/>
              </a:ext>
            </a:extLst>
          </p:cNvPr>
          <p:cNvSpPr/>
          <p:nvPr/>
        </p:nvSpPr>
        <p:spPr>
          <a:xfrm>
            <a:off x="3005632" y="1671745"/>
            <a:ext cx="6988680" cy="164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chemeClr val="bg1"/>
              </a:solidFill>
              <a:latin typeface="Arial"/>
              <a:ea typeface="DejaVu San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46A5C80-7B00-CC44-FC84-0A17037C5E2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616651" y="2796632"/>
            <a:ext cx="3898699" cy="2001631"/>
          </a:xfrm>
          <a:prstGeom prst="rect">
            <a:avLst/>
          </a:prstGeom>
          <a:ln w="0">
            <a:noFill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483F7B68-B5AF-BFD2-8B6A-64267FD04AB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50131" y="1558250"/>
            <a:ext cx="2053445" cy="2135615"/>
          </a:xfrm>
          <a:prstGeom prst="rect">
            <a:avLst/>
          </a:prstGeom>
          <a:ln w="0">
            <a:noFill/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A2C61681-22F3-F193-2219-7442CEDE099C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138549" y="5280278"/>
            <a:ext cx="2659696" cy="991839"/>
          </a:xfrm>
          <a:prstGeom prst="rect">
            <a:avLst/>
          </a:prstGeom>
          <a:ln w="0">
            <a:noFill/>
          </a:ln>
        </p:spPr>
      </p:pic>
      <p:pic>
        <p:nvPicPr>
          <p:cNvPr id="11" name="Picture 10" descr="National Park Service - Wikipedia">
            <a:extLst>
              <a:ext uri="{FF2B5EF4-FFF2-40B4-BE49-F238E27FC236}">
                <a16:creationId xmlns:a16="http://schemas.microsoft.com/office/drawing/2014/main" id="{A49033C8-376F-DC11-F1F2-730E8F2EE359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5259940" y="5349437"/>
            <a:ext cx="709920" cy="922680"/>
          </a:xfrm>
          <a:prstGeom prst="rect">
            <a:avLst/>
          </a:prstGeom>
          <a:ln w="0"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DA2400-39E9-99D7-43E9-CFC38D26388F}"/>
              </a:ext>
            </a:extLst>
          </p:cNvPr>
          <p:cNvSpPr txBox="1"/>
          <p:nvPr/>
        </p:nvSpPr>
        <p:spPr>
          <a:xfrm>
            <a:off x="45720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53624CB9-F3BF-0195-529B-50A24E9CC721}"/>
              </a:ext>
            </a:extLst>
          </p:cNvPr>
          <p:cNvSpPr/>
          <p:nvPr/>
        </p:nvSpPr>
        <p:spPr>
          <a:xfrm>
            <a:off x="4201699" y="1553731"/>
            <a:ext cx="4596546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M.S. Computer Science, Cal Poly, 1995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25+ years Software Dev &amp; Engr Leadership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Asst. Prof. SW Engr, ERAU, 2021-23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Joined Purdue ECE Fall 2023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6F0E16A-C5DD-1C87-203D-E406B89382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3" y="3950857"/>
            <a:ext cx="3481346" cy="23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1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6B913-032F-3FDF-41ED-36AF2BE26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D55356-1631-5C72-6CAB-956C809B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280" y="135867"/>
            <a:ext cx="8043862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Course staff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FF27B-7D26-ADDC-3371-EB63ABBA5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5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B69B29-DAA6-037C-7DE7-881CFA376B1B}"/>
              </a:ext>
            </a:extLst>
          </p:cNvPr>
          <p:cNvSpPr txBox="1"/>
          <p:nvPr/>
        </p:nvSpPr>
        <p:spPr>
          <a:xfrm>
            <a:off x="527647" y="1381911"/>
            <a:ext cx="237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GTA: Ricardo Mendez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PhD, 2</a:t>
            </a:r>
            <a:r>
              <a:rPr lang="en-US" baseline="30000" dirty="0"/>
              <a:t>nd</a:t>
            </a:r>
            <a:r>
              <a:rPr lang="en-US" dirty="0"/>
              <a:t> yr, formal verification &amp; code optimization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C660D3-36BE-7FD8-518A-98DC6AF2CBDB}"/>
              </a:ext>
            </a:extLst>
          </p:cNvPr>
          <p:cNvSpPr txBox="1"/>
          <p:nvPr/>
        </p:nvSpPr>
        <p:spPr>
          <a:xfrm>
            <a:off x="796101" y="3046253"/>
            <a:ext cx="1549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UTAs: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Aadi Rave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Divya Kumari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Jaanav</a:t>
            </a:r>
            <a:r>
              <a:rPr lang="en-US" dirty="0"/>
              <a:t> Shah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Profile photo for Ricardo Calvo">
            <a:extLst>
              <a:ext uri="{FF2B5EF4-FFF2-40B4-BE49-F238E27FC236}">
                <a16:creationId xmlns:a16="http://schemas.microsoft.com/office/drawing/2014/main" id="{A5267FBA-578E-A9D4-BCEF-9A3C0A01A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595" y="1065790"/>
            <a:ext cx="1752013" cy="1752013"/>
          </a:xfrm>
          <a:prstGeom prst="rect">
            <a:avLst/>
          </a:prstGeom>
        </p:spPr>
      </p:pic>
      <p:pic>
        <p:nvPicPr>
          <p:cNvPr id="5" name="Picture 4" descr="Profile photo for Aadi Rave">
            <a:extLst>
              <a:ext uri="{FF2B5EF4-FFF2-40B4-BE49-F238E27FC236}">
                <a16:creationId xmlns:a16="http://schemas.microsoft.com/office/drawing/2014/main" id="{29F2D6B8-B3C5-C8E2-7248-49209B27A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5503" y="3086373"/>
            <a:ext cx="1075331" cy="10753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741767-30E9-937A-E4DD-E673580C75D6}"/>
              </a:ext>
            </a:extLst>
          </p:cNvPr>
          <p:cNvSpPr txBox="1"/>
          <p:nvPr/>
        </p:nvSpPr>
        <p:spPr>
          <a:xfrm>
            <a:off x="5271147" y="170041"/>
            <a:ext cx="185281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UTAs:</a:t>
            </a:r>
          </a:p>
          <a:p>
            <a:endParaRPr lang="en-US" dirty="0"/>
          </a:p>
          <a:p>
            <a:r>
              <a:rPr lang="en-US" dirty="0"/>
              <a:t>Charlie Kim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Reva Pettigrew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Rohan </a:t>
            </a:r>
            <a:r>
              <a:rPr lang="en-US" dirty="0" err="1"/>
              <a:t>Muppa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Sasmit Pandey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Umberto Puddu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C7EF17-44D3-89E6-05B5-6CF833DE8D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5503" y="5664241"/>
            <a:ext cx="1095331" cy="10753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EFD83A-C2FF-CCBA-41B0-B3471E9771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7758" y="4268183"/>
            <a:ext cx="870819" cy="1306229"/>
          </a:xfrm>
          <a:prstGeom prst="rect">
            <a:avLst/>
          </a:prstGeom>
        </p:spPr>
      </p:pic>
      <p:pic>
        <p:nvPicPr>
          <p:cNvPr id="11" name="Picture 10" descr="Profile photo for Reva Pettigrew">
            <a:extLst>
              <a:ext uri="{FF2B5EF4-FFF2-40B4-BE49-F238E27FC236}">
                <a16:creationId xmlns:a16="http://schemas.microsoft.com/office/drawing/2014/main" id="{416290BA-5D41-AD0D-A151-C316FC6294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664" y="1652808"/>
            <a:ext cx="1053972" cy="1053972"/>
          </a:xfrm>
          <a:prstGeom prst="rect">
            <a:avLst/>
          </a:prstGeom>
        </p:spPr>
      </p:pic>
      <p:pic>
        <p:nvPicPr>
          <p:cNvPr id="12" name="Picture 11" descr="Profile photo for Charlie Kim">
            <a:extLst>
              <a:ext uri="{FF2B5EF4-FFF2-40B4-BE49-F238E27FC236}">
                <a16:creationId xmlns:a16="http://schemas.microsoft.com/office/drawing/2014/main" id="{3D82BEEF-5FBC-7548-D355-4B97E60EBC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7050" y="375378"/>
            <a:ext cx="1136586" cy="1136586"/>
          </a:xfrm>
          <a:prstGeom prst="rect">
            <a:avLst/>
          </a:prstGeom>
        </p:spPr>
      </p:pic>
      <p:pic>
        <p:nvPicPr>
          <p:cNvPr id="13" name="Picture 12" descr="Profile photo for Umberto">
            <a:extLst>
              <a:ext uri="{FF2B5EF4-FFF2-40B4-BE49-F238E27FC236}">
                <a16:creationId xmlns:a16="http://schemas.microsoft.com/office/drawing/2014/main" id="{41EA6DBB-6C5E-BBAE-2DA0-6765D80FD3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13" y="5476587"/>
            <a:ext cx="1244888" cy="12448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3B200F-2C69-7814-61E3-D4B4D983F4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500" y="4161704"/>
            <a:ext cx="1075331" cy="1170360"/>
          </a:xfrm>
          <a:prstGeom prst="rect">
            <a:avLst/>
          </a:prstGeom>
        </p:spPr>
      </p:pic>
      <p:pic>
        <p:nvPicPr>
          <p:cNvPr id="15" name="Picture 14" descr="Profile photo for Rohan Muppa">
            <a:extLst>
              <a:ext uri="{FF2B5EF4-FFF2-40B4-BE49-F238E27FC236}">
                <a16:creationId xmlns:a16="http://schemas.microsoft.com/office/drawing/2014/main" id="{982769F7-DAFF-78D3-DB53-FE4E11E121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806" y="2772294"/>
            <a:ext cx="1244888" cy="124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5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50C2-24AA-9E43-A463-B984D7666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47963"/>
            <a:ext cx="7772400" cy="1936579"/>
          </a:xfrm>
        </p:spPr>
        <p:txBody>
          <a:bodyPr>
            <a:normAutofit fontScale="90000"/>
          </a:bodyPr>
          <a:lstStyle/>
          <a:p>
            <a:r>
              <a:rPr lang="en-US" sz="3600"/>
              <a:t>Course structure &amp; policies</a:t>
            </a:r>
            <a:br>
              <a:rPr lang="en-US" sz="3600"/>
            </a:br>
            <a:br>
              <a:rPr lang="en-US" sz="3600"/>
            </a:br>
            <a:r>
              <a:rPr lang="en-US" sz="3600" i="1"/>
              <a:t>Important and yet so boring</a:t>
            </a:r>
            <a:br>
              <a:rPr lang="en-US" sz="3600"/>
            </a:br>
            <a:endParaRPr lang="en-US" sz="3600" i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7EDA2-7704-7743-A883-46C2D3394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90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584C7-FB3C-6D44-8B7E-26AB6FD5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i="1" dirty="0">
                <a:latin typeface="acumin-pro"/>
                <a:ea typeface="Cambria" panose="02040503050406030204" pitchFamily="18" charset="0"/>
              </a:rPr>
              <a:t>Course Learning Outcomes</a:t>
            </a:r>
            <a:endParaRPr lang="en-US" sz="2800" dirty="0">
              <a:ea typeface="Cambria" panose="020405030504060302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1232-3C24-CE45-AA7E-CC230166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C486B-DE4C-2E47-B664-42790D06D857}"/>
              </a:ext>
            </a:extLst>
          </p:cNvPr>
          <p:cNvSpPr txBox="1"/>
          <p:nvPr/>
        </p:nvSpPr>
        <p:spPr>
          <a:xfrm>
            <a:off x="471488" y="1130924"/>
            <a:ext cx="804386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By the end of the course, you will be able to:</a:t>
            </a:r>
            <a:endParaRPr lang="en-US" sz="24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lvl="0" indent="-342900" algn="l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Conduct object-oriented design and use the unified modeling language.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Understand different models of software development processes.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Analyze requirements and write project specifications.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Develop a team software project on time and meet the specifications successfully.</a:t>
            </a:r>
            <a:endParaRPr lang="en-US" sz="14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81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D132DE-774A-54FE-DC7F-56DFCBFE0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Assessments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569A5-2708-E7B8-CA6C-C5BD6FDD7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0B5CA-4F41-9AF9-B6BD-DCFD748A0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843" y="3172065"/>
            <a:ext cx="1346739" cy="33668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0DD870-7919-9A75-7BE7-28AC085D817A}"/>
              </a:ext>
            </a:extLst>
          </p:cNvPr>
          <p:cNvSpPr txBox="1"/>
          <p:nvPr/>
        </p:nvSpPr>
        <p:spPr>
          <a:xfrm>
            <a:off x="277148" y="994838"/>
            <a:ext cx="88668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The course grade is derived as follows: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75%: Course project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7.5%: Oral exam 1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7.5%: Oral exam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10%: Class engagement (in-class activities, reading quizzes)</a:t>
            </a:r>
            <a:endParaRPr lang="en-US" sz="14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2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D701-05A7-D6C0-7DFE-5499CD72D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729636-5CB8-CD95-9570-5967B3AB0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Oral Exams - 1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37891-E091-4406-C49D-79E51D00A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B45DA-9A0D-DC49-8E02-F30A5DDC21C3}" type="slidenum">
              <a:rPr lang="en-US"/>
              <a:t>9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DC15F-263F-C27C-662F-19D339FC68E2}"/>
              </a:ext>
            </a:extLst>
          </p:cNvPr>
          <p:cNvSpPr txBox="1"/>
          <p:nvPr/>
        </p:nvSpPr>
        <p:spPr>
          <a:xfrm>
            <a:off x="538222" y="1138546"/>
            <a:ext cx="797712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Two </a:t>
            </a:r>
            <a:r>
              <a:rPr lang="en-US" sz="2800" dirty="0">
                <a:solidFill>
                  <a:schemeClr val="tx1"/>
                </a:solidFill>
                <a:effectLst/>
              </a:rPr>
              <a:t>Oral Exams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R</a:t>
            </a:r>
            <a:r>
              <a:rPr lang="en-US" sz="2800" dirty="0">
                <a:solidFill>
                  <a:schemeClr val="tx1"/>
                </a:solidFill>
                <a:effectLst/>
              </a:rPr>
              <a:t>egulation, specification and system design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Realized system and validation</a:t>
            </a:r>
            <a:endParaRPr lang="en-US" sz="28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/>
              </a:rPr>
              <a:t>Specific topics published in advance.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/>
              </a:rPr>
              <a:t>Assessments: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>
                <a:solidFill>
                  <a:schemeClr val="tx1"/>
                </a:solidFill>
                <a:effectLst/>
              </a:rPr>
              <a:t>depth and accuracy of content</a:t>
            </a:r>
            <a:endParaRPr lang="en-US" sz="2800" dirty="0"/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/>
              <a:t>c</a:t>
            </a:r>
            <a:r>
              <a:rPr lang="en-US" sz="2800" dirty="0">
                <a:solidFill>
                  <a:schemeClr val="tx1"/>
                </a:solidFill>
                <a:effectLst/>
              </a:rPr>
              <a:t>larity of articulation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0503334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1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-CoBrand_Template_Gold_Theme_Std_Screen_2.pptx" id="{33130098-72E9-B14B-8D33-14895F32E203}" vid="{24A02D5D-460C-B047-B557-67731F776B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2577843-0252-164E-9900-50E04AC84376}">
  <we:reference id="wa104381063" version="1.0.0.1" store="en-001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PU-CoBrand_Template_Gold_Theme_Std_Screen_2</Template>
  <TotalTime>8559</TotalTime>
  <Words>1800</Words>
  <Application>Microsoft Macintosh PowerPoint</Application>
  <PresentationFormat>On-screen Show (4:3)</PresentationFormat>
  <Paragraphs>301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Acumin Pro</vt:lpstr>
      <vt:lpstr>acumin-pro</vt:lpstr>
      <vt:lpstr>ArialMT</vt:lpstr>
      <vt:lpstr>Times</vt:lpstr>
      <vt:lpstr>Arial</vt:lpstr>
      <vt:lpstr>Calibri</vt:lpstr>
      <vt:lpstr>Cambria</vt:lpstr>
      <vt:lpstr>Lato</vt:lpstr>
      <vt:lpstr>Roboto</vt:lpstr>
      <vt:lpstr>Times New Roman</vt:lpstr>
      <vt:lpstr>Wingdings</vt:lpstr>
      <vt:lpstr>Purdue1</vt:lpstr>
      <vt:lpstr>Software Engineering  ECE 30861 / CSCI 45000</vt:lpstr>
      <vt:lpstr>Slides outline</vt:lpstr>
      <vt:lpstr>Course staff</vt:lpstr>
      <vt:lpstr>Course staff</vt:lpstr>
      <vt:lpstr>Course staff</vt:lpstr>
      <vt:lpstr>Course structure &amp; policies  Important and yet so boring </vt:lpstr>
      <vt:lpstr>Course Learning Outcomes</vt:lpstr>
      <vt:lpstr>Assessments</vt:lpstr>
      <vt:lpstr>Oral Exams - 1</vt:lpstr>
      <vt:lpstr>Oral Exams</vt:lpstr>
      <vt:lpstr>Extra credit</vt:lpstr>
      <vt:lpstr>Cheating discussion</vt:lpstr>
      <vt:lpstr>Use of tools </vt:lpstr>
      <vt:lpstr>Academic honesty pledge</vt:lpstr>
      <vt:lpstr>Required text</vt:lpstr>
      <vt:lpstr>Required equipment</vt:lpstr>
      <vt:lpstr>Miscellany</vt:lpstr>
      <vt:lpstr>A note about readings and reading quizzes</vt:lpstr>
      <vt:lpstr>Emergency preparedness</vt:lpstr>
      <vt:lpstr>Course calendar (no plan survives)</vt:lpstr>
      <vt:lpstr>Course calendar (no plan survives)</vt:lpstr>
      <vt:lpstr>Course calendar (no plan survives)</vt:lpstr>
      <vt:lpstr>Course calendar (no plan survives)</vt:lpstr>
      <vt:lpstr>Course calendar (no plan survives)</vt:lpstr>
      <vt:lpstr>Team Sign-up</vt:lpstr>
      <vt:lpstr>Skill / Gap “Speed Dating”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Bowers, Anna K</dc:creator>
  <cp:lastModifiedBy>Steve France</cp:lastModifiedBy>
  <cp:revision>31</cp:revision>
  <dcterms:created xsi:type="dcterms:W3CDTF">2020-02-21T23:00:33Z</dcterms:created>
  <dcterms:modified xsi:type="dcterms:W3CDTF">2026-08-25T16:40:35Z</dcterms:modified>
</cp:coreProperties>
</file>